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Encode Sans Black"/>
      <p:bold r:id="rId12"/>
    </p:embeddedFont>
    <p:embeddedFont>
      <p:font typeface="Open Sans Light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OpenSansLight-regular.fntdata"/><Relationship Id="rId12" Type="http://schemas.openxmlformats.org/officeDocument/2006/relationships/font" Target="fonts/EncodeSans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ClientOrders@MediCleans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Consolidated Laundry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Ray Hsu, Director                                                        David Rish-Brown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Strategic Sourcing and Contracting                             MediCleanse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6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How we arrived Here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November, 2018 : University Decides to close Consolidated Laundry an estimates savings of $3M annually.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April, 2019 :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Large scale laundering (patient scrubs and bed linens) outsourced to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Hospital Central Services Association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Small scale laundering (research facilities scrubs, dental labs, and lab coats)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outsourced to MediCleanse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</a:t>
            </a:r>
            <a:r>
              <a:rPr b="1" lang="en-US" sz="1200">
                <a:solidFill>
                  <a:srgbClr val="4B2E83"/>
                </a:solidFill>
              </a:rPr>
              <a:t>David Hsu</a:t>
            </a: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1" lang="en-US" sz="1200">
                <a:solidFill>
                  <a:srgbClr val="4B2E83"/>
                </a:solidFill>
              </a:rPr>
              <a:t>Strategic Sourcing and Contracting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does MediCleanse do?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19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MediCleanse is a HLAC certified Rental Laundry.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ealthcare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aundry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ccreditation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ouncil: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Universal Precautions are followed during handling and storage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Items are Hygienically cleaned and verified via periodic microbial testing by an independent lab.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Currently MediCleanse rents scrubs and linen to Comparative Medicine, Primate Research and Dentistry departments. Additionally MediCleanse has agreed to wash lab coats that are the property of the University.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4B2E83"/>
                </a:solidFill>
              </a:rPr>
              <a:t>MRAM – David Rish-Brown - MediCleanse</a:t>
            </a:r>
            <a:endParaRPr b="1" sz="1200">
              <a:solidFill>
                <a:srgbClr val="4B2E8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How are Rental Laundries different from Consolidated Laundry?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Assigned garments per account are labeled and chipped with an RFID chip per location.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Weekly rental charges are invoiced for all items in inventory for an account.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Dirty soil is returned to each account based on what they used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Customer Owned Garments, or “COG” are delivered without the benefit of student helpers.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4B2E83"/>
                </a:solidFill>
              </a:rPr>
              <a:t>MRAM – David Rish-Brown - MediCleanse</a:t>
            </a:r>
            <a:endParaRPr b="1" sz="1200">
              <a:solidFill>
                <a:srgbClr val="4B2E8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If you need Labcoat Service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Go into Ariba and setup a BPO in Ariba: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Vendor #273931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JKR LLC DBA MediCleanse.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UW Contract # UW041319RKH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Email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ClientOrders@MediCleanse.com</a:t>
            </a:r>
            <a:r>
              <a:rPr lang="en-US"/>
              <a:t> for necessary forms.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MediCleanse has agreed to service all locations needing Lab Coat service which is a </a:t>
            </a:r>
            <a:r>
              <a:rPr lang="en-US" u="sng"/>
              <a:t>reversal</a:t>
            </a:r>
            <a:r>
              <a:rPr lang="en-US"/>
              <a:t> of previous business practice. 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4B2E83"/>
                </a:solidFill>
              </a:rPr>
              <a:t>MRAM – David Rish-Brown - MediCleanse</a:t>
            </a:r>
            <a:endParaRPr b="1" sz="1200">
              <a:solidFill>
                <a:srgbClr val="4B2E8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