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embeddedFontLst>
    <p:embeddedFont>
      <p:font typeface="Encode Sans Black"/>
      <p:bold r:id="rId10"/>
    </p:embeddedFont>
    <p:embeddedFont>
      <p:font typeface="Open Sans Light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regular.fntdata"/><Relationship Id="rId10" Type="http://schemas.openxmlformats.org/officeDocument/2006/relationships/font" Target="fonts/EncodeSansBlack-bold.fntdata"/><Relationship Id="rId13" Type="http://schemas.openxmlformats.org/officeDocument/2006/relationships/font" Target="fonts/OpenSansLight-italic.fntdata"/><Relationship Id="rId12" Type="http://schemas.openxmlformats.org/officeDocument/2006/relationships/font" Target="fonts/OpenSansLigh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regular.fntdata"/><Relationship Id="rId14" Type="http://schemas.openxmlformats.org/officeDocument/2006/relationships/font" Target="fonts/OpenSansLight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70ac27fbe6_1_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70ac27fbe6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70ac27fbe6_1_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418b5b4128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418b5b412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g418b5b4128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7144fa358e_2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7144fa358e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7144fa358e_2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144fa358e_7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144fa358e_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7144fa358e_7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washington.edu/research/announcements/nsf-dear-colleague-letter-and-faqs-about-covid-19/" TargetMode="External"/><Relationship Id="rId4" Type="http://schemas.openxmlformats.org/officeDocument/2006/relationships/hyperlink" Target="https://www.washington.edu/research/announcements/mitigating-impacts-to-research-activities-due-to-covid-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COVID-19 and </a:t>
            </a:r>
            <a:endParaRPr sz="4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Sponsored Programs</a:t>
            </a:r>
            <a:endParaRPr sz="3800"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T</a:t>
            </a:r>
            <a:r>
              <a:rPr lang="en-US"/>
              <a:t>hreefold focus for</a:t>
            </a:r>
            <a:r>
              <a:rPr lang="en-US"/>
              <a:t> OSP</a:t>
            </a:r>
            <a:endParaRPr/>
          </a:p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62905" y="14212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68300" lvl="0" marL="457200" rtl="0" algn="l">
              <a:spcBef>
                <a:spcPts val="48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OSP business continuity in light of local/regional public health communications</a:t>
            </a:r>
            <a:endParaRPr sz="2200"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48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COVID-19 research efforts exception/acceleration paths </a:t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48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Sponsor policies, guidance or funding opportunities specific to the novel coronavirus outbreak</a:t>
            </a:r>
            <a:endParaRPr sz="2200"/>
          </a:p>
          <a:p>
            <a:pPr indent="45720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77607" y="432985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OSP Business Continuity</a:t>
            </a:r>
            <a:endParaRPr/>
          </a:p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71750" y="1354875"/>
            <a:ext cx="8196300" cy="45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Remote access is cornerstone of continuity to support social distance recommendation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OSP staff have access to all UW and sponsor systems to access proposals, awards, pre- and post-award activity, and issuance of subawards.</a:t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OSP has modified front desk operations: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Main phone line voicemail checked every half hour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We discourage hard copy documents; electronic preferred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Make an appointment in order to meet in-person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If sponsor requires an ink signature, please indicate in the eGC1 </a:t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COVID-19 Research: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Exception/Accelerated Paths</a:t>
            </a:r>
            <a:endParaRPr/>
          </a:p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71750" y="1513225"/>
            <a:ext cx="8184600" cy="43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OSP proposal reviewers have limited GIM 19 waiver authority for COVID-19 research proposals.</a:t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Proposal preparation impacted by COVID-19, e.g.:</a:t>
            </a:r>
            <a:endParaRPr/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PI or other key personnel illness</a:t>
            </a:r>
            <a:endParaRPr/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School closure</a:t>
            </a:r>
            <a:endParaRPr/>
          </a:p>
          <a:p>
            <a:pPr indent="-3429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/>
              <a:t>Bypass need</a:t>
            </a:r>
            <a:r>
              <a:rPr lang="en-US"/>
              <a:t>ing</a:t>
            </a:r>
            <a:r>
              <a:rPr lang="en-US"/>
              <a:t> unit Chair or unit Director concurrence. </a:t>
            </a:r>
            <a:endParaRPr/>
          </a:p>
          <a:p>
            <a:pPr indent="0" lvl="0" marL="9144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Pre- and post-award items</a:t>
            </a:r>
            <a:r>
              <a:rPr lang="en-US"/>
              <a:t> for COVID-19 research are being prioritized over non-COVID-19 items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Sponsor announcements and guidelines related to COVID-19</a:t>
            </a:r>
            <a:endParaRPr/>
          </a:p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Sponsor</a:t>
            </a:r>
            <a:r>
              <a:rPr lang="en-US"/>
              <a:t> are beginning to issue specific guidance: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MRAM-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NSF FAQ and Dear Colleague Letter</a:t>
            </a:r>
            <a:endParaRPr/>
          </a:p>
          <a:p>
            <a:pPr indent="0" lvl="0" marL="9144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Some sponsors are announcing funding opportunities related to coronavirus; we will post such information.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Research Website: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chemeClr val="hlink"/>
                </a:solidFill>
                <a:hlinkClick r:id="rId4"/>
              </a:rPr>
              <a:t>Mitigating Impacts to Research Activities Due to COVID-19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