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4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29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33.xml"/>
  <Override ContentType="application/vnd.openxmlformats-officedocument.presentationml.slideLayout+xml" PartName="/ppt/slideLayouts/slideLayout25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34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1.xml"/>
  <Override ContentType="application/vnd.openxmlformats-officedocument.presentationml.slideLayout+xml" PartName="/ppt/slideLayouts/slideLayout30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26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35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31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36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8.xml"/>
  <Override ContentType="application/vnd.openxmlformats-officedocument.presentationml.slideLayout+xml" PartName="/ppt/slideLayouts/slideLayout27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32.xml"/>
  <Override ContentType="application/vnd.openxmlformats-officedocument.presentationml.slideMaster+xml" PartName="/ppt/slideMasters/slideMaster3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theme+xml" PartName="/ppt/theme/theme4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84" r:id="rId3"/>
    <p:sldMasterId id="2147483685" r:id="rId4"/>
    <p:sldMasterId id="2147483686" r:id="rId5"/>
  </p:sldMasterIdLst>
  <p:notesMasterIdLst>
    <p:notesMasterId r:id="rId6"/>
  </p:notesMasterIdLst>
  <p:sldIdLst>
    <p:sldId id="256" r:id="rId7"/>
    <p:sldId id="257" r:id="rId8"/>
    <p:sldId id="258" r:id="rId9"/>
  </p:sldIdLst>
  <p:sldSz cy="6858000" cx="9144000"/>
  <p:notesSz cx="6858000" cy="9144000"/>
  <p:embeddedFontLst>
    <p:embeddedFont>
      <p:font typeface="Arial Black"/>
      <p:regular r:id="rId10"/>
    </p:embeddedFont>
    <p:embeddedFont>
      <p:font typeface="Encode Sans Black"/>
      <p:bold r:id="rId11"/>
    </p:embeddedFont>
    <p:embeddedFont>
      <p:font typeface="Open Sans"/>
      <p:regular r:id="rId12"/>
      <p:bold r:id="rId13"/>
      <p:italic r:id="rId14"/>
      <p:boldItalic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ncodeSansBlack-bold.fntdata"/><Relationship Id="rId10" Type="http://schemas.openxmlformats.org/officeDocument/2006/relationships/font" Target="fonts/ArialBlack-regular.fntdata"/><Relationship Id="rId13" Type="http://schemas.openxmlformats.org/officeDocument/2006/relationships/font" Target="fonts/OpenSans-bold.fntdata"/><Relationship Id="rId12" Type="http://schemas.openxmlformats.org/officeDocument/2006/relationships/font" Target="fonts/OpenSans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3.xml"/><Relationship Id="rId15" Type="http://schemas.openxmlformats.org/officeDocument/2006/relationships/font" Target="fonts/OpenSans-boldItalic.fntdata"/><Relationship Id="rId14" Type="http://schemas.openxmlformats.org/officeDocument/2006/relationships/font" Target="fonts/OpenSans-italic.fntdata"/><Relationship Id="rId5" Type="http://schemas.openxmlformats.org/officeDocument/2006/relationships/slideMaster" Target="slideMasters/slideMaster3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7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2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9" name="Google Shape;239;p2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3:notes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3:notes"/>
          <p:cNvSpPr/>
          <p:nvPr>
            <p:ph idx="2" type="sldImg"/>
          </p:nvPr>
        </p:nvSpPr>
        <p:spPr>
          <a:xfrm>
            <a:off x="1371600" y="1143000"/>
            <a:ext cx="4114800" cy="3086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6.png"/><Relationship Id="rId3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Relationship Id="rId3" Type="http://schemas.openxmlformats.org/officeDocument/2006/relationships/image" Target="../media/image3.png"/><Relationship Id="rId4" Type="http://schemas.openxmlformats.org/officeDocument/2006/relationships/image" Target="../media/image1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7.png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5.png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6.png"/><Relationship Id="rId3" Type="http://schemas.openxmlformats.org/officeDocument/2006/relationships/image" Target="../media/image10.png"/><Relationship Id="rId4" Type="http://schemas.openxmlformats.org/officeDocument/2006/relationships/image" Target="../media/image12.png"/><Relationship Id="rId5" Type="http://schemas.openxmlformats.org/officeDocument/2006/relationships/image" Target="../media/image13.png"/></Relationships>
</file>

<file path=ppt/slideLayouts/_rels/slideLayout2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7.png"/></Relationships>
</file>

<file path=ppt/slideLayouts/_rels/slideLayout2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2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2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3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3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3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3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3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5.png"/></Relationships>
</file>

<file path=ppt/slideLayouts/_rels/slideLayout3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Title Slide">
  <p:cSld name="NEW Title Slide">
    <p:bg>
      <p:bgPr>
        <a:solidFill>
          <a:srgbClr val="4B2E83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5" name="Google Shape;15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839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6" name="Google Shape;16;p2"/>
          <p:cNvSpPr txBox="1"/>
          <p:nvPr>
            <p:ph idx="1" type="body"/>
          </p:nvPr>
        </p:nvSpPr>
        <p:spPr>
          <a:xfrm>
            <a:off x="671757" y="1332224"/>
            <a:ext cx="6972300" cy="24269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None/>
              <a:defRPr b="0" i="0" sz="5000" cap="non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Bar_RtAngle_7502_RGB.png" id="17" name="Google Shape;17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8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00800" y="228600"/>
            <a:ext cx="2517866" cy="573074"/>
          </a:xfrm>
          <a:prstGeom prst="rect">
            <a:avLst/>
          </a:prstGeom>
          <a:noFill/>
          <a:ln>
            <a:noFill/>
          </a:ln>
        </p:spPr>
      </p:pic>
      <p:sp>
        <p:nvSpPr>
          <p:cNvPr id="19" name="Google Shape;19;p2"/>
          <p:cNvSpPr txBox="1"/>
          <p:nvPr>
            <p:ph idx="2" type="body"/>
          </p:nvPr>
        </p:nvSpPr>
        <p:spPr>
          <a:xfrm>
            <a:off x="671756" y="4303360"/>
            <a:ext cx="6626352" cy="16424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Content with Caption" type="objTx">
  <p:cSld name="OBJECT_WITH_CAPTION_TEXT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1"/>
          <p:cNvSpPr txBox="1"/>
          <p:nvPr>
            <p:ph type="title"/>
          </p:nvPr>
        </p:nvSpPr>
        <p:spPr>
          <a:xfrm>
            <a:off x="676656" y="374904"/>
            <a:ext cx="2949178" cy="1554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1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3" name="Google Shape;73;p11"/>
          <p:cNvSpPr txBox="1"/>
          <p:nvPr>
            <p:ph idx="2" type="body"/>
          </p:nvPr>
        </p:nvSpPr>
        <p:spPr>
          <a:xfrm>
            <a:off x="840000" y="2238998"/>
            <a:ext cx="2739019" cy="3629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indent="-228600" lvl="1" marL="914400" algn="l">
              <a:spcBef>
                <a:spcPts val="210"/>
              </a:spcBef>
              <a:spcAft>
                <a:spcPts val="0"/>
              </a:spcAft>
              <a:buClr>
                <a:schemeClr val="lt2"/>
              </a:buClr>
              <a:buSzPts val="1050"/>
              <a:buNone/>
              <a:defRPr sz="1050"/>
            </a:lvl2pPr>
            <a:lvl3pPr indent="-228600" lvl="2" marL="1371600" algn="l">
              <a:spcBef>
                <a:spcPts val="180"/>
              </a:spcBef>
              <a:spcAft>
                <a:spcPts val="0"/>
              </a:spcAft>
              <a:buClr>
                <a:schemeClr val="lt2"/>
              </a:buClr>
              <a:buSzPts val="900"/>
              <a:buNone/>
              <a:defRPr sz="900"/>
            </a:lvl3pPr>
            <a:lvl4pPr indent="-228600" lvl="3" marL="1828800" algn="l">
              <a:spcBef>
                <a:spcPts val="150"/>
              </a:spcBef>
              <a:spcAft>
                <a:spcPts val="0"/>
              </a:spcAft>
              <a:buClr>
                <a:schemeClr val="lt2"/>
              </a:buClr>
              <a:buSzPts val="750"/>
              <a:buNone/>
              <a:defRPr sz="750"/>
            </a:lvl4pPr>
            <a:lvl5pPr indent="-228600" lvl="4" marL="2286000" algn="l">
              <a:spcBef>
                <a:spcPts val="150"/>
              </a:spcBef>
              <a:spcAft>
                <a:spcPts val="0"/>
              </a:spcAft>
              <a:buClr>
                <a:schemeClr val="lt2"/>
              </a:buClr>
              <a:buSzPts val="750"/>
              <a:buNone/>
              <a:defRPr sz="750"/>
            </a:lvl5pPr>
            <a:lvl6pPr indent="-228600" lvl="5" marL="2743200" algn="l">
              <a:spcBef>
                <a:spcPts val="150"/>
              </a:spcBef>
              <a:spcAft>
                <a:spcPts val="0"/>
              </a:spcAft>
              <a:buClr>
                <a:schemeClr val="lt1"/>
              </a:buClr>
              <a:buSzPts val="750"/>
              <a:buNone/>
              <a:defRPr sz="750"/>
            </a:lvl6pPr>
            <a:lvl7pPr indent="-228600" lvl="6" marL="3200400" algn="l">
              <a:spcBef>
                <a:spcPts val="150"/>
              </a:spcBef>
              <a:spcAft>
                <a:spcPts val="0"/>
              </a:spcAft>
              <a:buClr>
                <a:schemeClr val="lt1"/>
              </a:buClr>
              <a:buSzPts val="750"/>
              <a:buNone/>
              <a:defRPr sz="750"/>
            </a:lvl7pPr>
            <a:lvl8pPr indent="-228600" lvl="7" marL="3657600" algn="l">
              <a:spcBef>
                <a:spcPts val="150"/>
              </a:spcBef>
              <a:spcAft>
                <a:spcPts val="0"/>
              </a:spcAft>
              <a:buClr>
                <a:schemeClr val="lt1"/>
              </a:buClr>
              <a:buSzPts val="750"/>
              <a:buNone/>
              <a:defRPr sz="750"/>
            </a:lvl8pPr>
            <a:lvl9pPr indent="-228600" lvl="8" marL="4114800" algn="l">
              <a:spcBef>
                <a:spcPts val="150"/>
              </a:spcBef>
              <a:spcAft>
                <a:spcPts val="0"/>
              </a:spcAft>
              <a:buClr>
                <a:schemeClr val="lt1"/>
              </a:buClr>
              <a:buSzPts val="750"/>
              <a:buNone/>
              <a:defRPr sz="750"/>
            </a:lvl9pPr>
          </a:lstStyle>
          <a:p/>
        </p:txBody>
      </p:sp>
      <p:pic>
        <p:nvPicPr>
          <p:cNvPr id="74" name="Google Shape;74;p1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40000" y="2057400"/>
            <a:ext cx="1359526" cy="73158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11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Calibri"/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Blank" type="blank">
  <p:cSld name="BLANK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2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LastSlide">
  <p:cSld name="NEW LastSlide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80" name="Google Shape;80;p13"/>
          <p:cNvSpPr txBox="1"/>
          <p:nvPr>
            <p:ph idx="1" type="body"/>
          </p:nvPr>
        </p:nvSpPr>
        <p:spPr>
          <a:xfrm>
            <a:off x="564022" y="803304"/>
            <a:ext cx="8203963" cy="48625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_Header + Subheader + Content">
  <p:cSld name="NEW_Header + Subheader + Content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0" i="0" sz="3000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8" name="Google Shape;88;p15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1" i="0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1" i="0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1" i="0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1" i="0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5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0" i="0" sz="2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0" name="Google Shape;90;p15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91" name="Google Shape;91;p1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5608"/>
            <a:ext cx="1371719" cy="731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Title Slide">
  <p:cSld name="NEW Title Slide">
    <p:bg>
      <p:bgPr>
        <a:solidFill>
          <a:schemeClr val="lt1"/>
        </a:solidFill>
      </p:bgPr>
    </p:bg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93" name="Google Shape;93;p1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839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94" name="Google Shape;94;p16"/>
          <p:cNvSpPr txBox="1"/>
          <p:nvPr>
            <p:ph idx="1" type="body"/>
          </p:nvPr>
        </p:nvSpPr>
        <p:spPr>
          <a:xfrm>
            <a:off x="671757" y="1332224"/>
            <a:ext cx="6972300" cy="24269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b="0" i="0" sz="5000" cap="none">
                <a:solidFill>
                  <a:schemeClr val="dk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5" name="Google Shape;95;p16"/>
          <p:cNvSpPr txBox="1"/>
          <p:nvPr>
            <p:ph idx="2" type="body"/>
          </p:nvPr>
        </p:nvSpPr>
        <p:spPr>
          <a:xfrm>
            <a:off x="671756" y="4303360"/>
            <a:ext cx="6626352" cy="16424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96" name="Google Shape;96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400800" y="228600"/>
            <a:ext cx="2517866" cy="573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6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816" y="4005072"/>
            <a:ext cx="2286198" cy="1158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Section Title Slide" type="title">
  <p:cSld name="TITLE"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/>
          <p:nvPr>
            <p:ph type="ctrTitle"/>
          </p:nvPr>
        </p:nvSpPr>
        <p:spPr>
          <a:xfrm>
            <a:off x="554935" y="4464028"/>
            <a:ext cx="6858000" cy="1244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Encode Sans Black"/>
              <a:buNone/>
              <a:defRPr b="0" i="0" sz="5000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0" name="Google Shape;100;p17"/>
          <p:cNvSpPr txBox="1"/>
          <p:nvPr>
            <p:ph idx="1" type="subTitle"/>
          </p:nvPr>
        </p:nvSpPr>
        <p:spPr>
          <a:xfrm>
            <a:off x="554934" y="3694376"/>
            <a:ext cx="6858000" cy="754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/>
            </a:lvl2pPr>
            <a:lvl3pPr lvl="2" algn="ctr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None/>
              <a:defRPr sz="1350"/>
            </a:lvl3pPr>
            <a:lvl4pPr lvl="3" algn="ctr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4pPr>
            <a:lvl5pPr lvl="4" algn="ctr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5pPr>
            <a:lvl6pPr lvl="5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01" name="Google Shape;101;p17"/>
          <p:cNvSpPr txBox="1"/>
          <p:nvPr>
            <p:ph idx="12" type="sldNum"/>
          </p:nvPr>
        </p:nvSpPr>
        <p:spPr>
          <a:xfrm>
            <a:off x="708660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2" name="Google Shape;102;p1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1667" y="5788152"/>
            <a:ext cx="2286198" cy="1158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_Header + Content">
  <p:cSld name="NEW_Header + Content"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/>
          <p:nvPr>
            <p:ph idx="1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1" i="0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1" i="0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1" i="0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1" i="0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5" name="Google Shape;105;p18"/>
          <p:cNvSpPr txBox="1"/>
          <p:nvPr>
            <p:ph idx="2" type="body"/>
          </p:nvPr>
        </p:nvSpPr>
        <p:spPr>
          <a:xfrm>
            <a:off x="278" y="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0" i="0" sz="3000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06" name="Google Shape;106;p18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07" name="Google Shape;107;p1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94405" y="991998"/>
            <a:ext cx="1371719" cy="731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Header + Graphic">
  <p:cSld name="NEW Header + Graphic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9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1" i="0" sz="18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1" i="0" sz="16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10" name="Google Shape;110;p1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0" i="0" sz="30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1" name="Google Shape;111;p19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12" name="Google Shape;112;p1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6384" y="1435608"/>
            <a:ext cx="1371719" cy="731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Two Content">
  <p:cSld name="NEW Two Conten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0" i="0" sz="3000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5" name="Google Shape;115;p20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16" name="Google Shape;116;p20"/>
          <p:cNvSpPr txBox="1"/>
          <p:nvPr>
            <p:ph idx="2" type="body"/>
          </p:nvPr>
        </p:nvSpPr>
        <p:spPr>
          <a:xfrm>
            <a:off x="4811025" y="1736725"/>
            <a:ext cx="4023360" cy="4014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7" name="Google Shape;117;p20"/>
          <p:cNvSpPr txBox="1"/>
          <p:nvPr>
            <p:ph idx="3" type="body"/>
          </p:nvPr>
        </p:nvSpPr>
        <p:spPr>
          <a:xfrm>
            <a:off x="658523" y="1736725"/>
            <a:ext cx="4023360" cy="4014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18" name="Google Shape;118;p2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6384" y="1435608"/>
            <a:ext cx="1371719" cy="731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Comparison">
  <p:cSld name="NEW Comparison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1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0" i="0" sz="3000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1" name="Google Shape;121;p21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22" name="Google Shape;122;p21"/>
          <p:cNvSpPr txBox="1"/>
          <p:nvPr>
            <p:ph idx="2" type="body"/>
          </p:nvPr>
        </p:nvSpPr>
        <p:spPr>
          <a:xfrm>
            <a:off x="4811025" y="2559423"/>
            <a:ext cx="4023360" cy="3192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3" name="Google Shape;123;p21"/>
          <p:cNvSpPr txBox="1"/>
          <p:nvPr>
            <p:ph idx="3" type="body"/>
          </p:nvPr>
        </p:nvSpPr>
        <p:spPr>
          <a:xfrm>
            <a:off x="658523" y="2559423"/>
            <a:ext cx="4023360" cy="31915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4" name="Google Shape;124;p21"/>
          <p:cNvSpPr txBox="1"/>
          <p:nvPr>
            <p:ph idx="4" type="body"/>
          </p:nvPr>
        </p:nvSpPr>
        <p:spPr>
          <a:xfrm>
            <a:off x="658523" y="1620183"/>
            <a:ext cx="402336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b="1" sz="1500"/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None/>
              <a:defRPr b="1" sz="1350"/>
            </a:lvl3pPr>
            <a:lvl4pPr indent="-228600" lvl="3" marL="18288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b="1" sz="1200"/>
            </a:lvl4pPr>
            <a:lvl5pPr indent="-228600" lvl="4" marL="22860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b="1" sz="1200"/>
            </a:lvl5pPr>
            <a:lvl6pPr indent="-2286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25" name="Google Shape;125;p21"/>
          <p:cNvSpPr txBox="1"/>
          <p:nvPr>
            <p:ph idx="5" type="body"/>
          </p:nvPr>
        </p:nvSpPr>
        <p:spPr>
          <a:xfrm>
            <a:off x="4811025" y="1626723"/>
            <a:ext cx="402336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b="1" sz="1500"/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None/>
              <a:defRPr b="1" sz="1350"/>
            </a:lvl3pPr>
            <a:lvl4pPr indent="-228600" lvl="3" marL="18288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b="1" sz="1200"/>
            </a:lvl4pPr>
            <a:lvl5pPr indent="-228600" lvl="4" marL="22860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b="1" sz="1200"/>
            </a:lvl5pPr>
            <a:lvl6pPr indent="-2286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pic>
        <p:nvPicPr>
          <p:cNvPr id="126" name="Google Shape;126;p2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6384" y="1435608"/>
            <a:ext cx="1371719" cy="731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Section Title Slide" type="title">
  <p:cSld name="TITLE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3"/>
          <p:cNvSpPr txBox="1"/>
          <p:nvPr>
            <p:ph type="ctrTitle"/>
          </p:nvPr>
        </p:nvSpPr>
        <p:spPr>
          <a:xfrm>
            <a:off x="676656" y="4464028"/>
            <a:ext cx="6858000" cy="1244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5000"/>
              <a:buFont typeface="Encode Sans Black"/>
              <a:buNone/>
              <a:defRPr b="0" i="0" sz="5000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3"/>
          <p:cNvSpPr txBox="1"/>
          <p:nvPr>
            <p:ph idx="1" type="subTitle"/>
          </p:nvPr>
        </p:nvSpPr>
        <p:spPr>
          <a:xfrm>
            <a:off x="676656" y="3694376"/>
            <a:ext cx="6858000" cy="754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None/>
              <a:defRPr b="0" sz="2400" cap="none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500"/>
              <a:buNone/>
              <a:defRPr sz="1500"/>
            </a:lvl2pPr>
            <a:lvl3pPr lvl="2" algn="ctr">
              <a:spcBef>
                <a:spcPts val="270"/>
              </a:spcBef>
              <a:spcAft>
                <a:spcPts val="0"/>
              </a:spcAft>
              <a:buClr>
                <a:schemeClr val="lt2"/>
              </a:buClr>
              <a:buSzPts val="1350"/>
              <a:buNone/>
              <a:defRPr sz="1350"/>
            </a:lvl3pPr>
            <a:lvl4pPr lvl="3" algn="ctr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/>
            </a:lvl4pPr>
            <a:lvl5pPr lvl="4" algn="ctr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sz="1200"/>
            </a:lvl5pPr>
            <a:lvl6pPr lvl="5" algn="ctr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6pPr>
            <a:lvl7pPr lvl="6" algn="ctr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7pPr>
            <a:lvl8pPr lvl="7" algn="ctr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8pPr>
            <a:lvl9pPr lvl="8" algn="ctr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23" name="Google Shape;23;p3"/>
          <p:cNvSpPr txBox="1"/>
          <p:nvPr>
            <p:ph idx="12" type="sldNum"/>
          </p:nvPr>
        </p:nvSpPr>
        <p:spPr>
          <a:xfrm>
            <a:off x="708660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4" name="Google Shape;24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6384" y="5788456"/>
            <a:ext cx="2286198" cy="1158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Three Content">
  <p:cSld name="NEW Three Content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2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0" i="0" sz="3000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9" name="Google Shape;129;p22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0" name="Google Shape;130;p22"/>
          <p:cNvSpPr txBox="1"/>
          <p:nvPr>
            <p:ph idx="2" type="body"/>
          </p:nvPr>
        </p:nvSpPr>
        <p:spPr>
          <a:xfrm>
            <a:off x="4811025" y="1736724"/>
            <a:ext cx="40233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1" name="Google Shape;131;p22"/>
          <p:cNvSpPr txBox="1"/>
          <p:nvPr>
            <p:ph idx="3" type="body"/>
          </p:nvPr>
        </p:nvSpPr>
        <p:spPr>
          <a:xfrm>
            <a:off x="658523" y="1736725"/>
            <a:ext cx="4023360" cy="4014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2" name="Google Shape;132;p22"/>
          <p:cNvSpPr txBox="1"/>
          <p:nvPr>
            <p:ph idx="4" type="body"/>
          </p:nvPr>
        </p:nvSpPr>
        <p:spPr>
          <a:xfrm>
            <a:off x="4811025" y="3811928"/>
            <a:ext cx="40233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33" name="Google Shape;133;p2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6384" y="1435608"/>
            <a:ext cx="1371719" cy="731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Four Content">
  <p:cSld name="NEW Four Content"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0" i="0" sz="3000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6" name="Google Shape;136;p23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37" name="Google Shape;137;p23"/>
          <p:cNvSpPr txBox="1"/>
          <p:nvPr>
            <p:ph idx="2" type="body"/>
          </p:nvPr>
        </p:nvSpPr>
        <p:spPr>
          <a:xfrm>
            <a:off x="4811025" y="1736725"/>
            <a:ext cx="4023360" cy="2011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8" name="Google Shape;138;p23"/>
          <p:cNvSpPr txBox="1"/>
          <p:nvPr>
            <p:ph idx="3" type="body"/>
          </p:nvPr>
        </p:nvSpPr>
        <p:spPr>
          <a:xfrm>
            <a:off x="658523" y="1736725"/>
            <a:ext cx="4023360" cy="2011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39" name="Google Shape;139;p23"/>
          <p:cNvSpPr txBox="1"/>
          <p:nvPr>
            <p:ph idx="4" type="body"/>
          </p:nvPr>
        </p:nvSpPr>
        <p:spPr>
          <a:xfrm>
            <a:off x="658523" y="3871750"/>
            <a:ext cx="4023360" cy="2011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0" name="Google Shape;140;p23"/>
          <p:cNvSpPr txBox="1"/>
          <p:nvPr>
            <p:ph idx="5" type="body"/>
          </p:nvPr>
        </p:nvSpPr>
        <p:spPr>
          <a:xfrm>
            <a:off x="4811025" y="3855164"/>
            <a:ext cx="4023360" cy="2011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41" name="Google Shape;141;p2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6384" y="1435608"/>
            <a:ext cx="1371719" cy="731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Content with Caption" type="objTx">
  <p:cSld name="OBJECT_WITH_CAPTION_TEXT"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4"/>
          <p:cNvSpPr txBox="1"/>
          <p:nvPr>
            <p:ph type="title"/>
          </p:nvPr>
        </p:nvSpPr>
        <p:spPr>
          <a:xfrm>
            <a:off x="676656" y="374904"/>
            <a:ext cx="2949178" cy="1554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Encode Sans Black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44" name="Google Shape;144;p24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45" name="Google Shape;145;p24"/>
          <p:cNvSpPr txBox="1"/>
          <p:nvPr>
            <p:ph idx="2" type="body"/>
          </p:nvPr>
        </p:nvSpPr>
        <p:spPr>
          <a:xfrm>
            <a:off x="840000" y="2238998"/>
            <a:ext cx="2739019" cy="3629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cap="none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None/>
              <a:defRPr sz="1050"/>
            </a:lvl2pPr>
            <a:lvl3pPr indent="-228600" lvl="2" marL="137160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/>
            </a:lvl3pPr>
            <a:lvl4pPr indent="-228600" lvl="3" marL="1828800" algn="l">
              <a:spcBef>
                <a:spcPts val="150"/>
              </a:spcBef>
              <a:spcAft>
                <a:spcPts val="0"/>
              </a:spcAft>
              <a:buClr>
                <a:schemeClr val="dk2"/>
              </a:buClr>
              <a:buSzPts val="750"/>
              <a:buNone/>
              <a:defRPr sz="750"/>
            </a:lvl4pPr>
            <a:lvl5pPr indent="-228600" lvl="4" marL="2286000" algn="l">
              <a:spcBef>
                <a:spcPts val="150"/>
              </a:spcBef>
              <a:spcAft>
                <a:spcPts val="0"/>
              </a:spcAft>
              <a:buClr>
                <a:schemeClr val="dk2"/>
              </a:buClr>
              <a:buSzPts val="750"/>
              <a:buNone/>
              <a:defRPr sz="750"/>
            </a:lvl5pPr>
            <a:lvl6pPr indent="-228600" lvl="5" marL="27432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sp>
        <p:nvSpPr>
          <p:cNvPr id="146" name="Google Shape;146;p24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7" name="Google Shape;147;p2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41248" y="2057400"/>
            <a:ext cx="1371719" cy="731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Blank" type="blank">
  <p:cSld name="BLANK"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25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LastSlide">
  <p:cSld name="NEW LastSlide"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6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52" name="Google Shape;152;p26"/>
          <p:cNvSpPr txBox="1"/>
          <p:nvPr>
            <p:ph idx="1" type="body"/>
          </p:nvPr>
        </p:nvSpPr>
        <p:spPr>
          <a:xfrm>
            <a:off x="564022" y="803304"/>
            <a:ext cx="8203963" cy="48625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Title Slide">
  <p:cSld name="NEW Title Slide">
    <p:bg>
      <p:bgPr>
        <a:solidFill>
          <a:schemeClr val="lt2"/>
        </a:solidFill>
      </p:bgPr>
    </p:bg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UW_W Logo_White.png" id="159" name="Google Shape;159;p2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83915" y="5945854"/>
            <a:ext cx="1371600" cy="923544"/>
          </a:xfrm>
          <a:prstGeom prst="rect">
            <a:avLst/>
          </a:prstGeom>
          <a:noFill/>
          <a:ln>
            <a:noFill/>
          </a:ln>
        </p:spPr>
      </p:pic>
      <p:sp>
        <p:nvSpPr>
          <p:cNvPr id="160" name="Google Shape;160;p28"/>
          <p:cNvSpPr txBox="1"/>
          <p:nvPr>
            <p:ph idx="1" type="body"/>
          </p:nvPr>
        </p:nvSpPr>
        <p:spPr>
          <a:xfrm>
            <a:off x="671757" y="1332224"/>
            <a:ext cx="6972300" cy="24269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5000"/>
              <a:buNone/>
              <a:defRPr b="0" i="0" sz="5000" cap="none">
                <a:solidFill>
                  <a:schemeClr val="dk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Bar_RtAngle_7502_RGB.png" id="161" name="Google Shape;161;p28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813587" y="4006085"/>
            <a:ext cx="2284303" cy="112770"/>
          </a:xfrm>
          <a:prstGeom prst="rect">
            <a:avLst/>
          </a:prstGeom>
          <a:noFill/>
          <a:ln>
            <a:noFill/>
          </a:ln>
        </p:spPr>
      </p:pic>
      <p:sp>
        <p:nvSpPr>
          <p:cNvPr id="162" name="Google Shape;162;p28"/>
          <p:cNvSpPr txBox="1"/>
          <p:nvPr>
            <p:ph idx="2" type="body"/>
          </p:nvPr>
        </p:nvSpPr>
        <p:spPr>
          <a:xfrm>
            <a:off x="671756" y="4303360"/>
            <a:ext cx="6626352" cy="16424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None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id="163" name="Google Shape;163;p28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6400800" y="228600"/>
            <a:ext cx="2517866" cy="573074"/>
          </a:xfrm>
          <a:prstGeom prst="rect">
            <a:avLst/>
          </a:prstGeom>
          <a:noFill/>
          <a:ln>
            <a:noFill/>
          </a:ln>
        </p:spPr>
      </p:pic>
      <p:pic>
        <p:nvPicPr>
          <p:cNvPr id="164" name="Google Shape;164;p28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483796" y="5936474"/>
            <a:ext cx="1371719" cy="9205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Section Title Slide" type="title">
  <p:cSld name="TITLE"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9"/>
          <p:cNvSpPr txBox="1"/>
          <p:nvPr>
            <p:ph type="ctrTitle"/>
          </p:nvPr>
        </p:nvSpPr>
        <p:spPr>
          <a:xfrm>
            <a:off x="554935" y="4464028"/>
            <a:ext cx="6858000" cy="1244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Encode Sans Black"/>
              <a:buNone/>
              <a:defRPr b="0" i="0" sz="5000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7" name="Google Shape;167;p29"/>
          <p:cNvSpPr txBox="1"/>
          <p:nvPr>
            <p:ph idx="1" type="subTitle"/>
          </p:nvPr>
        </p:nvSpPr>
        <p:spPr>
          <a:xfrm>
            <a:off x="554934" y="3694376"/>
            <a:ext cx="6858000" cy="754025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sz="1500"/>
            </a:lvl2pPr>
            <a:lvl3pPr lvl="2" algn="ctr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None/>
              <a:defRPr sz="1350"/>
            </a:lvl3pPr>
            <a:lvl4pPr lvl="3" algn="ctr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4pPr>
            <a:lvl5pPr lvl="4" algn="ctr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sz="1200"/>
            </a:lvl5pPr>
            <a:lvl6pPr lvl="5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6pPr>
            <a:lvl7pPr lvl="6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7pPr>
            <a:lvl8pPr lvl="7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8pPr>
            <a:lvl9pPr lvl="8" algn="ctr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9pPr>
          </a:lstStyle>
          <a:p/>
        </p:txBody>
      </p:sp>
      <p:sp>
        <p:nvSpPr>
          <p:cNvPr id="168" name="Google Shape;168;p29"/>
          <p:cNvSpPr txBox="1"/>
          <p:nvPr>
            <p:ph idx="12" type="sldNum"/>
          </p:nvPr>
        </p:nvSpPr>
        <p:spPr>
          <a:xfrm>
            <a:off x="708660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69" name="Google Shape;169;p2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91667" y="5788456"/>
            <a:ext cx="2286198" cy="1158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_Header + Subheader + Content">
  <p:cSld name="NEW_Header + Subheader + Content">
    <p:spTree>
      <p:nvGrpSpPr>
        <p:cNvPr id="170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3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0" i="0" sz="3000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2" name="Google Shape;172;p30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1" i="0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1" i="0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1" i="0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1" i="0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3" name="Google Shape;173;p30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0" i="0" sz="2400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Bar_RtAngle_7502_RGB.png" id="174" name="Google Shape;174;p3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75" name="Google Shape;175;p30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_Header + Content">
  <p:cSld name="NEW_Header + Content"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1"/>
          <p:cNvSpPr txBox="1"/>
          <p:nvPr>
            <p:ph idx="1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1" i="0" sz="2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1" i="0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1" i="0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b="1" i="0" sz="16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b="1" i="0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78" name="Google Shape;178;p31"/>
          <p:cNvSpPr txBox="1"/>
          <p:nvPr>
            <p:ph idx="2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0" i="0" sz="3000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Bar_RtAngle_7502_RGB.png" id="179" name="Google Shape;179;p31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31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Header + Graphic">
  <p:cSld name="NEW Header + Graphic"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2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1" i="0" sz="18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1" i="0" sz="16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83" name="Google Shape;183;p3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0" i="0" sz="3000" cap="none">
                <a:solidFill>
                  <a:schemeClr val="dk1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Bar_RtAngle_7502_RGB.png" id="184" name="Google Shape;184;p3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32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_Header + Subheader + Content">
  <p:cSld name="NEW_Header + Subheader + Content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b="0" i="0" sz="3000" cap="non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7" name="Google Shape;27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1" i="0" sz="24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–"/>
              <a:defRPr b="1" i="0" sz="20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1" i="0" sz="18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–"/>
              <a:defRPr b="1" i="0" sz="16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Arial"/>
              <a:buChar char="»"/>
              <a:defRPr b="1" i="0" sz="14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8" name="Google Shape;28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None/>
              <a:defRPr b="0" i="0" sz="2400" cap="none">
                <a:solidFill>
                  <a:schemeClr val="accent3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Bar_RtAngle_7502_RGB.png" id="29" name="Google Shape;29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Two Content">
  <p:cSld name="NEW Two Content"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3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0" i="0" sz="3000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Bar_RtAngle_7502_RGB.png" id="188" name="Google Shape;188;p3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89" name="Google Shape;189;p33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0" name="Google Shape;190;p33"/>
          <p:cNvSpPr txBox="1"/>
          <p:nvPr>
            <p:ph idx="2" type="body"/>
          </p:nvPr>
        </p:nvSpPr>
        <p:spPr>
          <a:xfrm>
            <a:off x="4811025" y="1736725"/>
            <a:ext cx="4023360" cy="4014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1" name="Google Shape;191;p33"/>
          <p:cNvSpPr txBox="1"/>
          <p:nvPr>
            <p:ph idx="3" type="body"/>
          </p:nvPr>
        </p:nvSpPr>
        <p:spPr>
          <a:xfrm>
            <a:off x="658523" y="1736725"/>
            <a:ext cx="4023360" cy="4014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Comparison">
  <p:cSld name="NEW Comparison"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0" i="0" sz="3000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Bar_RtAngle_7502_RGB.png" id="194" name="Google Shape;194;p3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195" name="Google Shape;195;p34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196" name="Google Shape;196;p34"/>
          <p:cNvSpPr txBox="1"/>
          <p:nvPr>
            <p:ph idx="2" type="body"/>
          </p:nvPr>
        </p:nvSpPr>
        <p:spPr>
          <a:xfrm>
            <a:off x="4811025" y="2559423"/>
            <a:ext cx="4023360" cy="3192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7" name="Google Shape;197;p34"/>
          <p:cNvSpPr txBox="1"/>
          <p:nvPr>
            <p:ph idx="3" type="body"/>
          </p:nvPr>
        </p:nvSpPr>
        <p:spPr>
          <a:xfrm>
            <a:off x="658523" y="2559423"/>
            <a:ext cx="4023360" cy="31915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98" name="Google Shape;198;p34"/>
          <p:cNvSpPr txBox="1"/>
          <p:nvPr>
            <p:ph idx="4" type="body"/>
          </p:nvPr>
        </p:nvSpPr>
        <p:spPr>
          <a:xfrm>
            <a:off x="658523" y="1620183"/>
            <a:ext cx="402336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b="1" sz="1500"/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None/>
              <a:defRPr b="1" sz="1350"/>
            </a:lvl3pPr>
            <a:lvl4pPr indent="-228600" lvl="3" marL="18288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b="1" sz="1200"/>
            </a:lvl4pPr>
            <a:lvl5pPr indent="-228600" lvl="4" marL="22860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b="1" sz="1200"/>
            </a:lvl5pPr>
            <a:lvl6pPr indent="-2286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199" name="Google Shape;199;p34"/>
          <p:cNvSpPr txBox="1"/>
          <p:nvPr>
            <p:ph idx="5" type="body"/>
          </p:nvPr>
        </p:nvSpPr>
        <p:spPr>
          <a:xfrm>
            <a:off x="4811025" y="1626723"/>
            <a:ext cx="402336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dk2"/>
              </a:buClr>
              <a:buSzPts val="1500"/>
              <a:buNone/>
              <a:defRPr b="1" sz="1500"/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chemeClr val="dk2"/>
              </a:buClr>
              <a:buSzPts val="1350"/>
              <a:buNone/>
              <a:defRPr b="1" sz="1350"/>
            </a:lvl3pPr>
            <a:lvl4pPr indent="-228600" lvl="3" marL="18288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b="1" sz="1200"/>
            </a:lvl4pPr>
            <a:lvl5pPr indent="-228600" lvl="4" marL="2286000" algn="l">
              <a:spcBef>
                <a:spcPts val="240"/>
              </a:spcBef>
              <a:spcAft>
                <a:spcPts val="0"/>
              </a:spcAft>
              <a:buClr>
                <a:schemeClr val="dk2"/>
              </a:buClr>
              <a:buSzPts val="1200"/>
              <a:buNone/>
              <a:defRPr b="1" sz="1200"/>
            </a:lvl5pPr>
            <a:lvl6pPr indent="-228600" lvl="5" marL="27432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6pPr>
            <a:lvl7pPr indent="-228600" lvl="6" marL="32004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7pPr>
            <a:lvl8pPr indent="-228600" lvl="7" marL="3657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8pPr>
            <a:lvl9pPr indent="-228600" lvl="8" marL="41148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b="1" sz="1200"/>
            </a:lvl9pPr>
          </a:lstStyle>
          <a:p/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Three Content">
  <p:cSld name="NEW Three Content"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0" i="0" sz="3000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Bar_RtAngle_7502_RGB.png" id="202" name="Google Shape;202;p3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03" name="Google Shape;203;p35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04" name="Google Shape;204;p35"/>
          <p:cNvSpPr txBox="1"/>
          <p:nvPr>
            <p:ph idx="2" type="body"/>
          </p:nvPr>
        </p:nvSpPr>
        <p:spPr>
          <a:xfrm>
            <a:off x="4811025" y="1736724"/>
            <a:ext cx="40233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5" name="Google Shape;205;p35"/>
          <p:cNvSpPr txBox="1"/>
          <p:nvPr>
            <p:ph idx="3" type="body"/>
          </p:nvPr>
        </p:nvSpPr>
        <p:spPr>
          <a:xfrm>
            <a:off x="658523" y="1736725"/>
            <a:ext cx="4023360" cy="4014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6" name="Google Shape;206;p35"/>
          <p:cNvSpPr txBox="1"/>
          <p:nvPr>
            <p:ph idx="4" type="body"/>
          </p:nvPr>
        </p:nvSpPr>
        <p:spPr>
          <a:xfrm>
            <a:off x="4811025" y="3811928"/>
            <a:ext cx="40233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Four Content">
  <p:cSld name="NEW Four Content"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b="0" i="0" sz="3000" cap="non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Bar_RtAngle_7502_RGB.png" id="209" name="Google Shape;209;p3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210" name="Google Shape;210;p36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11" name="Google Shape;211;p36"/>
          <p:cNvSpPr txBox="1"/>
          <p:nvPr>
            <p:ph idx="2" type="body"/>
          </p:nvPr>
        </p:nvSpPr>
        <p:spPr>
          <a:xfrm>
            <a:off x="4811025" y="1736725"/>
            <a:ext cx="4023360" cy="2011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2" name="Google Shape;212;p36"/>
          <p:cNvSpPr txBox="1"/>
          <p:nvPr>
            <p:ph idx="3" type="body"/>
          </p:nvPr>
        </p:nvSpPr>
        <p:spPr>
          <a:xfrm>
            <a:off x="658523" y="1736725"/>
            <a:ext cx="4023360" cy="2011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3" name="Google Shape;213;p36"/>
          <p:cNvSpPr txBox="1"/>
          <p:nvPr>
            <p:ph idx="4" type="body"/>
          </p:nvPr>
        </p:nvSpPr>
        <p:spPr>
          <a:xfrm>
            <a:off x="658523" y="3871750"/>
            <a:ext cx="4023360" cy="2011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4" name="Google Shape;214;p36"/>
          <p:cNvSpPr txBox="1"/>
          <p:nvPr>
            <p:ph idx="5" type="body"/>
          </p:nvPr>
        </p:nvSpPr>
        <p:spPr>
          <a:xfrm>
            <a:off x="4811025" y="3855164"/>
            <a:ext cx="4023360" cy="2011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5" name="Google Shape;215;p36"/>
          <p:cNvSpPr txBox="1"/>
          <p:nvPr>
            <p:ph idx="6" type="body"/>
          </p:nvPr>
        </p:nvSpPr>
        <p:spPr>
          <a:xfrm>
            <a:off x="4833059" y="1720139"/>
            <a:ext cx="4023360" cy="2011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6" name="Google Shape;216;p36"/>
          <p:cNvSpPr txBox="1"/>
          <p:nvPr>
            <p:ph idx="7" type="body"/>
          </p:nvPr>
        </p:nvSpPr>
        <p:spPr>
          <a:xfrm>
            <a:off x="680557" y="1720139"/>
            <a:ext cx="4023360" cy="2011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7" name="Google Shape;217;p36"/>
          <p:cNvSpPr txBox="1"/>
          <p:nvPr>
            <p:ph idx="8" type="body"/>
          </p:nvPr>
        </p:nvSpPr>
        <p:spPr>
          <a:xfrm>
            <a:off x="680557" y="3855164"/>
            <a:ext cx="4023360" cy="2011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18" name="Google Shape;218;p36"/>
          <p:cNvSpPr txBox="1"/>
          <p:nvPr>
            <p:ph idx="9" type="body"/>
          </p:nvPr>
        </p:nvSpPr>
        <p:spPr>
          <a:xfrm>
            <a:off x="4833059" y="3838578"/>
            <a:ext cx="4023360" cy="2011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Content with Caption" type="objTx">
  <p:cSld name="OBJECT_WITH_CAPTION_TEXT"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7"/>
          <p:cNvSpPr txBox="1"/>
          <p:nvPr>
            <p:ph type="title"/>
          </p:nvPr>
        </p:nvSpPr>
        <p:spPr>
          <a:xfrm>
            <a:off x="676656" y="374904"/>
            <a:ext cx="2949178" cy="155448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1" name="Google Shape;221;p37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22" name="Google Shape;222;p37"/>
          <p:cNvSpPr txBox="1"/>
          <p:nvPr>
            <p:ph idx="2" type="body"/>
          </p:nvPr>
        </p:nvSpPr>
        <p:spPr>
          <a:xfrm>
            <a:off x="840000" y="2238998"/>
            <a:ext cx="2739019" cy="36299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None/>
              <a:defRPr cap="none"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algn="l">
              <a:spcBef>
                <a:spcPts val="210"/>
              </a:spcBef>
              <a:spcAft>
                <a:spcPts val="0"/>
              </a:spcAft>
              <a:buClr>
                <a:schemeClr val="dk2"/>
              </a:buClr>
              <a:buSzPts val="1050"/>
              <a:buNone/>
              <a:defRPr sz="1050"/>
            </a:lvl2pPr>
            <a:lvl3pPr indent="-228600" lvl="2" marL="1371600" algn="l">
              <a:spcBef>
                <a:spcPts val="180"/>
              </a:spcBef>
              <a:spcAft>
                <a:spcPts val="0"/>
              </a:spcAft>
              <a:buClr>
                <a:schemeClr val="dk2"/>
              </a:buClr>
              <a:buSzPts val="900"/>
              <a:buNone/>
              <a:defRPr sz="900"/>
            </a:lvl3pPr>
            <a:lvl4pPr indent="-228600" lvl="3" marL="1828800" algn="l">
              <a:spcBef>
                <a:spcPts val="150"/>
              </a:spcBef>
              <a:spcAft>
                <a:spcPts val="0"/>
              </a:spcAft>
              <a:buClr>
                <a:schemeClr val="dk2"/>
              </a:buClr>
              <a:buSzPts val="750"/>
              <a:buNone/>
              <a:defRPr sz="750"/>
            </a:lvl4pPr>
            <a:lvl5pPr indent="-228600" lvl="4" marL="2286000" algn="l">
              <a:spcBef>
                <a:spcPts val="150"/>
              </a:spcBef>
              <a:spcAft>
                <a:spcPts val="0"/>
              </a:spcAft>
              <a:buClr>
                <a:schemeClr val="dk2"/>
              </a:buClr>
              <a:buSzPts val="750"/>
              <a:buNone/>
              <a:defRPr sz="750"/>
            </a:lvl5pPr>
            <a:lvl6pPr indent="-228600" lvl="5" marL="27432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6pPr>
            <a:lvl7pPr indent="-228600" lvl="6" marL="32004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7pPr>
            <a:lvl8pPr indent="-228600" lvl="7" marL="36576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8pPr>
            <a:lvl9pPr indent="-228600" lvl="8" marL="4114800" algn="l">
              <a:spcBef>
                <a:spcPts val="150"/>
              </a:spcBef>
              <a:spcAft>
                <a:spcPts val="0"/>
              </a:spcAft>
              <a:buClr>
                <a:schemeClr val="dk1"/>
              </a:buClr>
              <a:buSzPts val="750"/>
              <a:buNone/>
              <a:defRPr sz="750"/>
            </a:lvl9pPr>
          </a:lstStyle>
          <a:p/>
        </p:txBody>
      </p:sp>
      <p:pic>
        <p:nvPicPr>
          <p:cNvPr id="223" name="Google Shape;223;p3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840000" y="2057400"/>
            <a:ext cx="1359526" cy="73158"/>
          </a:xfrm>
          <a:prstGeom prst="rect">
            <a:avLst/>
          </a:prstGeom>
          <a:noFill/>
          <a:ln>
            <a:noFill/>
          </a:ln>
        </p:spPr>
      </p:pic>
      <p:sp>
        <p:nvSpPr>
          <p:cNvPr id="224" name="Google Shape;224;p37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Blank" type="blank">
  <p:cSld name="BLANK"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8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LastSlide">
  <p:cSld name="NEW LastSlide"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p39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229" name="Google Shape;229;p39"/>
          <p:cNvSpPr txBox="1"/>
          <p:nvPr>
            <p:ph idx="1" type="body"/>
          </p:nvPr>
        </p:nvSpPr>
        <p:spPr>
          <a:xfrm>
            <a:off x="564022" y="803304"/>
            <a:ext cx="8203963" cy="486255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/>
            </a:lvl1pPr>
            <a:lvl2pPr indent="-355600" lvl="1" marL="91440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_Header + Content">
  <p:cSld name="NEW_Header + Content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 txBox="1"/>
          <p:nvPr>
            <p:ph idx="1" type="body"/>
          </p:nvPr>
        </p:nvSpPr>
        <p:spPr>
          <a:xfrm>
            <a:off x="659305" y="1736725"/>
            <a:ext cx="8076956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accent3"/>
              </a:buClr>
              <a:buSzPts val="2400"/>
              <a:buFont typeface="Arial"/>
              <a:buChar char="•"/>
              <a:defRPr b="1" i="0" sz="240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55600" lvl="1" marL="914400" marR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3"/>
              </a:buClr>
              <a:buSzPts val="2000"/>
              <a:buFont typeface="Arial"/>
              <a:buChar char="–"/>
              <a:defRPr b="1" i="0" sz="200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42900" lvl="2" marL="1371600" marR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rial"/>
              <a:buChar char="•"/>
              <a:defRPr b="1" i="0" sz="180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30200" lvl="3" marL="1828800" marR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Arial"/>
              <a:buChar char="–"/>
              <a:defRPr b="1" i="0" sz="160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marR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rial"/>
              <a:buChar char="»"/>
              <a:defRPr b="1" i="0" sz="1400">
                <a:solidFill>
                  <a:schemeClr val="accent3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5"/>
          <p:cNvSpPr txBox="1"/>
          <p:nvPr>
            <p:ph idx="2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b="0" i="0" sz="3000" cap="non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Bar_RtAngle_7502_RGB.png" id="34" name="Google Shape;34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Header + Graphic">
  <p:cSld name="NEW Header + Graphic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1" i="0" sz="18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»"/>
              <a:defRPr b="1" i="0" sz="16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b="0" i="0" sz="3000" cap="non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Bar_RtAngle_7502_RGB.png" id="39" name="Google Shape;39;p6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Google Shape;40;p6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Two Content">
  <p:cSld name="NEW Two Content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b="0" i="0" sz="3000" cap="non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Bar_RtAngle_7502_RGB.png" id="43" name="Google Shape;43;p7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5" name="Google Shape;45;p7"/>
          <p:cNvSpPr txBox="1"/>
          <p:nvPr>
            <p:ph idx="2" type="body"/>
          </p:nvPr>
        </p:nvSpPr>
        <p:spPr>
          <a:xfrm>
            <a:off x="4811025" y="1736725"/>
            <a:ext cx="4023360" cy="40147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6" name="Google Shape;46;p7"/>
          <p:cNvSpPr txBox="1"/>
          <p:nvPr>
            <p:ph idx="3" type="body"/>
          </p:nvPr>
        </p:nvSpPr>
        <p:spPr>
          <a:xfrm>
            <a:off x="658523" y="1736725"/>
            <a:ext cx="4023360" cy="4014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Comparison">
  <p:cSld name="NEW Comparison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b="0" i="0" sz="3000" cap="non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Bar_RtAngle_7502_RGB.png" id="49" name="Google Shape;49;p8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8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1" name="Google Shape;51;p8"/>
          <p:cNvSpPr txBox="1"/>
          <p:nvPr>
            <p:ph idx="2" type="body"/>
          </p:nvPr>
        </p:nvSpPr>
        <p:spPr>
          <a:xfrm>
            <a:off x="4811025" y="2559423"/>
            <a:ext cx="4023360" cy="319209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2" name="Google Shape;52;p8"/>
          <p:cNvSpPr txBox="1"/>
          <p:nvPr>
            <p:ph idx="3" type="body"/>
          </p:nvPr>
        </p:nvSpPr>
        <p:spPr>
          <a:xfrm>
            <a:off x="658523" y="2559423"/>
            <a:ext cx="4023360" cy="319151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53" name="Google Shape;53;p8"/>
          <p:cNvSpPr txBox="1"/>
          <p:nvPr>
            <p:ph idx="4" type="body"/>
          </p:nvPr>
        </p:nvSpPr>
        <p:spPr>
          <a:xfrm>
            <a:off x="658523" y="1620183"/>
            <a:ext cx="402336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sz="1800">
                <a:solidFill>
                  <a:schemeClr val="lt2"/>
                </a:solidFill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500"/>
              <a:buNone/>
              <a:defRPr b="1" sz="1500"/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chemeClr val="lt2"/>
              </a:buClr>
              <a:buSzPts val="1350"/>
              <a:buNone/>
              <a:defRPr b="1" sz="1350"/>
            </a:lvl3pPr>
            <a:lvl4pPr indent="-228600" lvl="3" marL="182880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b="1" sz="1200"/>
            </a:lvl4pPr>
            <a:lvl5pPr indent="-228600" lvl="4" marL="228600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b="1" sz="1200"/>
            </a:lvl5pPr>
            <a:lvl6pPr indent="-228600" lvl="5" marL="27432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1" sz="1200"/>
            </a:lvl6pPr>
            <a:lvl7pPr indent="-228600" lvl="6" marL="3200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1" sz="1200"/>
            </a:lvl7pPr>
            <a:lvl8pPr indent="-228600" lvl="7" marL="3657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1" sz="1200"/>
            </a:lvl8pPr>
            <a:lvl9pPr indent="-228600" lvl="8" marL="41148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1" sz="1200"/>
            </a:lvl9pPr>
          </a:lstStyle>
          <a:p/>
        </p:txBody>
      </p:sp>
      <p:sp>
        <p:nvSpPr>
          <p:cNvPr id="54" name="Google Shape;54;p8"/>
          <p:cNvSpPr txBox="1"/>
          <p:nvPr>
            <p:ph idx="5" type="body"/>
          </p:nvPr>
        </p:nvSpPr>
        <p:spPr>
          <a:xfrm>
            <a:off x="4811025" y="1626723"/>
            <a:ext cx="402336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None/>
              <a:defRPr b="0" sz="1800">
                <a:solidFill>
                  <a:schemeClr val="lt2"/>
                </a:solidFill>
              </a:defRPr>
            </a:lvl1pPr>
            <a:lvl2pPr indent="-228600" lvl="1" marL="914400" algn="l">
              <a:spcBef>
                <a:spcPts val="300"/>
              </a:spcBef>
              <a:spcAft>
                <a:spcPts val="0"/>
              </a:spcAft>
              <a:buClr>
                <a:schemeClr val="lt2"/>
              </a:buClr>
              <a:buSzPts val="1500"/>
              <a:buNone/>
              <a:defRPr b="1" sz="1500"/>
            </a:lvl2pPr>
            <a:lvl3pPr indent="-228600" lvl="2" marL="1371600" algn="l">
              <a:spcBef>
                <a:spcPts val="270"/>
              </a:spcBef>
              <a:spcAft>
                <a:spcPts val="0"/>
              </a:spcAft>
              <a:buClr>
                <a:schemeClr val="lt2"/>
              </a:buClr>
              <a:buSzPts val="1350"/>
              <a:buNone/>
              <a:defRPr b="1" sz="1350"/>
            </a:lvl3pPr>
            <a:lvl4pPr indent="-228600" lvl="3" marL="182880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b="1" sz="1200"/>
            </a:lvl4pPr>
            <a:lvl5pPr indent="-228600" lvl="4" marL="2286000" algn="l">
              <a:spcBef>
                <a:spcPts val="240"/>
              </a:spcBef>
              <a:spcAft>
                <a:spcPts val="0"/>
              </a:spcAft>
              <a:buClr>
                <a:schemeClr val="lt2"/>
              </a:buClr>
              <a:buSzPts val="1200"/>
              <a:buNone/>
              <a:defRPr b="1" sz="1200"/>
            </a:lvl5pPr>
            <a:lvl6pPr indent="-228600" lvl="5" marL="27432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1" sz="1200"/>
            </a:lvl6pPr>
            <a:lvl7pPr indent="-228600" lvl="6" marL="32004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1" sz="1200"/>
            </a:lvl7pPr>
            <a:lvl8pPr indent="-228600" lvl="7" marL="36576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1" sz="1200"/>
            </a:lvl8pPr>
            <a:lvl9pPr indent="-228600" lvl="8" marL="4114800" algn="l">
              <a:spcBef>
                <a:spcPts val="24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b="1" sz="12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Three Content">
  <p:cSld name="NEW Three Conten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b="0" i="0" sz="3000" cap="non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Bar_RtAngle_7502_RGB.png" id="57" name="Google Shape;57;p9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58" name="Google Shape;58;p9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59" name="Google Shape;59;p9"/>
          <p:cNvSpPr txBox="1"/>
          <p:nvPr>
            <p:ph idx="2" type="body"/>
          </p:nvPr>
        </p:nvSpPr>
        <p:spPr>
          <a:xfrm>
            <a:off x="4811025" y="1736724"/>
            <a:ext cx="40233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3" type="body"/>
          </p:nvPr>
        </p:nvSpPr>
        <p:spPr>
          <a:xfrm>
            <a:off x="658523" y="1736725"/>
            <a:ext cx="4023360" cy="401421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4" type="body"/>
          </p:nvPr>
        </p:nvSpPr>
        <p:spPr>
          <a:xfrm>
            <a:off x="4811025" y="3811928"/>
            <a:ext cx="4023360" cy="192024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NEW Four Content">
  <p:cSld name="NEW Four Content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3"/>
              </a:buClr>
              <a:buSzPts val="3000"/>
              <a:buNone/>
              <a:defRPr b="0" i="0" sz="3000" cap="none">
                <a:solidFill>
                  <a:schemeClr val="accent3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indent="-228600" lvl="1" marL="914400" algn="l"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228600" lvl="2" marL="1371600" algn="l">
              <a:spcBef>
                <a:spcPts val="360"/>
              </a:spcBef>
              <a:spcAft>
                <a:spcPts val="0"/>
              </a:spcAft>
              <a:buClr>
                <a:srgbClr val="E8D3A2"/>
              </a:buClr>
              <a:buSzPts val="18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228600" lvl="3" marL="18288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228600" lvl="4" marL="2286000" algn="l">
              <a:spcBef>
                <a:spcPts val="320"/>
              </a:spcBef>
              <a:spcAft>
                <a:spcPts val="0"/>
              </a:spcAft>
              <a:buClr>
                <a:srgbClr val="E8D3A2"/>
              </a:buClr>
              <a:buSzPts val="1600"/>
              <a:buNone/>
              <a:defRPr b="0" i="0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pic>
        <p:nvPicPr>
          <p:cNvPr descr="Bar_RtAngle_7502_RGB.png" id="64" name="Google Shape;64;p10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84225" y="1437805"/>
            <a:ext cx="1358184" cy="67050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Google Shape;65;p10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66" name="Google Shape;66;p10"/>
          <p:cNvSpPr txBox="1"/>
          <p:nvPr>
            <p:ph idx="2" type="body"/>
          </p:nvPr>
        </p:nvSpPr>
        <p:spPr>
          <a:xfrm>
            <a:off x="4811025" y="1736725"/>
            <a:ext cx="4023360" cy="2011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7" name="Google Shape;67;p10"/>
          <p:cNvSpPr txBox="1"/>
          <p:nvPr>
            <p:ph idx="3" type="body"/>
          </p:nvPr>
        </p:nvSpPr>
        <p:spPr>
          <a:xfrm>
            <a:off x="658523" y="1736725"/>
            <a:ext cx="4023360" cy="2011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8" name="Google Shape;68;p10"/>
          <p:cNvSpPr txBox="1"/>
          <p:nvPr>
            <p:ph idx="4" type="body"/>
          </p:nvPr>
        </p:nvSpPr>
        <p:spPr>
          <a:xfrm>
            <a:off x="658523" y="3871750"/>
            <a:ext cx="4023360" cy="2011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10"/>
          <p:cNvSpPr txBox="1"/>
          <p:nvPr>
            <p:ph idx="5" type="body"/>
          </p:nvPr>
        </p:nvSpPr>
        <p:spPr>
          <a:xfrm>
            <a:off x="4811025" y="3855164"/>
            <a:ext cx="4023360" cy="201168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lt1"/>
              </a:buClr>
              <a:buSzPts val="1800"/>
              <a:buChar char="•"/>
              <a:defRPr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3.xml"/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4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_rels/slideMaster3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3.xml"/><Relationship Id="rId13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35.xml"/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rgbClr val="4B2E8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3000"/>
              <a:buFont typeface="Encode Sans Black"/>
              <a:buNone/>
              <a:defRPr b="0" i="0" sz="3000" u="none" cap="none" strike="noStrike">
                <a:solidFill>
                  <a:schemeClr val="lt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lt2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lt2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Arial"/>
              <a:buChar char="•"/>
              <a:defRPr b="1" i="0" sz="18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lt2"/>
              </a:buClr>
              <a:buSzPts val="1600"/>
              <a:buFont typeface="Arial"/>
              <a:buChar char="»"/>
              <a:defRPr b="1" i="0" sz="1600" u="none" cap="none" strike="noStrike">
                <a:solidFill>
                  <a:schemeClr val="lt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3" name="Google Shape;13;p1"/>
          <p:cNvPicPr preferRelativeResize="0"/>
          <p:nvPr/>
        </p:nvPicPr>
        <p:blipFill rotWithShape="1">
          <a:blip r:embed="rId1">
            <a:alphaModFix/>
          </a:blip>
          <a:srcRect b="0" l="5638" r="0" t="-6886"/>
          <a:stretch/>
        </p:blipFill>
        <p:spPr>
          <a:xfrm>
            <a:off x="731520" y="6212793"/>
            <a:ext cx="3108960" cy="430863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4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Encode Sans Black"/>
              <a:buNone/>
              <a:defRPr b="0" i="0" sz="3000" u="none" cap="none" strike="noStrike">
                <a:solidFill>
                  <a:schemeClr val="dk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83" name="Google Shape;83;p14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1" i="0" sz="18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1" i="0" sz="16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85" name="Google Shape;85;p14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731520" y="6208776"/>
            <a:ext cx="3103133" cy="41456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  <p:sldLayoutId id="2147483671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2"/>
        </a:solidFill>
      </p:bgPr>
    </p:bg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7"/>
          <p:cNvSpPr txBox="1"/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Encode Sans Black"/>
              <a:buNone/>
              <a:defRPr b="0" i="0" sz="3000" u="none" cap="none" strike="noStrike">
                <a:solidFill>
                  <a:schemeClr val="dk1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55" name="Google Shape;155;p2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81000" lvl="0" marL="457200" marR="0" rtl="0" algn="l">
              <a:spcBef>
                <a:spcPts val="48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•"/>
              <a:defRPr b="1" i="0" sz="24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spcBef>
                <a:spcPts val="36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•"/>
              <a:defRPr b="1" i="0" sz="18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30200" lvl="4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Arial"/>
              <a:buChar char="»"/>
              <a:defRPr b="1" i="0" sz="1600" u="none" cap="none" strike="noStrike">
                <a:solidFill>
                  <a:schemeClr val="dk2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6" name="Google Shape;156;p27"/>
          <p:cNvSpPr txBox="1"/>
          <p:nvPr>
            <p:ph idx="12" type="sldNum"/>
          </p:nvPr>
        </p:nvSpPr>
        <p:spPr>
          <a:xfrm>
            <a:off x="7086600" y="6336393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5486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57" name="Google Shape;157;p27"/>
          <p:cNvPicPr preferRelativeResize="0"/>
          <p:nvPr/>
        </p:nvPicPr>
        <p:blipFill rotWithShape="1">
          <a:blip r:embed="rId1">
            <a:alphaModFix/>
          </a:blip>
          <a:srcRect b="0" l="16967" r="0" t="-3859"/>
          <a:stretch/>
        </p:blipFill>
        <p:spPr>
          <a:xfrm>
            <a:off x="731520" y="6208776"/>
            <a:ext cx="3108960" cy="417089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  <p:sldLayoutId id="2147483683" r:id="rId13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6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0"/>
          <p:cNvSpPr txBox="1"/>
          <p:nvPr>
            <p:ph idx="1" type="body"/>
          </p:nvPr>
        </p:nvSpPr>
        <p:spPr>
          <a:xfrm>
            <a:off x="671757" y="1332224"/>
            <a:ext cx="6972300" cy="2426976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5000"/>
              <a:buNone/>
            </a:pPr>
            <a:r>
              <a:rPr lang="en-US"/>
              <a:t>EH&amp;S UPDATE: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2"/>
              </a:buClr>
              <a:buSzPts val="5000"/>
              <a:buNone/>
            </a:pPr>
            <a:r>
              <a:rPr lang="en-US"/>
              <a:t>COVID-19 PLANNING RESPONSE</a:t>
            </a:r>
            <a:endParaRPr/>
          </a:p>
        </p:txBody>
      </p:sp>
      <p:sp>
        <p:nvSpPr>
          <p:cNvPr id="235" name="Google Shape;235;p40"/>
          <p:cNvSpPr txBox="1"/>
          <p:nvPr>
            <p:ph idx="2" type="body"/>
          </p:nvPr>
        </p:nvSpPr>
        <p:spPr>
          <a:xfrm>
            <a:off x="671756" y="4303360"/>
            <a:ext cx="8285208" cy="164249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040"/>
              <a:buNone/>
            </a:pPr>
            <a:r>
              <a:rPr lang="en-US" sz="2040"/>
              <a:t>Katia Harb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lt2"/>
              </a:buClr>
              <a:buSzPts val="2040"/>
              <a:buNone/>
            </a:pPr>
            <a:r>
              <a:rPr lang="en-US" sz="2040"/>
              <a:t>Director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lt2"/>
              </a:buClr>
              <a:buSzPts val="2040"/>
              <a:buNone/>
            </a:pPr>
            <a:r>
              <a:rPr lang="en-US" sz="2040"/>
              <a:t>Environmental Health &amp; Safety 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lt2"/>
              </a:buClr>
              <a:buSzPts val="2040"/>
              <a:buNone/>
            </a:pPr>
            <a:r>
              <a:rPr lang="en-US" sz="2040"/>
              <a:t>MRAM</a:t>
            </a:r>
            <a:endParaRPr/>
          </a:p>
          <a:p>
            <a:pPr indent="0" lvl="0" marL="0" rtl="0" algn="l">
              <a:lnSpc>
                <a:spcPct val="80000"/>
              </a:lnSpc>
              <a:spcBef>
                <a:spcPts val="408"/>
              </a:spcBef>
              <a:spcAft>
                <a:spcPts val="0"/>
              </a:spcAft>
              <a:buClr>
                <a:schemeClr val="lt2"/>
              </a:buClr>
              <a:buSzPts val="2040"/>
              <a:buNone/>
            </a:pPr>
            <a:r>
              <a:rPr lang="en-US" sz="2040"/>
              <a:t>March 2020</a:t>
            </a:r>
            <a:endParaRPr sz="2040"/>
          </a:p>
        </p:txBody>
      </p:sp>
      <p:pic>
        <p:nvPicPr>
          <p:cNvPr descr="PDF poster of hand washing best practices" id="236" name="Google Shape;236;p40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619009" y="2952681"/>
            <a:ext cx="2524991" cy="39053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0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41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rPr lang="en-US"/>
              <a:t>EH&amp;S OPERATIONS </a:t>
            </a:r>
            <a:endParaRPr/>
          </a:p>
        </p:txBody>
      </p:sp>
      <p:sp>
        <p:nvSpPr>
          <p:cNvPr id="242" name="Google Shape;242;p41"/>
          <p:cNvSpPr txBox="1"/>
          <p:nvPr>
            <p:ph idx="2" type="body"/>
          </p:nvPr>
        </p:nvSpPr>
        <p:spPr>
          <a:xfrm>
            <a:off x="509155" y="1600200"/>
            <a:ext cx="8347264" cy="45301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EH&amp;S department is fully operational at this time 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/>
              <a:t>Combination of remote and in-person staffing</a:t>
            </a:r>
            <a:endParaRPr/>
          </a:p>
          <a:p>
            <a:pPr indent="-285750" lvl="1" marL="74295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/>
              <a:t>Business continuity plan reviews taking place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Institutional Biosafety Committee (IBC), Radiation Safety Committee, University-Wide Safety Committee, and others meeting via Zoom.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EH&amp;S Training: In-person classes, where possible are being transitioned to Zoom or other methods that support social distancing.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Supporting University’s Advisory Committee on Communicable Diseases and COVID-19 response planning</a:t>
            </a:r>
            <a:endParaRPr/>
          </a:p>
          <a:p>
            <a:pPr indent="-3429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Resources to support research continuity planning</a:t>
            </a:r>
            <a:endParaRPr/>
          </a:p>
          <a:p>
            <a:pPr indent="-190500" lvl="0" marL="3429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2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</a:pPr>
            <a:r>
              <a:rPr lang="en-US"/>
              <a:t>COVID-19 GUIDANCE</a:t>
            </a:r>
            <a:endParaRPr/>
          </a:p>
        </p:txBody>
      </p:sp>
      <p:sp>
        <p:nvSpPr>
          <p:cNvPr id="248" name="Google Shape;248;p42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Visit the Novel Coronavirus Page: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/>
              <a:t>www.washington.edu/coronavirus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/>
              <a:t>What to do if you are sick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/>
              <a:t>Procedures for being in contact with COVID-19 case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/>
              <a:t>Events guidance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/>
              <a:t>Travel advisories</a:t>
            </a:r>
            <a:endParaRPr/>
          </a:p>
          <a:p>
            <a:pPr indent="-285750" lvl="1" marL="74295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-US"/>
              <a:t>Information and guidance is rapidly changing</a:t>
            </a:r>
            <a:endParaRPr/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/>
              <a:t>General Questions, send to ehsdept@uw.edu, 206-543-7262 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White_Plain">
  <a:themeElements>
    <a:clrScheme name="Custom 11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3436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urple_Plain">
  <a:themeElements>
    <a:clrScheme name="Custom 10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C1C3C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xmlns:r="http://schemas.openxmlformats.org/officeDocument/2006/relationships" name="Gold_Plain">
  <a:themeElements>
    <a:clrScheme name="Custom 12">
      <a:dk1>
        <a:srgbClr val="4B2E83"/>
      </a:dk1>
      <a:lt1>
        <a:srgbClr val="E8D3A2"/>
      </a:lt1>
      <a:dk2>
        <a:srgbClr val="4B2E83"/>
      </a:dk2>
      <a:lt2>
        <a:srgbClr val="FFFFFF"/>
      </a:lt2>
      <a:accent1>
        <a:srgbClr val="4B2E83"/>
      </a:accent1>
      <a:accent2>
        <a:srgbClr val="E8D3A2"/>
      </a:accent2>
      <a:accent3>
        <a:srgbClr val="FFFFFF"/>
      </a:accent3>
      <a:accent4>
        <a:srgbClr val="D8D9DA"/>
      </a:accent4>
      <a:accent5>
        <a:srgbClr val="999999"/>
      </a:accent5>
      <a:accent6>
        <a:srgbClr val="917B4C"/>
      </a:accent6>
      <a:hlink>
        <a:srgbClr val="D8D9DA"/>
      </a:hlink>
      <a:folHlink>
        <a:srgbClr val="3436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