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5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7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99" r:id="rId4"/>
    <p:sldMasterId id="2147483700" r:id="rId5"/>
    <p:sldMasterId id="2147483701" r:id="rId6"/>
    <p:sldMasterId id="2147483702" r:id="rId7"/>
    <p:sldMasterId id="2147483703" r:id="rId8"/>
    <p:sldMasterId id="2147483704" r:id="rId9"/>
  </p:sldMasterIdLst>
  <p:notesMasterIdLst>
    <p:notesMasterId r:id="rId10"/>
  </p:notesMasterIdLst>
  <p:sldIdLst>
    <p:sldId id="256" r:id="rId11"/>
    <p:sldId id="257" r:id="rId12"/>
    <p:sldId id="258" r:id="rId13"/>
    <p:sldId id="259" r:id="rId14"/>
    <p:sldId id="260" r:id="rId15"/>
    <p:sldId id="261" r:id="rId16"/>
    <p:sldId id="262" r:id="rId17"/>
    <p:sldId id="263" r:id="rId18"/>
    <p:sldId id="264" r:id="rId19"/>
  </p:sldIdLst>
  <p:sldSz cy="6858000" cx="9144000"/>
  <p:notesSz cx="6858000" cy="9144000"/>
  <p:embeddedFontLst>
    <p:embeddedFont>
      <p:font typeface="Arial Black"/>
      <p:regular r:id="rId20"/>
    </p:embeddedFont>
    <p:embeddedFont>
      <p:font typeface="Encode Sans Black"/>
      <p:bold r:id="rId21"/>
    </p:embeddedFont>
    <p:embeddedFont>
      <p:font typeface="Open Sans Light"/>
      <p:regular r:id="rId22"/>
      <p:bold r:id="rId23"/>
      <p:italic r:id="rId24"/>
      <p:boldItalic r:id="rId25"/>
    </p:embeddedFont>
    <p:embeddedFont>
      <p:font typeface="Open Sans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ArialBlack-regular.fntdata"/><Relationship Id="rId22" Type="http://schemas.openxmlformats.org/officeDocument/2006/relationships/font" Target="fonts/OpenSansLight-regular.fntdata"/><Relationship Id="rId21" Type="http://schemas.openxmlformats.org/officeDocument/2006/relationships/font" Target="fonts/EncodeSansBlack-bold.fntdata"/><Relationship Id="rId24" Type="http://schemas.openxmlformats.org/officeDocument/2006/relationships/font" Target="fonts/OpenSansLight-italic.fntdata"/><Relationship Id="rId23" Type="http://schemas.openxmlformats.org/officeDocument/2006/relationships/font" Target="fonts/OpenSansLight-bold.fntdata"/><Relationship Id="rId1" Type="http://schemas.openxmlformats.org/officeDocument/2006/relationships/theme" Target="theme/theme4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26" Type="http://schemas.openxmlformats.org/officeDocument/2006/relationships/font" Target="fonts/OpenSans-regular.fntdata"/><Relationship Id="rId25" Type="http://schemas.openxmlformats.org/officeDocument/2006/relationships/font" Target="fonts/OpenSansLight-boldItalic.fntdata"/><Relationship Id="rId28" Type="http://schemas.openxmlformats.org/officeDocument/2006/relationships/font" Target="fonts/OpenSans-italic.fntdata"/><Relationship Id="rId27" Type="http://schemas.openxmlformats.org/officeDocument/2006/relationships/font" Target="fonts/OpenSans-bold.fntdata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font" Target="fonts/OpenSans-boldItalic.fntdata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Relationship Id="rId11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13" Type="http://schemas.openxmlformats.org/officeDocument/2006/relationships/slide" Target="slides/slide3.xml"/><Relationship Id="rId12" Type="http://schemas.openxmlformats.org/officeDocument/2006/relationships/slide" Target="slides/slide2.xml"/><Relationship Id="rId15" Type="http://schemas.openxmlformats.org/officeDocument/2006/relationships/slide" Target="slides/slide5.xml"/><Relationship Id="rId14" Type="http://schemas.openxmlformats.org/officeDocument/2006/relationships/slide" Target="slides/slide4.xml"/><Relationship Id="rId17" Type="http://schemas.openxmlformats.org/officeDocument/2006/relationships/slide" Target="slides/slide7.xml"/><Relationship Id="rId16" Type="http://schemas.openxmlformats.org/officeDocument/2006/relationships/slide" Target="slides/slide6.xml"/><Relationship Id="rId19" Type="http://schemas.openxmlformats.org/officeDocument/2006/relationships/slide" Target="slides/slide9.xml"/><Relationship Id="rId18" Type="http://schemas.openxmlformats.org/officeDocument/2006/relationships/slide" Target="slides/slide8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8" name="Google Shape;328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" name="Google Shape;336;p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2" name="Google Shape;342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Google Shape;343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9" name="Google Shape;349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" name="Google Shape;350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6" name="Google Shape;356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7" name="Google Shape;357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4" name="Google Shape;364;p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0" name="Google Shape;370;p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1" name="Google Shape;381;p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7" name="Google Shape;387;p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2.png"/><Relationship Id="rId4" Type="http://schemas.openxmlformats.org/officeDocument/2006/relationships/image" Target="../media/image15.png"/><Relationship Id="rId5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13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0.png"/><Relationship Id="rId3" Type="http://schemas.openxmlformats.org/officeDocument/2006/relationships/image" Target="../media/image18.png"/><Relationship Id="rId4" Type="http://schemas.openxmlformats.org/officeDocument/2006/relationships/image" Target="../media/image9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0.png"/><Relationship Id="rId3" Type="http://schemas.openxmlformats.org/officeDocument/2006/relationships/image" Target="../media/image7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8.png"/><Relationship Id="rId3" Type="http://schemas.openxmlformats.org/officeDocument/2006/relationships/image" Target="../media/image7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0.png"/><Relationship Id="rId3" Type="http://schemas.openxmlformats.org/officeDocument/2006/relationships/image" Target="../media/image7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0.png"/><Relationship Id="rId3" Type="http://schemas.openxmlformats.org/officeDocument/2006/relationships/image" Target="../media/image18.png"/><Relationship Id="rId4" Type="http://schemas.openxmlformats.org/officeDocument/2006/relationships/image" Target="../media/image11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8.png"/><Relationship Id="rId3" Type="http://schemas.openxmlformats.org/officeDocument/2006/relationships/image" Target="../media/image13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0.png"/><Relationship Id="rId3" Type="http://schemas.openxmlformats.org/officeDocument/2006/relationships/image" Target="../media/image1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8.png"/><Relationship Id="rId3" Type="http://schemas.openxmlformats.org/officeDocument/2006/relationships/image" Target="../media/image13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0.png"/><Relationship Id="rId3" Type="http://schemas.openxmlformats.org/officeDocument/2006/relationships/image" Target="../media/image18.png"/><Relationship Id="rId4" Type="http://schemas.openxmlformats.org/officeDocument/2006/relationships/image" Target="../media/image14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8.png"/><Relationship Id="rId3" Type="http://schemas.openxmlformats.org/officeDocument/2006/relationships/image" Target="../media/image7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8.png"/><Relationship Id="rId3" Type="http://schemas.openxmlformats.org/officeDocument/2006/relationships/image" Target="../media/image7.pn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8.png"/><Relationship Id="rId3" Type="http://schemas.openxmlformats.org/officeDocument/2006/relationships/image" Target="../media/image7.pn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3.png"/><Relationship Id="rId3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2.png"/><Relationship Id="rId3" Type="http://schemas.openxmlformats.org/officeDocument/2006/relationships/image" Target="../media/image17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2.png"/><Relationship Id="rId3" Type="http://schemas.openxmlformats.org/officeDocument/2006/relationships/image" Target="../media/image17.pn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2.png"/><Relationship Id="rId3" Type="http://schemas.openxmlformats.org/officeDocument/2006/relationships/image" Target="../media/image17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Title Slide">
  <p:cSld name="1_Title Slid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/>
          <p:nvPr>
            <p:ph idx="1" type="body"/>
          </p:nvPr>
        </p:nvSpPr>
        <p:spPr>
          <a:xfrm>
            <a:off x="671757" y="2819400"/>
            <a:ext cx="6972300" cy="171636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750"/>
              <a:buNone/>
              <a:defRPr b="0" i="0" sz="375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-228600" lvl="1" marL="914400" algn="l">
              <a:spcBef>
                <a:spcPts val="420"/>
              </a:spcBef>
              <a:spcAft>
                <a:spcPts val="0"/>
              </a:spcAft>
              <a:buClr>
                <a:srgbClr val="E8D3A2"/>
              </a:buClr>
              <a:buSzPts val="210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rgbClr val="E8D3A2"/>
              </a:buClr>
              <a:buSzPts val="180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algn="l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algn="l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5" name="Google Shape;15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2040" y="1245350"/>
            <a:ext cx="2425295" cy="162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9463" y="4704000"/>
            <a:ext cx="1600200" cy="139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ngleBackground_gold_RGB.png" id="17" name="Google Shape;17;p2"/>
          <p:cNvPicPr preferRelativeResize="0"/>
          <p:nvPr/>
        </p:nvPicPr>
        <p:blipFill rotWithShape="1">
          <a:blip r:embed="rId4">
            <a:alphaModFix/>
          </a:blip>
          <a:srcRect b="93348" l="21047" r="20731" t="2275"/>
          <a:stretch/>
        </p:blipFill>
        <p:spPr>
          <a:xfrm>
            <a:off x="-71552" y="-203201"/>
            <a:ext cx="9342553" cy="5294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 Logo_Purple_RGB.png" id="18" name="Google Shape;18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172450" y="5959688"/>
            <a:ext cx="971550" cy="654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 Content with Titles" type="twoTxTwoObj">
  <p:cSld name="TWO_OBJECTS_WITH_TEX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1"/>
          <p:cNvSpPr/>
          <p:nvPr/>
        </p:nvSpPr>
        <p:spPr>
          <a:xfrm>
            <a:off x="128727" y="152400"/>
            <a:ext cx="8862874" cy="658811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1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81" name="Google Shape;81;p11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indent="-323850" lvl="1" marL="914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–"/>
              <a:defRPr sz="1500"/>
            </a:lvl2pPr>
            <a:lvl3pPr indent="-314325" lvl="2" marL="13716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3pPr>
            <a:lvl4pPr indent="-304800" lvl="3" marL="1828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4pPr>
            <a:lvl5pPr indent="-304800" lvl="4" marL="22860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 sz="1200"/>
            </a:lvl5pPr>
            <a:lvl6pPr indent="-304800" lvl="5" marL="2743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indent="-304800" lvl="6" marL="3200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indent="-304800" lvl="7" marL="3657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indent="-304800" lvl="8" marL="411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/>
        </p:txBody>
      </p:sp>
      <p:sp>
        <p:nvSpPr>
          <p:cNvPr id="82" name="Google Shape;82;p11"/>
          <p:cNvSpPr txBox="1"/>
          <p:nvPr>
            <p:ph idx="3" type="body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83" name="Google Shape;83;p11"/>
          <p:cNvSpPr txBox="1"/>
          <p:nvPr>
            <p:ph idx="4" type="body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indent="-323850" lvl="1" marL="914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–"/>
              <a:defRPr sz="1500"/>
            </a:lvl2pPr>
            <a:lvl3pPr indent="-314325" lvl="2" marL="13716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3pPr>
            <a:lvl4pPr indent="-304800" lvl="3" marL="1828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4pPr>
            <a:lvl5pPr indent="-304800" lvl="4" marL="22860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 sz="1200"/>
            </a:lvl5pPr>
            <a:lvl6pPr indent="-304800" lvl="5" marL="2743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indent="-304800" lvl="6" marL="3200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indent="-304800" lvl="7" marL="3657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indent="-304800" lvl="8" marL="411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/>
        </p:txBody>
      </p:sp>
      <p:pic>
        <p:nvPicPr>
          <p:cNvPr id="84" name="Google Shape;84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726" y="6243656"/>
            <a:ext cx="532863" cy="496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1"/>
          <p:cNvSpPr txBox="1"/>
          <p:nvPr>
            <p:ph idx="12" type="sldNum"/>
          </p:nvPr>
        </p:nvSpPr>
        <p:spPr>
          <a:xfrm>
            <a:off x="91440" y="6428234"/>
            <a:ext cx="402336" cy="24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7" name="Google Shape;87;p11"/>
          <p:cNvSpPr/>
          <p:nvPr/>
        </p:nvSpPr>
        <p:spPr>
          <a:xfrm>
            <a:off x="8382000" y="6289687"/>
            <a:ext cx="609600" cy="415915"/>
          </a:xfrm>
          <a:prstGeom prst="rect">
            <a:avLst/>
          </a:prstGeom>
          <a:solidFill>
            <a:srgbClr val="F2F2F2">
              <a:alpha val="3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stacked content with Titles">
  <p:cSld name="Two stacked content with Titles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2"/>
          <p:cNvSpPr/>
          <p:nvPr/>
        </p:nvSpPr>
        <p:spPr>
          <a:xfrm>
            <a:off x="128727" y="152400"/>
            <a:ext cx="8862874" cy="658811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2"/>
          <p:cNvSpPr txBox="1"/>
          <p:nvPr>
            <p:ph idx="1" type="body"/>
          </p:nvPr>
        </p:nvSpPr>
        <p:spPr>
          <a:xfrm>
            <a:off x="457200" y="1535113"/>
            <a:ext cx="8229600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92" name="Google Shape;92;p12"/>
          <p:cNvSpPr txBox="1"/>
          <p:nvPr>
            <p:ph idx="2" type="body"/>
          </p:nvPr>
        </p:nvSpPr>
        <p:spPr>
          <a:xfrm>
            <a:off x="457200" y="2209790"/>
            <a:ext cx="8229600" cy="16002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indent="-323850" lvl="1" marL="914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–"/>
              <a:defRPr sz="1500"/>
            </a:lvl2pPr>
            <a:lvl3pPr indent="-314325" lvl="2" marL="13716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3pPr>
            <a:lvl4pPr indent="-304800" lvl="3" marL="1828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4pPr>
            <a:lvl5pPr indent="-304800" lvl="4" marL="22860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 sz="1200"/>
            </a:lvl5pPr>
            <a:lvl6pPr indent="-304800" lvl="5" marL="2743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indent="-304800" lvl="6" marL="3200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indent="-304800" lvl="7" marL="3657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indent="-304800" lvl="8" marL="411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/>
        </p:txBody>
      </p:sp>
      <p:sp>
        <p:nvSpPr>
          <p:cNvPr id="93" name="Google Shape;93;p12"/>
          <p:cNvSpPr txBox="1"/>
          <p:nvPr>
            <p:ph idx="3" type="body"/>
          </p:nvPr>
        </p:nvSpPr>
        <p:spPr>
          <a:xfrm>
            <a:off x="457200" y="3968769"/>
            <a:ext cx="8229600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94" name="Google Shape;94;p12"/>
          <p:cNvSpPr txBox="1"/>
          <p:nvPr>
            <p:ph idx="4" type="body"/>
          </p:nvPr>
        </p:nvSpPr>
        <p:spPr>
          <a:xfrm>
            <a:off x="455614" y="4654562"/>
            <a:ext cx="8231187" cy="163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indent="-323850" lvl="1" marL="914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–"/>
              <a:defRPr sz="1500"/>
            </a:lvl2pPr>
            <a:lvl3pPr indent="-314325" lvl="2" marL="13716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3pPr>
            <a:lvl4pPr indent="-304800" lvl="3" marL="1828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4pPr>
            <a:lvl5pPr indent="-304800" lvl="4" marL="22860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 sz="1200"/>
            </a:lvl5pPr>
            <a:lvl6pPr indent="-304800" lvl="5" marL="2743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indent="-304800" lvl="6" marL="3200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indent="-304800" lvl="7" marL="3657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indent="-304800" lvl="8" marL="411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/>
        </p:txBody>
      </p:sp>
      <p:pic>
        <p:nvPicPr>
          <p:cNvPr id="95" name="Google Shape;95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726" y="6243656"/>
            <a:ext cx="532863" cy="496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2"/>
          <p:cNvSpPr txBox="1"/>
          <p:nvPr>
            <p:ph idx="12" type="sldNum"/>
          </p:nvPr>
        </p:nvSpPr>
        <p:spPr>
          <a:xfrm>
            <a:off x="91440" y="6428234"/>
            <a:ext cx="402336" cy="24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8" name="Google Shape;98;p12"/>
          <p:cNvSpPr/>
          <p:nvPr/>
        </p:nvSpPr>
        <p:spPr>
          <a:xfrm>
            <a:off x="8382000" y="6289687"/>
            <a:ext cx="609600" cy="415915"/>
          </a:xfrm>
          <a:prstGeom prst="rect">
            <a:avLst/>
          </a:prstGeom>
          <a:solidFill>
            <a:srgbClr val="F2F2F2">
              <a:alpha val="3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3"/>
          <p:cNvSpPr/>
          <p:nvPr/>
        </p:nvSpPr>
        <p:spPr>
          <a:xfrm>
            <a:off x="128727" y="152400"/>
            <a:ext cx="8862874" cy="658811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3"/>
          <p:cNvSpPr txBox="1"/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  <a:defRPr b="1" sz="1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13"/>
          <p:cNvSpPr txBox="1"/>
          <p:nvPr>
            <p:ph idx="1" type="body"/>
          </p:nvPr>
        </p:nvSpPr>
        <p:spPr>
          <a:xfrm>
            <a:off x="3575050" y="1435102"/>
            <a:ext cx="5111750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–"/>
              <a:defRPr sz="21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–"/>
              <a:defRPr sz="1500"/>
            </a:lvl4pPr>
            <a:lvl5pPr indent="-323850" lvl="4" marL="22860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»"/>
              <a:defRPr sz="1500"/>
            </a:lvl5pPr>
            <a:lvl6pPr indent="-323850" lvl="5" marL="2743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103" name="Google Shape;103;p13"/>
          <p:cNvSpPr txBox="1"/>
          <p:nvPr>
            <p:ph idx="2" type="body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1pPr>
            <a:lvl2pPr indent="-228600" lvl="1" marL="914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2pPr>
            <a:lvl3pPr indent="-228600" lvl="2" marL="1371600" algn="l"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3pPr>
            <a:lvl4pPr indent="-228600" lvl="3" marL="18288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4pPr>
            <a:lvl5pPr indent="-228600" lvl="4" marL="22860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5pPr>
            <a:lvl6pPr indent="-228600" lvl="5" marL="27432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6pPr>
            <a:lvl7pPr indent="-228600" lvl="6" marL="32004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7pPr>
            <a:lvl8pPr indent="-228600" lvl="7" marL="36576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8pPr>
            <a:lvl9pPr indent="-228600" lvl="8" marL="41148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9pPr>
          </a:lstStyle>
          <a:p/>
        </p:txBody>
      </p:sp>
      <p:pic>
        <p:nvPicPr>
          <p:cNvPr id="104" name="Google Shape;104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726" y="6243658"/>
            <a:ext cx="532863" cy="496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3"/>
          <p:cNvSpPr txBox="1"/>
          <p:nvPr>
            <p:ph idx="12" type="sldNum"/>
          </p:nvPr>
        </p:nvSpPr>
        <p:spPr>
          <a:xfrm>
            <a:off x="91440" y="6428234"/>
            <a:ext cx="402336" cy="24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7" name="Google Shape;107;p13"/>
          <p:cNvSpPr/>
          <p:nvPr/>
        </p:nvSpPr>
        <p:spPr>
          <a:xfrm>
            <a:off x="8382000" y="6289687"/>
            <a:ext cx="609600" cy="415915"/>
          </a:xfrm>
          <a:prstGeom prst="rect">
            <a:avLst/>
          </a:prstGeom>
          <a:solidFill>
            <a:srgbClr val="F2F2F2">
              <a:alpha val="3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4"/>
          <p:cNvSpPr/>
          <p:nvPr/>
        </p:nvSpPr>
        <p:spPr>
          <a:xfrm>
            <a:off x="128727" y="152400"/>
            <a:ext cx="8862874" cy="658811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14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solidFill>
            <a:srgbClr val="260053"/>
          </a:solidFill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Calibri"/>
              <a:buNone/>
              <a:defRPr b="1" sz="15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14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" name="Google Shape;112;p14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10"/>
              </a:spcBef>
              <a:spcAft>
                <a:spcPts val="0"/>
              </a:spcAft>
              <a:buClr>
                <a:srgbClr val="4C4C51"/>
              </a:buClr>
              <a:buSzPts val="1050"/>
              <a:buNone/>
              <a:defRPr sz="1050">
                <a:solidFill>
                  <a:srgbClr val="4C4C51"/>
                </a:solidFill>
              </a:defRPr>
            </a:lvl1pPr>
            <a:lvl2pPr indent="-228600" lvl="1" marL="914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2pPr>
            <a:lvl3pPr indent="-228600" lvl="2" marL="1371600" algn="l"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3pPr>
            <a:lvl4pPr indent="-228600" lvl="3" marL="18288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4pPr>
            <a:lvl5pPr indent="-228600" lvl="4" marL="22860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5pPr>
            <a:lvl6pPr indent="-228600" lvl="5" marL="27432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6pPr>
            <a:lvl7pPr indent="-228600" lvl="6" marL="32004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7pPr>
            <a:lvl8pPr indent="-228600" lvl="7" marL="36576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8pPr>
            <a:lvl9pPr indent="-228600" lvl="8" marL="41148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9pPr>
          </a:lstStyle>
          <a:p/>
        </p:txBody>
      </p:sp>
      <p:pic>
        <p:nvPicPr>
          <p:cNvPr id="113" name="Google Shape;113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726" y="6243658"/>
            <a:ext cx="532863" cy="496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4"/>
          <p:cNvSpPr txBox="1"/>
          <p:nvPr>
            <p:ph idx="12" type="sldNum"/>
          </p:nvPr>
        </p:nvSpPr>
        <p:spPr>
          <a:xfrm>
            <a:off x="91440" y="6428234"/>
            <a:ext cx="402336" cy="24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6" name="Google Shape;116;p14"/>
          <p:cNvSpPr/>
          <p:nvPr/>
        </p:nvSpPr>
        <p:spPr>
          <a:xfrm>
            <a:off x="8382000" y="6289687"/>
            <a:ext cx="609600" cy="415915"/>
          </a:xfrm>
          <a:prstGeom prst="rect">
            <a:avLst/>
          </a:prstGeom>
          <a:solidFill>
            <a:srgbClr val="F2F2F2">
              <a:alpha val="3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ized content and logos">
  <p:cSld name="Sized content and logos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5"/>
          <p:cNvSpPr/>
          <p:nvPr/>
        </p:nvSpPr>
        <p:spPr>
          <a:xfrm>
            <a:off x="128727" y="152400"/>
            <a:ext cx="8862874" cy="658811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15"/>
          <p:cNvSpPr txBox="1"/>
          <p:nvPr>
            <p:ph idx="1" type="body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20" name="Google Shape;120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726" y="6243658"/>
            <a:ext cx="532863" cy="496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5"/>
          <p:cNvSpPr/>
          <p:nvPr/>
        </p:nvSpPr>
        <p:spPr>
          <a:xfrm>
            <a:off x="8382000" y="6289687"/>
            <a:ext cx="609600" cy="415915"/>
          </a:xfrm>
          <a:prstGeom prst="rect">
            <a:avLst/>
          </a:prstGeom>
          <a:solidFill>
            <a:srgbClr val="F2F2F2">
              <a:alpha val="3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15"/>
          <p:cNvSpPr txBox="1"/>
          <p:nvPr>
            <p:ph idx="12" type="sldNum"/>
          </p:nvPr>
        </p:nvSpPr>
        <p:spPr>
          <a:xfrm>
            <a:off x="93215" y="6427436"/>
            <a:ext cx="404674" cy="24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sz="75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l">
              <a:spcBef>
                <a:spcPts val="0"/>
              </a:spcBef>
              <a:buNone/>
              <a:defRPr sz="75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l">
              <a:spcBef>
                <a:spcPts val="0"/>
              </a:spcBef>
              <a:buNone/>
              <a:defRPr sz="75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l">
              <a:spcBef>
                <a:spcPts val="0"/>
              </a:spcBef>
              <a:buNone/>
              <a:defRPr sz="75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l">
              <a:spcBef>
                <a:spcPts val="0"/>
              </a:spcBef>
              <a:buNone/>
              <a:defRPr sz="75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l">
              <a:spcBef>
                <a:spcPts val="0"/>
              </a:spcBef>
              <a:buNone/>
              <a:defRPr sz="75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l">
              <a:spcBef>
                <a:spcPts val="0"/>
              </a:spcBef>
              <a:buNone/>
              <a:defRPr sz="75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l">
              <a:spcBef>
                <a:spcPts val="0"/>
              </a:spcBef>
              <a:buNone/>
              <a:defRPr sz="75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l">
              <a:spcBef>
                <a:spcPts val="0"/>
              </a:spcBef>
              <a:buNone/>
              <a:defRPr sz="75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Fullscreen Content w/logos (gray)">
  <p:cSld name="Fullscreen Content w/logos (gray)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6"/>
          <p:cNvSpPr/>
          <p:nvPr/>
        </p:nvSpPr>
        <p:spPr>
          <a:xfrm>
            <a:off x="128727" y="152400"/>
            <a:ext cx="8862874" cy="658811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6" name="Google Shape;126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726" y="6243656"/>
            <a:ext cx="532863" cy="496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6"/>
          <p:cNvSpPr txBox="1"/>
          <p:nvPr>
            <p:ph idx="12" type="sldNum"/>
          </p:nvPr>
        </p:nvSpPr>
        <p:spPr>
          <a:xfrm>
            <a:off x="91440" y="6428234"/>
            <a:ext cx="402336" cy="24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9" name="Google Shape;129;p16"/>
          <p:cNvSpPr/>
          <p:nvPr/>
        </p:nvSpPr>
        <p:spPr>
          <a:xfrm>
            <a:off x="8382000" y="6289687"/>
            <a:ext cx="609600" cy="415915"/>
          </a:xfrm>
          <a:prstGeom prst="rect">
            <a:avLst/>
          </a:prstGeom>
          <a:solidFill>
            <a:srgbClr val="F2F2F2">
              <a:alpha val="3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16"/>
          <p:cNvSpPr txBox="1"/>
          <p:nvPr>
            <p:ph idx="1" type="body"/>
          </p:nvPr>
        </p:nvSpPr>
        <p:spPr>
          <a:xfrm>
            <a:off x="128589" y="152400"/>
            <a:ext cx="8863012" cy="60912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Fullscreen Content w/logos (white)">
  <p:cSld name="Fullscreen Content w/logos (white)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726" y="6243658"/>
            <a:ext cx="532863" cy="496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17"/>
          <p:cNvSpPr txBox="1"/>
          <p:nvPr>
            <p:ph idx="12" type="sldNum"/>
          </p:nvPr>
        </p:nvSpPr>
        <p:spPr>
          <a:xfrm>
            <a:off x="91440" y="6428234"/>
            <a:ext cx="402336" cy="24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5" name="Google Shape;135;p17"/>
          <p:cNvSpPr/>
          <p:nvPr/>
        </p:nvSpPr>
        <p:spPr>
          <a:xfrm>
            <a:off x="8382000" y="6289687"/>
            <a:ext cx="609600" cy="415915"/>
          </a:xfrm>
          <a:prstGeom prst="rect">
            <a:avLst/>
          </a:prstGeom>
          <a:solidFill>
            <a:srgbClr val="F2F2F2">
              <a:alpha val="3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17"/>
          <p:cNvSpPr txBox="1"/>
          <p:nvPr>
            <p:ph idx="1" type="body"/>
          </p:nvPr>
        </p:nvSpPr>
        <p:spPr>
          <a:xfrm>
            <a:off x="128589" y="152400"/>
            <a:ext cx="8863012" cy="60912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Fullscreen Content Only (white)">
  <p:cSld name="Fullscreen Content Only (white)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8"/>
          <p:cNvSpPr txBox="1"/>
          <p:nvPr>
            <p:ph idx="1" type="body"/>
          </p:nvPr>
        </p:nvSpPr>
        <p:spPr>
          <a:xfrm>
            <a:off x="128589" y="152401"/>
            <a:ext cx="8863012" cy="65203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Logos" type="titleOnly">
  <p:cSld name="TITLE_ONLY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9"/>
          <p:cNvSpPr/>
          <p:nvPr/>
        </p:nvSpPr>
        <p:spPr>
          <a:xfrm>
            <a:off x="128727" y="152400"/>
            <a:ext cx="8862874" cy="658811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42" name="Google Shape;142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726" y="6243656"/>
            <a:ext cx="532863" cy="496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19"/>
          <p:cNvSpPr txBox="1"/>
          <p:nvPr>
            <p:ph idx="12" type="sldNum"/>
          </p:nvPr>
        </p:nvSpPr>
        <p:spPr>
          <a:xfrm>
            <a:off x="91440" y="6428234"/>
            <a:ext cx="402336" cy="24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5" name="Google Shape;145;p19"/>
          <p:cNvSpPr/>
          <p:nvPr/>
        </p:nvSpPr>
        <p:spPr>
          <a:xfrm>
            <a:off x="8382000" y="6289687"/>
            <a:ext cx="609600" cy="415915"/>
          </a:xfrm>
          <a:prstGeom prst="rect">
            <a:avLst/>
          </a:prstGeom>
          <a:solidFill>
            <a:srgbClr val="F2F2F2">
              <a:alpha val="3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 gray">
  <p:cSld name="Title on gray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0"/>
          <p:cNvSpPr/>
          <p:nvPr/>
        </p:nvSpPr>
        <p:spPr>
          <a:xfrm>
            <a:off x="128727" y="152400"/>
            <a:ext cx="8862874" cy="658811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2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/>
          <p:nvPr/>
        </p:nvSpPr>
        <p:spPr>
          <a:xfrm>
            <a:off x="128727" y="152400"/>
            <a:ext cx="8862874" cy="658811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" type="body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2" type="sldNum"/>
          </p:nvPr>
        </p:nvSpPr>
        <p:spPr>
          <a:xfrm>
            <a:off x="93215" y="6427436"/>
            <a:ext cx="404674" cy="24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75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l">
              <a:spcBef>
                <a:spcPts val="0"/>
              </a:spcBef>
              <a:buNone/>
              <a:defRPr b="0" i="0" sz="75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l">
              <a:spcBef>
                <a:spcPts val="0"/>
              </a:spcBef>
              <a:buNone/>
              <a:defRPr b="0" i="0" sz="75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l">
              <a:spcBef>
                <a:spcPts val="0"/>
              </a:spcBef>
              <a:buNone/>
              <a:defRPr b="0" i="0" sz="75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l">
              <a:spcBef>
                <a:spcPts val="0"/>
              </a:spcBef>
              <a:buNone/>
              <a:defRPr b="0" i="0" sz="75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l">
              <a:spcBef>
                <a:spcPts val="0"/>
              </a:spcBef>
              <a:buNone/>
              <a:defRPr b="0" i="0" sz="75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l">
              <a:spcBef>
                <a:spcPts val="0"/>
              </a:spcBef>
              <a:buNone/>
              <a:defRPr b="0" i="0" sz="75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l">
              <a:spcBef>
                <a:spcPts val="0"/>
              </a:spcBef>
              <a:buNone/>
              <a:defRPr b="0" i="0" sz="75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l">
              <a:spcBef>
                <a:spcPts val="0"/>
              </a:spcBef>
              <a:buNone/>
              <a:defRPr b="0" i="0" sz="75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W Logo_Purple_RGB.png" id="24" name="Google Shape;24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172450" y="5959688"/>
            <a:ext cx="971550" cy="654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otally Blank (gray)">
  <p:cSld name="Totally Blank (gray)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1"/>
          <p:cNvSpPr/>
          <p:nvPr/>
        </p:nvSpPr>
        <p:spPr>
          <a:xfrm>
            <a:off x="128727" y="152400"/>
            <a:ext cx="8862874" cy="658811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otally Blank (white)">
  <p:cSld name="Totally Blank (white)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3"/>
          <p:cNvSpPr/>
          <p:nvPr/>
        </p:nvSpPr>
        <p:spPr>
          <a:xfrm>
            <a:off x="128727" y="152400"/>
            <a:ext cx="8862874" cy="658811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2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" name="Google Shape;155;p23"/>
          <p:cNvSpPr txBox="1"/>
          <p:nvPr>
            <p:ph idx="1" type="body"/>
          </p:nvPr>
        </p:nvSpPr>
        <p:spPr>
          <a:xfrm rot="5400000">
            <a:off x="2309018" y="-251617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56" name="Google Shape;156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726" y="6243658"/>
            <a:ext cx="532863" cy="496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3"/>
          <p:cNvSpPr txBox="1"/>
          <p:nvPr>
            <p:ph idx="12" type="sldNum"/>
          </p:nvPr>
        </p:nvSpPr>
        <p:spPr>
          <a:xfrm>
            <a:off x="91440" y="6428234"/>
            <a:ext cx="402336" cy="24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9" name="Google Shape;159;p23"/>
          <p:cNvSpPr/>
          <p:nvPr/>
        </p:nvSpPr>
        <p:spPr>
          <a:xfrm>
            <a:off x="8382000" y="6289687"/>
            <a:ext cx="609600" cy="415915"/>
          </a:xfrm>
          <a:prstGeom prst="rect">
            <a:avLst/>
          </a:prstGeom>
          <a:solidFill>
            <a:srgbClr val="F2F2F2">
              <a:alpha val="3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4"/>
          <p:cNvSpPr/>
          <p:nvPr/>
        </p:nvSpPr>
        <p:spPr>
          <a:xfrm>
            <a:off x="128727" y="152400"/>
            <a:ext cx="8862874" cy="658811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24"/>
          <p:cNvSpPr txBox="1"/>
          <p:nvPr>
            <p:ph type="title"/>
          </p:nvPr>
        </p:nvSpPr>
        <p:spPr>
          <a:xfrm rot="5400000">
            <a:off x="4732337" y="2171703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3" name="Google Shape;163;p24"/>
          <p:cNvSpPr txBox="1"/>
          <p:nvPr>
            <p:ph idx="1" type="body"/>
          </p:nvPr>
        </p:nvSpPr>
        <p:spPr>
          <a:xfrm rot="5400000">
            <a:off x="579437" y="228603"/>
            <a:ext cx="5851525" cy="59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64" name="Google Shape;164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24390" y="192255"/>
            <a:ext cx="532863" cy="496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128726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4"/>
          <p:cNvSpPr txBox="1"/>
          <p:nvPr>
            <p:ph idx="12" type="sldNum"/>
          </p:nvPr>
        </p:nvSpPr>
        <p:spPr>
          <a:xfrm rot="5400000">
            <a:off x="113797" y="220665"/>
            <a:ext cx="3810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7" name="Google Shape;167;p24"/>
          <p:cNvSpPr/>
          <p:nvPr/>
        </p:nvSpPr>
        <p:spPr>
          <a:xfrm rot="5400000">
            <a:off x="64725" y="6214782"/>
            <a:ext cx="609600" cy="415915"/>
          </a:xfrm>
          <a:prstGeom prst="rect">
            <a:avLst/>
          </a:prstGeom>
          <a:solidFill>
            <a:srgbClr val="F2F2F2">
              <a:alpha val="3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Header + Graphic">
  <p:cSld name="Header + Graphic"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5"/>
          <p:cNvSpPr/>
          <p:nvPr>
            <p:ph idx="2" type="chart"/>
          </p:nvPr>
        </p:nvSpPr>
        <p:spPr>
          <a:xfrm>
            <a:off x="766763" y="1736725"/>
            <a:ext cx="8021637" cy="36566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36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W Logo_Purple_RGB.png" id="170" name="Google Shape;170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172450" y="5959688"/>
            <a:ext cx="971550" cy="654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4857" y="6153862"/>
            <a:ext cx="1681568" cy="460003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5"/>
          <p:cNvSpPr txBox="1"/>
          <p:nvPr>
            <p:ph idx="1" type="body"/>
          </p:nvPr>
        </p:nvSpPr>
        <p:spPr>
          <a:xfrm>
            <a:off x="671758" y="255239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33006F"/>
              </a:buClr>
              <a:buSzPts val="2250"/>
              <a:buNone/>
              <a:defRPr b="0" i="0" sz="2250">
                <a:solidFill>
                  <a:srgbClr val="33006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-228600" lvl="1" marL="914400" algn="l">
              <a:spcBef>
                <a:spcPts val="420"/>
              </a:spcBef>
              <a:spcAft>
                <a:spcPts val="0"/>
              </a:spcAft>
              <a:buClr>
                <a:srgbClr val="E8D3A2"/>
              </a:buClr>
              <a:buSzPts val="210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rgbClr val="E8D3A2"/>
              </a:buClr>
              <a:buSzPts val="180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algn="l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algn="l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Header + Content">
  <p:cSld name="Header + Content"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6"/>
          <p:cNvSpPr txBox="1"/>
          <p:nvPr>
            <p:ph idx="1" type="body"/>
          </p:nvPr>
        </p:nvSpPr>
        <p:spPr>
          <a:xfrm>
            <a:off x="659305" y="1736726"/>
            <a:ext cx="8196210" cy="37013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Merriweather Sans"/>
              <a:buChar char="&gt;"/>
              <a:defRPr b="0" i="0" sz="1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23850" lvl="1" marL="914400" algn="l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–"/>
              <a:defRPr b="0" i="0" sz="15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4325" lvl="2" marL="1371600" algn="l">
              <a:spcBef>
                <a:spcPts val="27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Merriweather Sans"/>
              <a:buChar char="&gt;"/>
              <a:defRPr b="0" i="0" sz="135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04800" lvl="3" marL="1828800" algn="l"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–"/>
              <a:defRPr b="0" i="0" sz="1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5275" lvl="4" marL="2286000" algn="l">
              <a:spcBef>
                <a:spcPts val="21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Merriweather Sans"/>
              <a:buChar char="&gt;"/>
              <a:defRPr b="0" i="0" sz="105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W Logo_Purple_RGB.png" id="175" name="Google Shape;175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172450" y="5959690"/>
            <a:ext cx="971550" cy="654177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6"/>
          <p:cNvSpPr txBox="1"/>
          <p:nvPr>
            <p:ph idx="2" type="body"/>
          </p:nvPr>
        </p:nvSpPr>
        <p:spPr>
          <a:xfrm>
            <a:off x="671758" y="255239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33006F"/>
              </a:buClr>
              <a:buSzPts val="2250"/>
              <a:buNone/>
              <a:defRPr b="0" i="0" sz="2250">
                <a:solidFill>
                  <a:srgbClr val="33006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-228600" lvl="1" marL="914400" algn="l">
              <a:spcBef>
                <a:spcPts val="420"/>
              </a:spcBef>
              <a:spcAft>
                <a:spcPts val="0"/>
              </a:spcAft>
              <a:buClr>
                <a:srgbClr val="E8D3A2"/>
              </a:buClr>
              <a:buSzPts val="210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rgbClr val="E8D3A2"/>
              </a:buClr>
              <a:buSzPts val="180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algn="l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algn="l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77" name="Google Shape;177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4857" y="6153864"/>
            <a:ext cx="1681568" cy="4600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Title Slide">
  <p:cSld name="1_Title Slide"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W_W Logo_White.png" id="180" name="Google Shape;180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458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7335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28"/>
          <p:cNvSpPr txBox="1"/>
          <p:nvPr>
            <p:ph idx="1" type="body"/>
          </p:nvPr>
        </p:nvSpPr>
        <p:spPr>
          <a:xfrm>
            <a:off x="671757" y="1179824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3"/>
              </a:buClr>
              <a:buSzPts val="3750"/>
              <a:buFont typeface="Arial"/>
              <a:buNone/>
              <a:defRPr b="0" i="0" sz="3750" u="none" cap="none" strike="noStrike">
                <a:solidFill>
                  <a:schemeClr val="accent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indent="-228600" lvl="1" marL="914400" marR="0" rtl="0" algn="l">
              <a:spcBef>
                <a:spcPts val="420"/>
              </a:spcBef>
              <a:spcAft>
                <a:spcPts val="0"/>
              </a:spcAft>
              <a:buClr>
                <a:srgbClr val="E8D3A2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E8D3A2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marR="0" rtl="0" algn="l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marR="0" rtl="0" algn="l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23850" lvl="5" marL="2743200" marR="0" rtl="0" algn="l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rtl="0" algn="l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rtl="0" algn="l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Bar_RtAngle_7502_RGB.png" id="183" name="Google Shape;183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3588" y="4006085"/>
            <a:ext cx="2284303" cy="112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Header + Subheader + Content">
  <p:cSld name="Header + Subheader + Content"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9"/>
          <p:cNvSpPr txBox="1"/>
          <p:nvPr>
            <p:ph idx="1" type="body"/>
          </p:nvPr>
        </p:nvSpPr>
        <p:spPr>
          <a:xfrm>
            <a:off x="671758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FFFFFF"/>
              </a:buClr>
              <a:buSzPts val="2250"/>
              <a:buFont typeface="Arial"/>
              <a:buNone/>
              <a:defRPr b="0" i="0" sz="2250" u="none" cap="none" strike="noStrike">
                <a:solidFill>
                  <a:srgbClr val="FFFFF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indent="-228600" lvl="1" marL="914400" marR="0" rtl="0" algn="l">
              <a:spcBef>
                <a:spcPts val="420"/>
              </a:spcBef>
              <a:spcAft>
                <a:spcPts val="0"/>
              </a:spcAft>
              <a:buClr>
                <a:srgbClr val="E8D3A2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E8D3A2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marR="0" rtl="0" algn="l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marR="0" rtl="0" algn="l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23850" lvl="5" marL="2743200" marR="0" rtl="0" algn="l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rtl="0" algn="l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rtl="0" algn="l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6" name="Google Shape;186;p29"/>
          <p:cNvSpPr txBox="1"/>
          <p:nvPr>
            <p:ph idx="2" type="body"/>
          </p:nvPr>
        </p:nvSpPr>
        <p:spPr>
          <a:xfrm>
            <a:off x="659306" y="2320239"/>
            <a:ext cx="8197114" cy="38100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marR="0" rtl="0" algn="l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erriweather Sans"/>
              <a:buChar char="&gt;"/>
              <a:defRPr b="1" i="0" sz="1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23850" lvl="1" marL="914400" marR="0" rtl="0" algn="l">
              <a:spcBef>
                <a:spcPts val="30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rial"/>
              <a:buChar char="–"/>
              <a:defRPr b="1" i="0" sz="15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4325" lvl="2" marL="1371600" marR="0" rtl="0" algn="l">
              <a:spcBef>
                <a:spcPts val="270"/>
              </a:spcBef>
              <a:spcAft>
                <a:spcPts val="0"/>
              </a:spcAft>
              <a:buClr>
                <a:srgbClr val="FFFFFF"/>
              </a:buClr>
              <a:buSzPts val="1350"/>
              <a:buFont typeface="Merriweather Sans"/>
              <a:buChar char="&gt;"/>
              <a:defRPr b="1" i="0" sz="135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04800" lvl="3" marL="1828800" marR="0" rtl="0" algn="l">
              <a:spcBef>
                <a:spcPts val="24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–"/>
              <a:defRPr b="1" i="0" sz="12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295275" lvl="4" marL="2286000" marR="0" rtl="0" algn="l">
              <a:spcBef>
                <a:spcPts val="21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Merriweather Sans"/>
              <a:buChar char="&gt;"/>
              <a:defRPr b="1" i="0" sz="105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23850" lvl="5" marL="2743200" marR="0" rtl="0" algn="l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rtl="0" algn="l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rtl="0" algn="l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7" name="Google Shape;187;p29"/>
          <p:cNvSpPr txBox="1"/>
          <p:nvPr>
            <p:ph idx="3" type="body"/>
          </p:nvPr>
        </p:nvSpPr>
        <p:spPr>
          <a:xfrm>
            <a:off x="671758" y="1730667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420"/>
              </a:spcBef>
              <a:spcAft>
                <a:spcPts val="0"/>
              </a:spcAft>
              <a:buClr>
                <a:srgbClr val="E8D3A2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E8D3A2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marR="0" rtl="0" algn="l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marR="0" rtl="0" algn="l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23850" lvl="5" marL="2743200" marR="0" rtl="0" algn="l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rtl="0" algn="l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rtl="0" algn="l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88" name="Google Shape;188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248401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7502_RGB.png" id="189" name="Google Shape;189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Header + Content">
  <p:cSld name="Header + Content"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W_W Logo_White.png" id="191" name="Google Shape;191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458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30"/>
          <p:cNvSpPr txBox="1"/>
          <p:nvPr>
            <p:ph idx="1" type="body"/>
          </p:nvPr>
        </p:nvSpPr>
        <p:spPr>
          <a:xfrm>
            <a:off x="671758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FFFFFF"/>
              </a:buClr>
              <a:buSzPts val="2250"/>
              <a:buFont typeface="Arial"/>
              <a:buNone/>
              <a:defRPr b="0" i="0" sz="2250" u="none" cap="none" strike="noStrike">
                <a:solidFill>
                  <a:srgbClr val="FFFFF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indent="-228600" lvl="1" marL="914400" marR="0" rtl="0" algn="l">
              <a:spcBef>
                <a:spcPts val="420"/>
              </a:spcBef>
              <a:spcAft>
                <a:spcPts val="0"/>
              </a:spcAft>
              <a:buClr>
                <a:srgbClr val="E8D3A2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E8D3A2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marR="0" rtl="0" algn="l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marR="0" rtl="0" algn="l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23850" lvl="5" marL="2743200" marR="0" rtl="0" algn="l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rtl="0" algn="l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rtl="0" algn="l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3" name="Google Shape;193;p30"/>
          <p:cNvSpPr txBox="1"/>
          <p:nvPr>
            <p:ph idx="2" type="body"/>
          </p:nvPr>
        </p:nvSpPr>
        <p:spPr>
          <a:xfrm>
            <a:off x="659305" y="1736726"/>
            <a:ext cx="8076956" cy="40154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marR="0" rtl="0" algn="l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erriweather Sans"/>
              <a:buChar char="&gt;"/>
              <a:defRPr b="1" i="0" sz="1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23850" lvl="1" marL="914400" marR="0" rtl="0" algn="l">
              <a:spcBef>
                <a:spcPts val="30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rial"/>
              <a:buChar char="–"/>
              <a:defRPr b="1" i="0" sz="15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4325" lvl="2" marL="1371600" marR="0" rtl="0" algn="l">
              <a:spcBef>
                <a:spcPts val="270"/>
              </a:spcBef>
              <a:spcAft>
                <a:spcPts val="0"/>
              </a:spcAft>
              <a:buClr>
                <a:srgbClr val="FFFFFF"/>
              </a:buClr>
              <a:buSzPts val="1350"/>
              <a:buFont typeface="Merriweather Sans"/>
              <a:buChar char="&gt;"/>
              <a:defRPr b="1" i="0" sz="135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04800" lvl="3" marL="1828800" marR="0" rtl="0" algn="l">
              <a:spcBef>
                <a:spcPts val="24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–"/>
              <a:defRPr b="1" i="0" sz="12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295275" lvl="4" marL="2286000" marR="0" rtl="0" algn="l">
              <a:spcBef>
                <a:spcPts val="21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Merriweather Sans"/>
              <a:buChar char="&gt;"/>
              <a:defRPr b="1" i="0" sz="105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23850" lvl="5" marL="2743200" marR="0" rtl="0" algn="l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rtl="0" algn="l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rtl="0" algn="l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Bar_RtAngle_7502_RGB.png" id="194" name="Google Shape;194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Header + Graphic">
  <p:cSld name="Header + Graphic"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248401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31"/>
          <p:cNvSpPr/>
          <p:nvPr>
            <p:ph idx="2" type="chart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b="0" i="1" sz="1800" u="none" cap="none" strike="noStrik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spcBef>
                <a:spcPts val="42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Char char="–"/>
              <a:defRPr b="0" i="0" sz="2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–"/>
              <a:defRPr b="0" i="0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»"/>
              <a:defRPr b="0" i="0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8" name="Google Shape;198;p31"/>
          <p:cNvSpPr txBox="1"/>
          <p:nvPr>
            <p:ph idx="1" type="body"/>
          </p:nvPr>
        </p:nvSpPr>
        <p:spPr>
          <a:xfrm>
            <a:off x="671758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FFFFFF"/>
              </a:buClr>
              <a:buSzPts val="2250"/>
              <a:buFont typeface="Arial"/>
              <a:buNone/>
              <a:defRPr b="0" i="0" sz="2250" u="none" cap="none" strike="noStrike">
                <a:solidFill>
                  <a:srgbClr val="FFFFF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indent="-228600" lvl="1" marL="914400" marR="0" rtl="0" algn="l">
              <a:spcBef>
                <a:spcPts val="420"/>
              </a:spcBef>
              <a:spcAft>
                <a:spcPts val="0"/>
              </a:spcAft>
              <a:buClr>
                <a:srgbClr val="E8D3A2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E8D3A2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marR="0" rtl="0" algn="l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marR="0" rtl="0" algn="l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23850" lvl="5" marL="2743200" marR="0" rtl="0" algn="l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rtl="0" algn="l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rtl="0" algn="l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Bar_RtAngle_7502_RGB.png" id="199" name="Google Shape;199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secHead">
  <p:cSld name="SECTION_HEADER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7391401" y="219724"/>
            <a:ext cx="1523999" cy="6452985"/>
          </a:xfrm>
          <a:custGeom>
            <a:rect b="b" l="l" r="r" t="t"/>
            <a:pathLst>
              <a:path extrusionOk="0" h="6409677" w="2438400">
                <a:moveTo>
                  <a:pt x="1544714" y="0"/>
                </a:moveTo>
                <a:lnTo>
                  <a:pt x="2438400" y="8877"/>
                </a:lnTo>
                <a:lnTo>
                  <a:pt x="2438400" y="6409677"/>
                </a:lnTo>
                <a:lnTo>
                  <a:pt x="0" y="6409677"/>
                </a:lnTo>
                <a:lnTo>
                  <a:pt x="154471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4"/>
          <p:cNvSpPr txBox="1"/>
          <p:nvPr>
            <p:ph type="title"/>
          </p:nvPr>
        </p:nvSpPr>
        <p:spPr>
          <a:xfrm>
            <a:off x="722314" y="3289301"/>
            <a:ext cx="5830887" cy="13620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 Black"/>
              <a:buNone/>
              <a:defRPr b="1" sz="3300" cap="none"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" type="body"/>
          </p:nvPr>
        </p:nvSpPr>
        <p:spPr>
          <a:xfrm>
            <a:off x="722314" y="4660900"/>
            <a:ext cx="5297487" cy="6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Clr>
                <a:srgbClr val="4C4C51"/>
              </a:buClr>
              <a:buSzPts val="1800"/>
              <a:buNone/>
              <a:defRPr sz="1800">
                <a:solidFill>
                  <a:srgbClr val="4C4C51"/>
                </a:solidFill>
              </a:defRPr>
            </a:lvl1pPr>
            <a:lvl2pPr indent="-228600" lvl="1" marL="914400" algn="l">
              <a:spcBef>
                <a:spcPts val="270"/>
              </a:spcBef>
              <a:spcAft>
                <a:spcPts val="0"/>
              </a:spcAft>
              <a:buClr>
                <a:srgbClr val="898989"/>
              </a:buClr>
              <a:buSzPts val="1350"/>
              <a:buNone/>
              <a:defRPr sz="1350">
                <a:solidFill>
                  <a:srgbClr val="898989"/>
                </a:solidFill>
              </a:defRPr>
            </a:lvl2pPr>
            <a:lvl3pPr indent="-228600" lvl="2" marL="1371600" algn="l">
              <a:spcBef>
                <a:spcPts val="24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3pPr>
            <a:lvl4pPr indent="-228600" lvl="3" marL="1828800" algn="l">
              <a:spcBef>
                <a:spcPts val="210"/>
              </a:spcBef>
              <a:spcAft>
                <a:spcPts val="0"/>
              </a:spcAft>
              <a:buClr>
                <a:srgbClr val="898989"/>
              </a:buClr>
              <a:buSzPts val="1050"/>
              <a:buNone/>
              <a:defRPr sz="1050">
                <a:solidFill>
                  <a:srgbClr val="898989"/>
                </a:solidFill>
              </a:defRPr>
            </a:lvl4pPr>
            <a:lvl5pPr indent="-228600" lvl="4" marL="2286000" algn="l">
              <a:spcBef>
                <a:spcPts val="210"/>
              </a:spcBef>
              <a:spcAft>
                <a:spcPts val="0"/>
              </a:spcAft>
              <a:buClr>
                <a:srgbClr val="898989"/>
              </a:buClr>
              <a:buSzPts val="1050"/>
              <a:buNone/>
              <a:defRPr sz="1050">
                <a:solidFill>
                  <a:srgbClr val="898989"/>
                </a:solidFill>
              </a:defRPr>
            </a:lvl5pPr>
            <a:lvl6pPr indent="-228600" lvl="5" marL="2743200" algn="l">
              <a:spcBef>
                <a:spcPts val="210"/>
              </a:spcBef>
              <a:spcAft>
                <a:spcPts val="0"/>
              </a:spcAft>
              <a:buClr>
                <a:srgbClr val="898989"/>
              </a:buClr>
              <a:buSzPts val="1050"/>
              <a:buNone/>
              <a:defRPr sz="1050">
                <a:solidFill>
                  <a:srgbClr val="898989"/>
                </a:solidFill>
              </a:defRPr>
            </a:lvl6pPr>
            <a:lvl7pPr indent="-228600" lvl="6" marL="3200400" algn="l">
              <a:spcBef>
                <a:spcPts val="210"/>
              </a:spcBef>
              <a:spcAft>
                <a:spcPts val="0"/>
              </a:spcAft>
              <a:buClr>
                <a:srgbClr val="898989"/>
              </a:buClr>
              <a:buSzPts val="1050"/>
              <a:buNone/>
              <a:defRPr sz="1050">
                <a:solidFill>
                  <a:srgbClr val="898989"/>
                </a:solidFill>
              </a:defRPr>
            </a:lvl7pPr>
            <a:lvl8pPr indent="-228600" lvl="7" marL="3657600" algn="l">
              <a:spcBef>
                <a:spcPts val="210"/>
              </a:spcBef>
              <a:spcAft>
                <a:spcPts val="0"/>
              </a:spcAft>
              <a:buClr>
                <a:srgbClr val="898989"/>
              </a:buClr>
              <a:buSzPts val="1050"/>
              <a:buNone/>
              <a:defRPr sz="1050">
                <a:solidFill>
                  <a:srgbClr val="898989"/>
                </a:solidFill>
              </a:defRPr>
            </a:lvl8pPr>
            <a:lvl9pPr indent="-228600" lvl="8" marL="4114800" algn="l">
              <a:spcBef>
                <a:spcPts val="210"/>
              </a:spcBef>
              <a:spcAft>
                <a:spcPts val="0"/>
              </a:spcAft>
              <a:buClr>
                <a:srgbClr val="898989"/>
              </a:buClr>
              <a:buSzPts val="1050"/>
              <a:buNone/>
              <a:defRPr sz="1050">
                <a:solidFill>
                  <a:srgbClr val="898989"/>
                </a:solidFill>
              </a:defRPr>
            </a:lvl9pPr>
          </a:lstStyle>
          <a:p/>
        </p:txBody>
      </p:sp>
      <p:sp>
        <p:nvSpPr>
          <p:cNvPr id="29" name="Google Shape;29;p4"/>
          <p:cNvSpPr txBox="1"/>
          <p:nvPr>
            <p:ph idx="10" type="dt"/>
          </p:nvPr>
        </p:nvSpPr>
        <p:spPr>
          <a:xfrm>
            <a:off x="685800" y="5638802"/>
            <a:ext cx="27432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50">
                <a:solidFill>
                  <a:srgbClr val="4C4C5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91440" y="6428234"/>
            <a:ext cx="402336" cy="24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1" name="Google Shape;31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39049" y="5761038"/>
            <a:ext cx="1276351" cy="859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7663" y="2209802"/>
            <a:ext cx="2141737" cy="5858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2"/>
          <p:cNvSpPr txBox="1"/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Calibri"/>
              <a:buNone/>
              <a:defRPr b="0" i="0" sz="4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02" name="Google Shape;202;p32"/>
          <p:cNvSpPr txBox="1"/>
          <p:nvPr>
            <p:ph idx="1" type="subTitle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270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None/>
              <a:defRPr b="0" i="0" sz="13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3" name="Google Shape;203;p32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4" name="Google Shape;204;p32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5" name="Google Shape;205;p32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3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08" name="Google Shape;208;p33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61950" lvl="1" marL="914400" marR="0" rtl="0" algn="l">
              <a:spcBef>
                <a:spcPts val="42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Char char="–"/>
              <a:defRPr b="0" i="0" sz="2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23850" lvl="3" marL="1828800" marR="0" rtl="0" algn="l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–"/>
              <a:defRPr b="0" i="0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23850" lvl="4" marL="2286000" marR="0" rtl="0" algn="l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»"/>
              <a:defRPr b="0" i="0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23850" lvl="5" marL="2743200" marR="0" rtl="0" algn="l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rtl="0" algn="l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rtl="0" algn="l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9" name="Google Shape;209;p33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0" name="Google Shape;210;p33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1" name="Google Shape;211;p33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4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14" name="Google Shape;214;p34"/>
          <p:cNvSpPr txBox="1"/>
          <p:nvPr>
            <p:ph idx="1" type="body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61950" lvl="1" marL="914400" marR="0" rtl="0" algn="l">
              <a:spcBef>
                <a:spcPts val="42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Char char="–"/>
              <a:defRPr b="0" i="0" sz="2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23850" lvl="3" marL="1828800" marR="0" rtl="0" algn="l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–"/>
              <a:defRPr b="0" i="0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23850" lvl="4" marL="2286000" marR="0" rtl="0" algn="l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»"/>
              <a:defRPr b="0" i="0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23850" lvl="5" marL="2743200" marR="0" rtl="0" algn="l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rtl="0" algn="l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rtl="0" algn="l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5" name="Google Shape;215;p34"/>
          <p:cNvSpPr txBox="1"/>
          <p:nvPr>
            <p:ph idx="2" type="body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61950" lvl="1" marL="914400" marR="0" rtl="0" algn="l">
              <a:spcBef>
                <a:spcPts val="42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Char char="–"/>
              <a:defRPr b="0" i="0" sz="2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23850" lvl="3" marL="1828800" marR="0" rtl="0" algn="l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–"/>
              <a:defRPr b="0" i="0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23850" lvl="4" marL="2286000" marR="0" rtl="0" algn="l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»"/>
              <a:defRPr b="0" i="0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23850" lvl="5" marL="2743200" marR="0" rtl="0" algn="l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rtl="0" algn="l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rtl="0" algn="l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6" name="Google Shape;216;p34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7" name="Google Shape;217;p34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8" name="Google Shape;218;p34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Title Slide">
  <p:cSld name="1_Title Slide"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6"/>
          <p:cNvSpPr txBox="1"/>
          <p:nvPr>
            <p:ph idx="1" type="body"/>
          </p:nvPr>
        </p:nvSpPr>
        <p:spPr>
          <a:xfrm>
            <a:off x="671757" y="939148"/>
            <a:ext cx="6972300" cy="287110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4B2E83"/>
              </a:buClr>
              <a:buSzPts val="3750"/>
              <a:buFont typeface="Arial"/>
              <a:buNone/>
              <a:defRPr b="0" i="0" sz="3750" u="none" cap="none" strike="noStrik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indent="-228600" lvl="1" marL="914400" marR="0" rtl="0" algn="l">
              <a:spcBef>
                <a:spcPts val="420"/>
              </a:spcBef>
              <a:spcAft>
                <a:spcPts val="0"/>
              </a:spcAft>
              <a:buClr>
                <a:srgbClr val="E8D3A2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E8D3A2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marR="0" rtl="0" algn="l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marR="0" rtl="0" algn="l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23850" lvl="5" marL="27432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W Logo_Purple_2685_HEX.png" id="222" name="Google Shape;222;p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48139" y="5949410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ordmark_center_Purple_HEX.png" id="223" name="Google Shape;223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2040" y="6487457"/>
            <a:ext cx="2425295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HEX.png" id="224" name="Google Shape;224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2039" y="3947767"/>
            <a:ext cx="2451418" cy="1245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Header + SubHeader + Content">
  <p:cSld name="Header + SubHeader + Content"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7"/>
          <p:cNvSpPr txBox="1"/>
          <p:nvPr>
            <p:ph idx="1" type="body"/>
          </p:nvPr>
        </p:nvSpPr>
        <p:spPr>
          <a:xfrm>
            <a:off x="671758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4B2E83"/>
              </a:buClr>
              <a:buSzPts val="2250"/>
              <a:buFont typeface="Arial"/>
              <a:buNone/>
              <a:defRPr b="0" i="0" sz="2250" u="none" cap="none" strike="noStrik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indent="-228600" lvl="1" marL="914400" marR="0" rtl="0" algn="l">
              <a:spcBef>
                <a:spcPts val="420"/>
              </a:spcBef>
              <a:spcAft>
                <a:spcPts val="0"/>
              </a:spcAft>
              <a:buClr>
                <a:srgbClr val="E8D3A2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E8D3A2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marR="0" rtl="0" algn="l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marR="0" rtl="0" algn="l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23850" lvl="5" marL="27432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7" name="Google Shape;227;p37"/>
          <p:cNvSpPr txBox="1"/>
          <p:nvPr>
            <p:ph idx="2" type="body"/>
          </p:nvPr>
        </p:nvSpPr>
        <p:spPr>
          <a:xfrm>
            <a:off x="671757" y="2320239"/>
            <a:ext cx="8197114" cy="38100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marR="0" rtl="0" algn="l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b="1" i="0" sz="18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23850" lvl="1" marL="914400" marR="0" rtl="0" algn="l">
              <a:spcBef>
                <a:spcPts val="300"/>
              </a:spcBef>
              <a:spcAft>
                <a:spcPts val="0"/>
              </a:spcAft>
              <a:buClr>
                <a:srgbClr val="4B2E83"/>
              </a:buClr>
              <a:buSzPts val="1500"/>
              <a:buFont typeface="Arial"/>
              <a:buChar char="–"/>
              <a:defRPr b="1" i="0" sz="15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4325" lvl="2" marL="1371600" marR="0" rtl="0" algn="l">
              <a:spcBef>
                <a:spcPts val="270"/>
              </a:spcBef>
              <a:spcAft>
                <a:spcPts val="0"/>
              </a:spcAft>
              <a:buClr>
                <a:srgbClr val="4B2E83"/>
              </a:buClr>
              <a:buSzPts val="1350"/>
              <a:buFont typeface="Merriweather Sans"/>
              <a:buChar char="&gt;"/>
              <a:defRPr b="1" i="0" sz="135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04800" lvl="3" marL="1828800" marR="0" rtl="0" algn="l">
              <a:spcBef>
                <a:spcPts val="24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Char char="–"/>
              <a:defRPr b="1" i="0" sz="12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295275" lvl="4" marL="2286000" marR="0" rtl="0" algn="l">
              <a:spcBef>
                <a:spcPts val="210"/>
              </a:spcBef>
              <a:spcAft>
                <a:spcPts val="0"/>
              </a:spcAft>
              <a:buClr>
                <a:srgbClr val="4B2E83"/>
              </a:buClr>
              <a:buSzPts val="1050"/>
              <a:buFont typeface="Merriweather Sans"/>
              <a:buChar char="&gt;"/>
              <a:defRPr b="1" i="0" sz="105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23850" lvl="5" marL="27432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8" name="Google Shape;228;p37"/>
          <p:cNvSpPr txBox="1"/>
          <p:nvPr>
            <p:ph idx="3" type="body"/>
          </p:nvPr>
        </p:nvSpPr>
        <p:spPr>
          <a:xfrm>
            <a:off x="671758" y="1730667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420"/>
              </a:spcBef>
              <a:spcAft>
                <a:spcPts val="0"/>
              </a:spcAft>
              <a:buClr>
                <a:srgbClr val="E8D3A2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E8D3A2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marR="0" rtl="0" algn="l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marR="0" rtl="0" algn="l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23850" lvl="5" marL="27432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W Logo_Purple_2685_HEX.png" id="229" name="Google Shape;229;p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48139" y="5949410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HEX.png" id="230" name="Google Shape;230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1051" y="1402894"/>
            <a:ext cx="1371201" cy="696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Header + Content">
  <p:cSld name="Header + Content"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8"/>
          <p:cNvSpPr txBox="1"/>
          <p:nvPr>
            <p:ph idx="1" type="body"/>
          </p:nvPr>
        </p:nvSpPr>
        <p:spPr>
          <a:xfrm>
            <a:off x="671758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4B2E83"/>
              </a:buClr>
              <a:buSzPts val="2250"/>
              <a:buFont typeface="Arial"/>
              <a:buNone/>
              <a:defRPr b="0" i="0" sz="2250" u="none" cap="none" strike="noStrik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indent="-228600" lvl="1" marL="914400" marR="0" rtl="0" algn="l">
              <a:spcBef>
                <a:spcPts val="420"/>
              </a:spcBef>
              <a:spcAft>
                <a:spcPts val="0"/>
              </a:spcAft>
              <a:buClr>
                <a:srgbClr val="E8D3A2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E8D3A2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marR="0" rtl="0" algn="l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marR="0" rtl="0" algn="l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23850" lvl="5" marL="27432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3" name="Google Shape;233;p38"/>
          <p:cNvSpPr txBox="1"/>
          <p:nvPr>
            <p:ph idx="2" type="body"/>
          </p:nvPr>
        </p:nvSpPr>
        <p:spPr>
          <a:xfrm>
            <a:off x="659305" y="1736726"/>
            <a:ext cx="8076956" cy="40154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marR="0" rtl="0" algn="l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b="1" i="0" sz="18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23850" lvl="1" marL="914400" marR="0" rtl="0" algn="l">
              <a:spcBef>
                <a:spcPts val="300"/>
              </a:spcBef>
              <a:spcAft>
                <a:spcPts val="0"/>
              </a:spcAft>
              <a:buClr>
                <a:srgbClr val="4B2E83"/>
              </a:buClr>
              <a:buSzPts val="1500"/>
              <a:buFont typeface="Arial"/>
              <a:buChar char="–"/>
              <a:defRPr b="1" i="0" sz="15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4325" lvl="2" marL="1371600" marR="0" rtl="0" algn="l">
              <a:spcBef>
                <a:spcPts val="270"/>
              </a:spcBef>
              <a:spcAft>
                <a:spcPts val="0"/>
              </a:spcAft>
              <a:buClr>
                <a:srgbClr val="4B2E83"/>
              </a:buClr>
              <a:buSzPts val="1350"/>
              <a:buFont typeface="Merriweather Sans"/>
              <a:buChar char="&gt;"/>
              <a:defRPr b="1" i="0" sz="135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04800" lvl="3" marL="1828800" marR="0" rtl="0" algn="l">
              <a:spcBef>
                <a:spcPts val="24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Char char="–"/>
              <a:defRPr b="1" i="0" sz="12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295275" lvl="4" marL="2286000" marR="0" rtl="0" algn="l">
              <a:spcBef>
                <a:spcPts val="210"/>
              </a:spcBef>
              <a:spcAft>
                <a:spcPts val="0"/>
              </a:spcAft>
              <a:buClr>
                <a:srgbClr val="4B2E83"/>
              </a:buClr>
              <a:buSzPts val="1050"/>
              <a:buFont typeface="Merriweather Sans"/>
              <a:buChar char="&gt;"/>
              <a:defRPr b="1" i="0" sz="105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23850" lvl="5" marL="27432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Wordmark_center_Purple_HEX.png" id="234" name="Google Shape;234;p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382156" y="6487457"/>
            <a:ext cx="2425295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HEX.png" id="235" name="Google Shape;235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1051" y="1402894"/>
            <a:ext cx="1371201" cy="696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Header + Graphic">
  <p:cSld name="Header + Graphic"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9"/>
          <p:cNvSpPr/>
          <p:nvPr>
            <p:ph idx="2" type="chart"/>
          </p:nvPr>
        </p:nvSpPr>
        <p:spPr>
          <a:xfrm>
            <a:off x="671758" y="1736725"/>
            <a:ext cx="8184662" cy="44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Arial"/>
              <a:buNone/>
              <a:defRPr b="0" i="1" sz="1800" u="none" cap="none" strike="noStrike">
                <a:solidFill>
                  <a:srgbClr val="4B2E83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8" name="Google Shape;238;p39"/>
          <p:cNvSpPr txBox="1"/>
          <p:nvPr>
            <p:ph idx="1" type="body"/>
          </p:nvPr>
        </p:nvSpPr>
        <p:spPr>
          <a:xfrm>
            <a:off x="671758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4B2E83"/>
              </a:buClr>
              <a:buSzPts val="2250"/>
              <a:buFont typeface="Arial"/>
              <a:buNone/>
              <a:defRPr b="0" i="0" sz="2250" u="none" cap="none" strike="noStrik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indent="-228600" lvl="1" marL="914400" marR="0" rtl="0" algn="l">
              <a:spcBef>
                <a:spcPts val="420"/>
              </a:spcBef>
              <a:spcAft>
                <a:spcPts val="0"/>
              </a:spcAft>
              <a:buClr>
                <a:srgbClr val="E8D3A2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E8D3A2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marR="0" rtl="0" algn="l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marR="0" rtl="0" algn="l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23850" lvl="5" marL="27432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W Logo_Purple_2685_HEX.png" id="239" name="Google Shape;239;p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48139" y="5949410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HEX.png" id="240" name="Google Shape;240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1051" y="1402894"/>
            <a:ext cx="1371201" cy="696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>
  <p:cSld name="Title Slide"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41"/>
          <p:cNvSpPr txBox="1"/>
          <p:nvPr>
            <p:ph idx="1" type="body"/>
          </p:nvPr>
        </p:nvSpPr>
        <p:spPr>
          <a:xfrm>
            <a:off x="671757" y="1167124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4B2E83"/>
              </a:buClr>
              <a:buSzPts val="3750"/>
              <a:buFont typeface="Arial"/>
              <a:buNone/>
              <a:defRPr b="0" i="0" sz="3750" u="none" cap="none" strike="noStrik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indent="-228600" lvl="1" marL="914400" marR="0" rtl="0" algn="l">
              <a:spcBef>
                <a:spcPts val="420"/>
              </a:spcBef>
              <a:spcAft>
                <a:spcPts val="0"/>
              </a:spcAft>
              <a:buClr>
                <a:srgbClr val="E8D3A2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E8D3A2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marR="0" rtl="0" algn="l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marR="0" rtl="0" algn="l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23850" lvl="5" marL="27432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W Logo_Purple_2685_HEX.png" id="244" name="Google Shape;244;p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48139" y="5949410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ordmark_center_Purple_HEX.png" id="245" name="Google Shape;245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2040" y="6487457"/>
            <a:ext cx="2425295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7502_RGB.png" id="246" name="Google Shape;246;p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3588" y="4006085"/>
            <a:ext cx="2284303" cy="112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Header + Subheader + Content">
  <p:cSld name="Header + Subheader + Content"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42"/>
          <p:cNvSpPr txBox="1"/>
          <p:nvPr>
            <p:ph idx="1" type="body"/>
          </p:nvPr>
        </p:nvSpPr>
        <p:spPr>
          <a:xfrm>
            <a:off x="671758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4B2E83"/>
              </a:buClr>
              <a:buSzPts val="2250"/>
              <a:buFont typeface="Arial"/>
              <a:buNone/>
              <a:defRPr b="0" i="0" sz="2250" u="none" cap="none" strike="noStrik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indent="-228600" lvl="1" marL="914400" marR="0" rtl="0" algn="l">
              <a:spcBef>
                <a:spcPts val="420"/>
              </a:spcBef>
              <a:spcAft>
                <a:spcPts val="0"/>
              </a:spcAft>
              <a:buClr>
                <a:srgbClr val="E8D3A2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E8D3A2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marR="0" rtl="0" algn="l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marR="0" rtl="0" algn="l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23850" lvl="5" marL="27432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9" name="Google Shape;249;p42"/>
          <p:cNvSpPr txBox="1"/>
          <p:nvPr>
            <p:ph idx="2" type="body"/>
          </p:nvPr>
        </p:nvSpPr>
        <p:spPr>
          <a:xfrm>
            <a:off x="659306" y="2320239"/>
            <a:ext cx="8197114" cy="38100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marR="0" rtl="0" algn="l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b="1" i="0" sz="18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23850" lvl="1" marL="914400" marR="0" rtl="0" algn="l">
              <a:spcBef>
                <a:spcPts val="300"/>
              </a:spcBef>
              <a:spcAft>
                <a:spcPts val="0"/>
              </a:spcAft>
              <a:buClr>
                <a:srgbClr val="4B2E83"/>
              </a:buClr>
              <a:buSzPts val="1500"/>
              <a:buFont typeface="Arial"/>
              <a:buChar char="–"/>
              <a:defRPr b="1" i="0" sz="15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4325" lvl="2" marL="1371600" marR="0" rtl="0" algn="l">
              <a:spcBef>
                <a:spcPts val="270"/>
              </a:spcBef>
              <a:spcAft>
                <a:spcPts val="0"/>
              </a:spcAft>
              <a:buClr>
                <a:srgbClr val="4B2E83"/>
              </a:buClr>
              <a:buSzPts val="1350"/>
              <a:buFont typeface="Merriweather Sans"/>
              <a:buChar char="&gt;"/>
              <a:defRPr b="1" i="0" sz="135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04800" lvl="3" marL="1828800" marR="0" rtl="0" algn="l">
              <a:spcBef>
                <a:spcPts val="24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Char char="–"/>
              <a:defRPr b="1" i="0" sz="12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295275" lvl="4" marL="2286000" marR="0" rtl="0" algn="l">
              <a:spcBef>
                <a:spcPts val="210"/>
              </a:spcBef>
              <a:spcAft>
                <a:spcPts val="0"/>
              </a:spcAft>
              <a:buClr>
                <a:srgbClr val="4B2E83"/>
              </a:buClr>
              <a:buSzPts val="1050"/>
              <a:buFont typeface="Merriweather Sans"/>
              <a:buChar char="&gt;"/>
              <a:defRPr b="1" i="0" sz="105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23850" lvl="5" marL="27432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0" name="Google Shape;250;p42"/>
          <p:cNvSpPr txBox="1"/>
          <p:nvPr>
            <p:ph idx="3" type="body"/>
          </p:nvPr>
        </p:nvSpPr>
        <p:spPr>
          <a:xfrm>
            <a:off x="671758" y="1730667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420"/>
              </a:spcBef>
              <a:spcAft>
                <a:spcPts val="0"/>
              </a:spcAft>
              <a:buClr>
                <a:srgbClr val="E8D3A2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E8D3A2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marR="0" rtl="0" algn="l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marR="0" rtl="0" algn="l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23850" lvl="5" marL="27432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Wordmark_center_Purple_HEX.png" id="251" name="Google Shape;251;p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382156" y="6487457"/>
            <a:ext cx="2425295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7502_RGB.png" id="252" name="Google Shape;252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Header + Content">
  <p:cSld name="Header + Content"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43"/>
          <p:cNvSpPr txBox="1"/>
          <p:nvPr>
            <p:ph idx="1" type="body"/>
          </p:nvPr>
        </p:nvSpPr>
        <p:spPr>
          <a:xfrm>
            <a:off x="671758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4B2E83"/>
              </a:buClr>
              <a:buSzPts val="2250"/>
              <a:buFont typeface="Arial"/>
              <a:buNone/>
              <a:defRPr b="0" i="0" sz="2250" u="none" cap="none" strike="noStrik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indent="-228600" lvl="1" marL="914400" marR="0" rtl="0" algn="l">
              <a:spcBef>
                <a:spcPts val="420"/>
              </a:spcBef>
              <a:spcAft>
                <a:spcPts val="0"/>
              </a:spcAft>
              <a:buClr>
                <a:srgbClr val="E8D3A2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E8D3A2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marR="0" rtl="0" algn="l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marR="0" rtl="0" algn="l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23850" lvl="5" marL="27432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5" name="Google Shape;255;p43"/>
          <p:cNvSpPr txBox="1"/>
          <p:nvPr>
            <p:ph idx="2" type="body"/>
          </p:nvPr>
        </p:nvSpPr>
        <p:spPr>
          <a:xfrm>
            <a:off x="659305" y="1736726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marR="0" rtl="0" algn="l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b="1" i="0" sz="18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23850" lvl="1" marL="914400" marR="0" rtl="0" algn="l">
              <a:spcBef>
                <a:spcPts val="300"/>
              </a:spcBef>
              <a:spcAft>
                <a:spcPts val="0"/>
              </a:spcAft>
              <a:buClr>
                <a:srgbClr val="4B2E83"/>
              </a:buClr>
              <a:buSzPts val="1500"/>
              <a:buFont typeface="Arial"/>
              <a:buChar char="–"/>
              <a:defRPr b="1" i="0" sz="15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4325" lvl="2" marL="1371600" marR="0" rtl="0" algn="l">
              <a:spcBef>
                <a:spcPts val="270"/>
              </a:spcBef>
              <a:spcAft>
                <a:spcPts val="0"/>
              </a:spcAft>
              <a:buClr>
                <a:srgbClr val="4B2E83"/>
              </a:buClr>
              <a:buSzPts val="1350"/>
              <a:buFont typeface="Merriweather Sans"/>
              <a:buChar char="&gt;"/>
              <a:defRPr b="1" i="0" sz="135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04800" lvl="3" marL="1828800" marR="0" rtl="0" algn="l">
              <a:spcBef>
                <a:spcPts val="24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Char char="–"/>
              <a:defRPr b="1" i="0" sz="12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295275" lvl="4" marL="2286000" marR="0" rtl="0" algn="l">
              <a:spcBef>
                <a:spcPts val="210"/>
              </a:spcBef>
              <a:spcAft>
                <a:spcPts val="0"/>
              </a:spcAft>
              <a:buClr>
                <a:srgbClr val="4B2E83"/>
              </a:buClr>
              <a:buSzPts val="1050"/>
              <a:buFont typeface="Merriweather Sans"/>
              <a:buChar char="&gt;"/>
              <a:defRPr b="1" i="0" sz="105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23850" lvl="5" marL="27432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W Logo_Purple_2685_HEX.png" id="256" name="Google Shape;256;p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48139" y="5949410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7502_RGB.png" id="257" name="Google Shape;257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subtitle, content">
  <p:cSld name="Title, subtitle, conten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/>
          <p:nvPr/>
        </p:nvSpPr>
        <p:spPr>
          <a:xfrm>
            <a:off x="128727" y="152400"/>
            <a:ext cx="8862874" cy="658811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5"/>
          <p:cNvSpPr txBox="1"/>
          <p:nvPr>
            <p:ph type="title"/>
          </p:nvPr>
        </p:nvSpPr>
        <p:spPr>
          <a:xfrm>
            <a:off x="457200" y="274639"/>
            <a:ext cx="8229600" cy="8683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" type="body"/>
          </p:nvPr>
        </p:nvSpPr>
        <p:spPr>
          <a:xfrm>
            <a:off x="457200" y="1981202"/>
            <a:ext cx="8229600" cy="4144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1pPr>
            <a:lvl2pPr indent="-228600" lvl="1" marL="9144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/>
            </a:lvl4pPr>
            <a:lvl5pPr indent="-228600" lvl="4" marL="22860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37" name="Google Shape;37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726" y="6243658"/>
            <a:ext cx="532863" cy="496859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5"/>
          <p:cNvSpPr txBox="1"/>
          <p:nvPr>
            <p:ph idx="12" type="sldNum"/>
          </p:nvPr>
        </p:nvSpPr>
        <p:spPr>
          <a:xfrm>
            <a:off x="93215" y="6427436"/>
            <a:ext cx="404674" cy="24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sz="75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l">
              <a:spcBef>
                <a:spcPts val="0"/>
              </a:spcBef>
              <a:buNone/>
              <a:defRPr sz="75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l">
              <a:spcBef>
                <a:spcPts val="0"/>
              </a:spcBef>
              <a:buNone/>
              <a:defRPr sz="75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l">
              <a:spcBef>
                <a:spcPts val="0"/>
              </a:spcBef>
              <a:buNone/>
              <a:defRPr sz="75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l">
              <a:spcBef>
                <a:spcPts val="0"/>
              </a:spcBef>
              <a:buNone/>
              <a:defRPr sz="75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l">
              <a:spcBef>
                <a:spcPts val="0"/>
              </a:spcBef>
              <a:buNone/>
              <a:defRPr sz="75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l">
              <a:spcBef>
                <a:spcPts val="0"/>
              </a:spcBef>
              <a:buNone/>
              <a:defRPr sz="75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l">
              <a:spcBef>
                <a:spcPts val="0"/>
              </a:spcBef>
              <a:buNone/>
              <a:defRPr sz="75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l">
              <a:spcBef>
                <a:spcPts val="0"/>
              </a:spcBef>
              <a:buNone/>
              <a:defRPr sz="75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9" name="Google Shape;39;p5"/>
          <p:cNvSpPr txBox="1"/>
          <p:nvPr>
            <p:ph idx="2" type="body"/>
          </p:nvPr>
        </p:nvSpPr>
        <p:spPr>
          <a:xfrm>
            <a:off x="457200" y="1143000"/>
            <a:ext cx="82296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W Logo_Purple_RGB.png" id="40" name="Google Shape;40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72450" y="5959688"/>
            <a:ext cx="971550" cy="654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Header + Graphic">
  <p:cSld name="Header + Graphic"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44"/>
          <p:cNvSpPr/>
          <p:nvPr>
            <p:ph idx="2" type="chart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36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Arial"/>
              <a:buNone/>
              <a:defRPr b="0" i="1" sz="1800" u="none" cap="none" strike="noStrike">
                <a:solidFill>
                  <a:srgbClr val="99999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0" name="Google Shape;260;p44"/>
          <p:cNvSpPr txBox="1"/>
          <p:nvPr>
            <p:ph idx="1" type="body"/>
          </p:nvPr>
        </p:nvSpPr>
        <p:spPr>
          <a:xfrm>
            <a:off x="671758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4B2E83"/>
              </a:buClr>
              <a:buSzPts val="2250"/>
              <a:buFont typeface="Arial"/>
              <a:buNone/>
              <a:defRPr b="0" i="0" sz="2250" u="none" cap="none" strike="noStrik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indent="-228600" lvl="1" marL="914400" marR="0" rtl="0" algn="l">
              <a:spcBef>
                <a:spcPts val="420"/>
              </a:spcBef>
              <a:spcAft>
                <a:spcPts val="0"/>
              </a:spcAft>
              <a:buClr>
                <a:srgbClr val="E8D3A2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E8D3A2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marR="0" rtl="0" algn="l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marR="0" rtl="0" algn="l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23850" lvl="5" marL="27432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Wordmark_center_Purple_HEX.png" id="261" name="Google Shape;261;p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363106" y="6487457"/>
            <a:ext cx="2425295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7502_RGB.png" id="262" name="Google Shape;262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Title Slide">
  <p:cSld name="1_Title Slide"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46"/>
          <p:cNvSpPr txBox="1"/>
          <p:nvPr>
            <p:ph idx="1" type="body"/>
          </p:nvPr>
        </p:nvSpPr>
        <p:spPr>
          <a:xfrm>
            <a:off x="671757" y="1842045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4B2E83"/>
              </a:buClr>
              <a:buSzPts val="3750"/>
              <a:buFont typeface="Arial"/>
              <a:buNone/>
              <a:defRPr b="0" i="0" sz="3750" u="none" cap="none" strike="noStrik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indent="-228600" lvl="1" marL="914400" marR="0" rtl="0" algn="l">
              <a:spcBef>
                <a:spcPts val="420"/>
              </a:spcBef>
              <a:spcAft>
                <a:spcPts val="0"/>
              </a:spcAft>
              <a:buClr>
                <a:srgbClr val="E8D3A2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E8D3A2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marR="0" rtl="0" algn="l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marR="0" rtl="0" algn="l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23850" lvl="5" marL="27432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W Logo_Purple_2685_HEX.png" id="266" name="Google Shape;266;p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72400" y="378987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ordmark_center_Purple_HEX.png" id="267" name="Google Shape;267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2040" y="6532177"/>
            <a:ext cx="2425295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HEX.png" id="268" name="Google Shape;268;p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2039" y="4619074"/>
            <a:ext cx="1371600" cy="1245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Header + SubHeader + Content">
  <p:cSld name="Header + SubHeader + Content"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47"/>
          <p:cNvSpPr txBox="1"/>
          <p:nvPr>
            <p:ph idx="1" type="body"/>
          </p:nvPr>
        </p:nvSpPr>
        <p:spPr>
          <a:xfrm>
            <a:off x="671758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4B2E83"/>
              </a:buClr>
              <a:buSzPts val="2250"/>
              <a:buFont typeface="Arial"/>
              <a:buNone/>
              <a:defRPr b="0" i="0" sz="2250" u="none" cap="none" strike="noStrik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indent="-228600" lvl="1" marL="914400" marR="0" rtl="0" algn="l">
              <a:spcBef>
                <a:spcPts val="420"/>
              </a:spcBef>
              <a:spcAft>
                <a:spcPts val="0"/>
              </a:spcAft>
              <a:buClr>
                <a:srgbClr val="E8D3A2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E8D3A2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marR="0" rtl="0" algn="l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marR="0" rtl="0" algn="l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23850" lvl="5" marL="27432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1" name="Google Shape;271;p47"/>
          <p:cNvSpPr txBox="1"/>
          <p:nvPr>
            <p:ph idx="2" type="body"/>
          </p:nvPr>
        </p:nvSpPr>
        <p:spPr>
          <a:xfrm>
            <a:off x="659306" y="2320239"/>
            <a:ext cx="8197114" cy="38100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marR="0" rtl="0" algn="l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b="1" i="0" sz="18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23850" lvl="1" marL="914400" marR="0" rtl="0" algn="l">
              <a:spcBef>
                <a:spcPts val="300"/>
              </a:spcBef>
              <a:spcAft>
                <a:spcPts val="0"/>
              </a:spcAft>
              <a:buClr>
                <a:srgbClr val="4B2E83"/>
              </a:buClr>
              <a:buSzPts val="1500"/>
              <a:buFont typeface="Arial"/>
              <a:buChar char="–"/>
              <a:defRPr b="1" i="0" sz="15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4325" lvl="2" marL="1371600" marR="0" rtl="0" algn="l">
              <a:spcBef>
                <a:spcPts val="270"/>
              </a:spcBef>
              <a:spcAft>
                <a:spcPts val="0"/>
              </a:spcAft>
              <a:buClr>
                <a:srgbClr val="4B2E83"/>
              </a:buClr>
              <a:buSzPts val="1350"/>
              <a:buFont typeface="Merriweather Sans"/>
              <a:buChar char="&gt;"/>
              <a:defRPr b="1" i="0" sz="135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04800" lvl="3" marL="1828800" marR="0" rtl="0" algn="l">
              <a:spcBef>
                <a:spcPts val="24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Char char="–"/>
              <a:defRPr b="1" i="0" sz="12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295275" lvl="4" marL="2286000" marR="0" rtl="0" algn="l">
              <a:spcBef>
                <a:spcPts val="210"/>
              </a:spcBef>
              <a:spcAft>
                <a:spcPts val="0"/>
              </a:spcAft>
              <a:buClr>
                <a:srgbClr val="4B2E83"/>
              </a:buClr>
              <a:buSzPts val="1050"/>
              <a:buFont typeface="Merriweather Sans"/>
              <a:buChar char="&gt;"/>
              <a:defRPr b="1" i="0" sz="105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23850" lvl="5" marL="27432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2" name="Google Shape;272;p47"/>
          <p:cNvSpPr txBox="1"/>
          <p:nvPr>
            <p:ph idx="3" type="body"/>
          </p:nvPr>
        </p:nvSpPr>
        <p:spPr>
          <a:xfrm>
            <a:off x="671758" y="1730667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420"/>
              </a:spcBef>
              <a:spcAft>
                <a:spcPts val="0"/>
              </a:spcAft>
              <a:buClr>
                <a:srgbClr val="E8D3A2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E8D3A2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marR="0" rtl="0" algn="l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marR="0" rtl="0" algn="l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23850" lvl="5" marL="27432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Wordmark_center_Purple_HEX.png" id="273" name="Google Shape;273;p4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2040" y="6532177"/>
            <a:ext cx="2425295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HEX.png" id="274" name="Google Shape;274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1051" y="1402894"/>
            <a:ext cx="1371201" cy="696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Header + Content">
  <p:cSld name="Header + Content"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48"/>
          <p:cNvSpPr txBox="1"/>
          <p:nvPr>
            <p:ph idx="1" type="body"/>
          </p:nvPr>
        </p:nvSpPr>
        <p:spPr>
          <a:xfrm>
            <a:off x="671758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4B2E83"/>
              </a:buClr>
              <a:buSzPts val="2250"/>
              <a:buFont typeface="Arial"/>
              <a:buNone/>
              <a:defRPr b="0" i="0" sz="2250" u="none" cap="none" strike="noStrik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indent="-228600" lvl="1" marL="914400" marR="0" rtl="0" algn="l">
              <a:spcBef>
                <a:spcPts val="420"/>
              </a:spcBef>
              <a:spcAft>
                <a:spcPts val="0"/>
              </a:spcAft>
              <a:buClr>
                <a:srgbClr val="E8D3A2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E8D3A2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marR="0" rtl="0" algn="l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marR="0" rtl="0" algn="l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23850" lvl="5" marL="27432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7" name="Google Shape;277;p48"/>
          <p:cNvSpPr txBox="1"/>
          <p:nvPr>
            <p:ph idx="2" type="body"/>
          </p:nvPr>
        </p:nvSpPr>
        <p:spPr>
          <a:xfrm>
            <a:off x="659305" y="1736726"/>
            <a:ext cx="8076956" cy="40154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marR="0" rtl="0" algn="l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b="1" i="0" sz="18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23850" lvl="1" marL="914400" marR="0" rtl="0" algn="l">
              <a:spcBef>
                <a:spcPts val="300"/>
              </a:spcBef>
              <a:spcAft>
                <a:spcPts val="0"/>
              </a:spcAft>
              <a:buClr>
                <a:srgbClr val="4B2E83"/>
              </a:buClr>
              <a:buSzPts val="1500"/>
              <a:buFont typeface="Arial"/>
              <a:buChar char="–"/>
              <a:defRPr b="1" i="0" sz="15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4325" lvl="2" marL="1371600" marR="0" rtl="0" algn="l">
              <a:spcBef>
                <a:spcPts val="270"/>
              </a:spcBef>
              <a:spcAft>
                <a:spcPts val="0"/>
              </a:spcAft>
              <a:buClr>
                <a:srgbClr val="4B2E83"/>
              </a:buClr>
              <a:buSzPts val="1350"/>
              <a:buFont typeface="Merriweather Sans"/>
              <a:buChar char="&gt;"/>
              <a:defRPr b="1" i="0" sz="135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04800" lvl="3" marL="1828800" marR="0" rtl="0" algn="l">
              <a:spcBef>
                <a:spcPts val="24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Char char="–"/>
              <a:defRPr b="1" i="0" sz="12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295275" lvl="4" marL="2286000" marR="0" rtl="0" algn="l">
              <a:spcBef>
                <a:spcPts val="210"/>
              </a:spcBef>
              <a:spcAft>
                <a:spcPts val="0"/>
              </a:spcAft>
              <a:buClr>
                <a:srgbClr val="4B2E83"/>
              </a:buClr>
              <a:buSzPts val="1050"/>
              <a:buFont typeface="Merriweather Sans"/>
              <a:buChar char="&gt;"/>
              <a:defRPr b="1" i="0" sz="105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23850" lvl="5" marL="27432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Wordmark_center_Purple_HEX.png" id="278" name="Google Shape;278;p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2040" y="6532177"/>
            <a:ext cx="2425295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HEX.png" id="279" name="Google Shape;279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1051" y="1402894"/>
            <a:ext cx="1371201" cy="696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Header + Graphic">
  <p:cSld name="Header + Graphic"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49"/>
          <p:cNvSpPr/>
          <p:nvPr>
            <p:ph idx="2" type="chart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Arial"/>
              <a:buNone/>
              <a:defRPr b="0" i="1" sz="1800" u="none" cap="none" strike="noStrike">
                <a:solidFill>
                  <a:srgbClr val="4B2E83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2" name="Google Shape;282;p49"/>
          <p:cNvSpPr txBox="1"/>
          <p:nvPr>
            <p:ph idx="1" type="body"/>
          </p:nvPr>
        </p:nvSpPr>
        <p:spPr>
          <a:xfrm>
            <a:off x="671758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4B2E83"/>
              </a:buClr>
              <a:buSzPts val="2250"/>
              <a:buFont typeface="Arial"/>
              <a:buNone/>
              <a:defRPr b="0" i="0" sz="2250" u="none" cap="none" strike="noStrik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indent="-228600" lvl="1" marL="914400" marR="0" rtl="0" algn="l">
              <a:spcBef>
                <a:spcPts val="420"/>
              </a:spcBef>
              <a:spcAft>
                <a:spcPts val="0"/>
              </a:spcAft>
              <a:buClr>
                <a:srgbClr val="E8D3A2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E8D3A2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marR="0" rtl="0" algn="l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marR="0" rtl="0" algn="l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23850" lvl="5" marL="27432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Wordmark_center_Purple_HEX.png" id="283" name="Google Shape;283;p4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2040" y="6532177"/>
            <a:ext cx="2425295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HEX.png" id="284" name="Google Shape;284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1051" y="1402894"/>
            <a:ext cx="1371201" cy="696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50"/>
          <p:cNvSpPr txBox="1"/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b="0" i="0" sz="4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87" name="Google Shape;287;p50"/>
          <p:cNvSpPr txBox="1"/>
          <p:nvPr>
            <p:ph idx="1" type="subTitle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8" name="Google Shape;288;p50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9" name="Google Shape;289;p50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0" name="Google Shape;290;p50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51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93" name="Google Shape;293;p51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61950" lvl="1" marL="9144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23850" lvl="3" marL="1828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23850" lvl="4" marL="22860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23850" lvl="5" marL="27432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4" name="Google Shape;294;p51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5" name="Google Shape;295;p51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6" name="Google Shape;296;p51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52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99" name="Google Shape;299;p52"/>
          <p:cNvSpPr txBox="1"/>
          <p:nvPr>
            <p:ph idx="1" type="body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61950" lvl="1" marL="9144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23850" lvl="3" marL="1828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23850" lvl="4" marL="22860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23850" lvl="5" marL="27432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0" name="Google Shape;300;p52"/>
          <p:cNvSpPr txBox="1"/>
          <p:nvPr>
            <p:ph idx="2" type="body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61950" lvl="1" marL="9144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23850" lvl="3" marL="1828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23850" lvl="4" marL="22860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23850" lvl="5" marL="27432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1" name="Google Shape;301;p52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2" name="Google Shape;302;p52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3" name="Google Shape;303;p52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Title Slide">
  <p:cSld name="1_Title Slide"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W_W Logo_White.png" id="306" name="Google Shape;306;p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72400" y="408680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7335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5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2039" y="4613080"/>
            <a:ext cx="1390696" cy="121410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54"/>
          <p:cNvSpPr txBox="1"/>
          <p:nvPr>
            <p:ph idx="1" type="body"/>
          </p:nvPr>
        </p:nvSpPr>
        <p:spPr>
          <a:xfrm>
            <a:off x="671757" y="1842045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3750"/>
              <a:buFont typeface="Arial"/>
              <a:buNone/>
              <a:defRPr b="0" i="0" sz="3750" u="none" cap="none" strike="noStrike">
                <a:solidFill>
                  <a:schemeClr val="lt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indent="-228600" lvl="1" marL="914400" marR="0" rtl="0" algn="l">
              <a:spcBef>
                <a:spcPts val="420"/>
              </a:spcBef>
              <a:spcAft>
                <a:spcPts val="0"/>
              </a:spcAft>
              <a:buClr>
                <a:srgbClr val="E8D3A2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E8D3A2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marR="0" rtl="0" algn="l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marR="0" rtl="0" algn="l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23850" lvl="5" marL="2743200" marR="0" rtl="0" algn="l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rtl="0" algn="l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rtl="0" algn="l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Header + Subheader + Content">
  <p:cSld name="Header + Subheader + Content"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55"/>
          <p:cNvSpPr txBox="1"/>
          <p:nvPr>
            <p:ph idx="1" type="body"/>
          </p:nvPr>
        </p:nvSpPr>
        <p:spPr>
          <a:xfrm>
            <a:off x="671758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FFFFFF"/>
              </a:buClr>
              <a:buSzPts val="2250"/>
              <a:buFont typeface="Arial"/>
              <a:buNone/>
              <a:defRPr b="0" i="0" sz="2250" u="none" cap="none" strike="noStrike">
                <a:solidFill>
                  <a:srgbClr val="FFFFF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indent="-228600" lvl="1" marL="914400" marR="0" rtl="0" algn="l">
              <a:spcBef>
                <a:spcPts val="420"/>
              </a:spcBef>
              <a:spcAft>
                <a:spcPts val="0"/>
              </a:spcAft>
              <a:buClr>
                <a:srgbClr val="E8D3A2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E8D3A2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marR="0" rtl="0" algn="l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marR="0" rtl="0" algn="l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23850" lvl="5" marL="2743200" marR="0" rtl="0" algn="l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rtl="0" algn="l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rtl="0" algn="l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2" name="Google Shape;312;p55"/>
          <p:cNvSpPr txBox="1"/>
          <p:nvPr>
            <p:ph idx="2" type="body"/>
          </p:nvPr>
        </p:nvSpPr>
        <p:spPr>
          <a:xfrm>
            <a:off x="659306" y="2320239"/>
            <a:ext cx="8197114" cy="38100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marR="0" rtl="0" algn="l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erriweather Sans"/>
              <a:buChar char="&gt;"/>
              <a:defRPr b="1" i="0" sz="1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23850" lvl="1" marL="914400" marR="0" rtl="0" algn="l">
              <a:spcBef>
                <a:spcPts val="30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rial"/>
              <a:buChar char="–"/>
              <a:defRPr b="1" i="0" sz="15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4325" lvl="2" marL="1371600" marR="0" rtl="0" algn="l">
              <a:spcBef>
                <a:spcPts val="270"/>
              </a:spcBef>
              <a:spcAft>
                <a:spcPts val="0"/>
              </a:spcAft>
              <a:buClr>
                <a:srgbClr val="FFFFFF"/>
              </a:buClr>
              <a:buSzPts val="1350"/>
              <a:buFont typeface="Merriweather Sans"/>
              <a:buChar char="&gt;"/>
              <a:defRPr b="1" i="0" sz="135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04800" lvl="3" marL="1828800" marR="0" rtl="0" algn="l">
              <a:spcBef>
                <a:spcPts val="24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–"/>
              <a:defRPr b="1" i="0" sz="12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295275" lvl="4" marL="2286000" marR="0" rtl="0" algn="l">
              <a:spcBef>
                <a:spcPts val="21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Merriweather Sans"/>
              <a:buChar char="&gt;"/>
              <a:defRPr b="1" i="0" sz="105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23850" lvl="5" marL="2743200" marR="0" rtl="0" algn="l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rtl="0" algn="l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rtl="0" algn="l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3" name="Google Shape;313;p55"/>
          <p:cNvSpPr txBox="1"/>
          <p:nvPr>
            <p:ph idx="3" type="body"/>
          </p:nvPr>
        </p:nvSpPr>
        <p:spPr>
          <a:xfrm>
            <a:off x="671758" y="1730667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420"/>
              </a:spcBef>
              <a:spcAft>
                <a:spcPts val="0"/>
              </a:spcAft>
              <a:buClr>
                <a:srgbClr val="E8D3A2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E8D3A2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marR="0" rtl="0" algn="l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marR="0" rtl="0" algn="l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23850" lvl="5" marL="2743200" marR="0" rtl="0" algn="l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rtl="0" algn="l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rtl="0" algn="l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314" name="Google Shape;314;p5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77335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3096" y="1425026"/>
            <a:ext cx="862709" cy="689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Title">
  <p:cSld name="Content with Title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/>
          <p:nvPr/>
        </p:nvSpPr>
        <p:spPr>
          <a:xfrm>
            <a:off x="128727" y="152400"/>
            <a:ext cx="8862874" cy="658811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" type="body"/>
          </p:nvPr>
        </p:nvSpPr>
        <p:spPr>
          <a:xfrm>
            <a:off x="457200" y="1535113"/>
            <a:ext cx="8229600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45" name="Google Shape;45;p6"/>
          <p:cNvSpPr txBox="1"/>
          <p:nvPr>
            <p:ph idx="2" type="body"/>
          </p:nvPr>
        </p:nvSpPr>
        <p:spPr>
          <a:xfrm>
            <a:off x="457200" y="2174875"/>
            <a:ext cx="8229600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indent="-323850" lvl="1" marL="914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–"/>
              <a:defRPr sz="1500"/>
            </a:lvl2pPr>
            <a:lvl3pPr indent="-314325" lvl="2" marL="13716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3pPr>
            <a:lvl4pPr indent="-304800" lvl="3" marL="1828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4pPr>
            <a:lvl5pPr indent="-304800" lvl="4" marL="22860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 sz="1200"/>
            </a:lvl5pPr>
            <a:lvl6pPr indent="-304800" lvl="5" marL="2743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indent="-304800" lvl="6" marL="3200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indent="-304800" lvl="7" marL="3657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indent="-304800" lvl="8" marL="411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/>
        </p:txBody>
      </p:sp>
      <p:pic>
        <p:nvPicPr>
          <p:cNvPr id="46" name="Google Shape;46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726" y="6243656"/>
            <a:ext cx="532863" cy="496858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6"/>
          <p:cNvSpPr txBox="1"/>
          <p:nvPr>
            <p:ph idx="12" type="sldNum"/>
          </p:nvPr>
        </p:nvSpPr>
        <p:spPr>
          <a:xfrm>
            <a:off x="91440" y="6428234"/>
            <a:ext cx="402336" cy="24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W Logo_Purple_RGB.png" id="48" name="Google Shape;48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72450" y="5959688"/>
            <a:ext cx="971550" cy="654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Header + Content">
  <p:cSld name="Header + Content"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56"/>
          <p:cNvSpPr txBox="1"/>
          <p:nvPr>
            <p:ph idx="1" type="body"/>
          </p:nvPr>
        </p:nvSpPr>
        <p:spPr>
          <a:xfrm>
            <a:off x="671758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ts val="2250"/>
              <a:buFont typeface="Arial"/>
              <a:buNone/>
              <a:defRPr b="0" i="0" sz="2250" u="none" cap="none" strike="noStrike">
                <a:solidFill>
                  <a:schemeClr val="lt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indent="-228600" lvl="1" marL="914400" marR="0" rtl="0" algn="l">
              <a:spcBef>
                <a:spcPts val="420"/>
              </a:spcBef>
              <a:spcAft>
                <a:spcPts val="0"/>
              </a:spcAft>
              <a:buClr>
                <a:srgbClr val="E8D3A2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E8D3A2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marR="0" rtl="0" algn="l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marR="0" rtl="0" algn="l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23850" lvl="5" marL="2743200" marR="0" rtl="0" algn="l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rtl="0" algn="l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rtl="0" algn="l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8" name="Google Shape;318;p56"/>
          <p:cNvSpPr txBox="1"/>
          <p:nvPr>
            <p:ph idx="2" type="body"/>
          </p:nvPr>
        </p:nvSpPr>
        <p:spPr>
          <a:xfrm>
            <a:off x="659305" y="1736726"/>
            <a:ext cx="8076956" cy="40154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marR="0" rtl="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Merriweather Sans"/>
              <a:buChar char="&gt;"/>
              <a:defRPr b="1" i="0" sz="18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23850" lvl="1" marL="914400" marR="0" rtl="0" algn="l"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Arial"/>
              <a:buChar char="–"/>
              <a:defRPr b="1" i="0" sz="15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4325" lvl="2" marL="1371600" marR="0" rtl="0" algn="l">
              <a:spcBef>
                <a:spcPts val="270"/>
              </a:spcBef>
              <a:spcAft>
                <a:spcPts val="0"/>
              </a:spcAft>
              <a:buClr>
                <a:schemeClr val="lt2"/>
              </a:buClr>
              <a:buSzPts val="1350"/>
              <a:buFont typeface="Merriweather Sans"/>
              <a:buChar char="&gt;"/>
              <a:defRPr b="1" i="0" sz="135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04800" lvl="3" marL="1828800" marR="0" rtl="0" algn="l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–"/>
              <a:defRPr b="1" i="0" sz="12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295275" lvl="4" marL="2286000" marR="0" rtl="0" algn="l"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Merriweather Sans"/>
              <a:buChar char="&gt;"/>
              <a:defRPr b="1" i="0" sz="105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23850" lvl="5" marL="2743200" marR="0" rtl="0" algn="l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rtl="0" algn="l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rtl="0" algn="l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319" name="Google Shape;319;p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77335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3096" y="1425026"/>
            <a:ext cx="862709" cy="689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Header + Graphic">
  <p:cSld name="Header + Graphic"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57"/>
          <p:cNvSpPr/>
          <p:nvPr>
            <p:ph idx="2" type="chart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b="0" i="1" sz="1800" u="none" cap="none" strike="noStrike">
                <a:solidFill>
                  <a:schemeClr val="lt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spcBef>
                <a:spcPts val="42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Char char="–"/>
              <a:defRPr b="0" i="0" sz="2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–"/>
              <a:defRPr b="0" i="0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»"/>
              <a:defRPr b="0" i="0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3" name="Google Shape;323;p57"/>
          <p:cNvSpPr txBox="1"/>
          <p:nvPr>
            <p:ph idx="1" type="body"/>
          </p:nvPr>
        </p:nvSpPr>
        <p:spPr>
          <a:xfrm>
            <a:off x="671758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ts val="2250"/>
              <a:buFont typeface="Arial"/>
              <a:buNone/>
              <a:defRPr b="0" i="0" sz="2250" u="none" cap="none" strike="noStrike">
                <a:solidFill>
                  <a:schemeClr val="lt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indent="-228600" lvl="1" marL="914400" marR="0" rtl="0" algn="l">
              <a:spcBef>
                <a:spcPts val="420"/>
              </a:spcBef>
              <a:spcAft>
                <a:spcPts val="0"/>
              </a:spcAft>
              <a:buClr>
                <a:srgbClr val="E8D3A2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E8D3A2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marR="0" rtl="0" algn="l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marR="0" rtl="0" algn="l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23850" lvl="5" marL="2743200" marR="0" rtl="0" algn="l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rtl="0" algn="l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rtl="0" algn="l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324" name="Google Shape;324;p5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77335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3096" y="1425026"/>
            <a:ext cx="862709" cy="689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nstructors and Thank you">
  <p:cSld name="Instructors and Thank you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/>
          <p:nvPr/>
        </p:nvSpPr>
        <p:spPr>
          <a:xfrm>
            <a:off x="128727" y="152400"/>
            <a:ext cx="8862874" cy="658811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7"/>
          <p:cNvSpPr txBox="1"/>
          <p:nvPr>
            <p:ph type="title"/>
          </p:nvPr>
        </p:nvSpPr>
        <p:spPr>
          <a:xfrm>
            <a:off x="457200" y="14478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2" type="sldNum"/>
          </p:nvPr>
        </p:nvSpPr>
        <p:spPr>
          <a:xfrm>
            <a:off x="91440" y="6428234"/>
            <a:ext cx="402336" cy="24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3" name="Google Shape;53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726" y="6243658"/>
            <a:ext cx="532863" cy="496859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7"/>
          <p:cNvSpPr txBox="1"/>
          <p:nvPr>
            <p:ph idx="1" type="body"/>
          </p:nvPr>
        </p:nvSpPr>
        <p:spPr>
          <a:xfrm>
            <a:off x="838200" y="2819400"/>
            <a:ext cx="7543800" cy="27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W Logo_Purple_RGB.png" id="55" name="Google Shape;55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72450" y="5959688"/>
            <a:ext cx="971550" cy="654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Gray Section Header">
  <p:cSld name="Gray Section Header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8"/>
          <p:cNvSpPr/>
          <p:nvPr/>
        </p:nvSpPr>
        <p:spPr>
          <a:xfrm>
            <a:off x="0" y="2438400"/>
            <a:ext cx="8382000" cy="1524000"/>
          </a:xfrm>
          <a:custGeom>
            <a:rect b="b" l="l" r="r" t="t"/>
            <a:pathLst>
              <a:path extrusionOk="0" h="1676400" w="7848600">
                <a:moveTo>
                  <a:pt x="0" y="0"/>
                </a:moveTo>
                <a:lnTo>
                  <a:pt x="7848600" y="0"/>
                </a:lnTo>
                <a:lnTo>
                  <a:pt x="7200530" y="1667522"/>
                </a:lnTo>
                <a:lnTo>
                  <a:pt x="0" y="16764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8"/>
          <p:cNvSpPr txBox="1"/>
          <p:nvPr>
            <p:ph idx="1" type="subTitle"/>
          </p:nvPr>
        </p:nvSpPr>
        <p:spPr>
          <a:xfrm>
            <a:off x="228600" y="4265676"/>
            <a:ext cx="73914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420"/>
              </a:spcBef>
              <a:spcAft>
                <a:spcPts val="0"/>
              </a:spcAft>
              <a:buClr>
                <a:srgbClr val="2A2A2D"/>
              </a:buClr>
              <a:buSzPts val="2100"/>
              <a:buNone/>
              <a:defRPr sz="2100">
                <a:solidFill>
                  <a:srgbClr val="2A2A2D"/>
                </a:solidFill>
              </a:defRPr>
            </a:lvl1pPr>
            <a:lvl2pPr lvl="1" algn="ctr">
              <a:spcBef>
                <a:spcPts val="420"/>
              </a:spcBef>
              <a:spcAft>
                <a:spcPts val="0"/>
              </a:spcAft>
              <a:buClr>
                <a:srgbClr val="898989"/>
              </a:buClr>
              <a:buSzPts val="2100"/>
              <a:buNone/>
              <a:defRPr>
                <a:solidFill>
                  <a:srgbClr val="898989"/>
                </a:solidFill>
              </a:defRPr>
            </a:lvl2pPr>
            <a:lvl3pPr lvl="2" algn="ctr">
              <a:spcBef>
                <a:spcPts val="360"/>
              </a:spcBef>
              <a:spcAft>
                <a:spcPts val="0"/>
              </a:spcAft>
              <a:buClr>
                <a:srgbClr val="898989"/>
              </a:buClr>
              <a:buSzPts val="1800"/>
              <a:buNone/>
              <a:defRPr>
                <a:solidFill>
                  <a:srgbClr val="898989"/>
                </a:solidFill>
              </a:defRPr>
            </a:lvl3pPr>
            <a:lvl4pPr lvl="3" algn="ctr">
              <a:spcBef>
                <a:spcPts val="300"/>
              </a:spcBef>
              <a:spcAft>
                <a:spcPts val="0"/>
              </a:spcAft>
              <a:buClr>
                <a:srgbClr val="898989"/>
              </a:buClr>
              <a:buSzPts val="1500"/>
              <a:buNone/>
              <a:defRPr>
                <a:solidFill>
                  <a:srgbClr val="898989"/>
                </a:solidFill>
              </a:defRPr>
            </a:lvl4pPr>
            <a:lvl5pPr lvl="4" algn="ctr">
              <a:spcBef>
                <a:spcPts val="300"/>
              </a:spcBef>
              <a:spcAft>
                <a:spcPts val="0"/>
              </a:spcAft>
              <a:buClr>
                <a:srgbClr val="898989"/>
              </a:buClr>
              <a:buSzPts val="1500"/>
              <a:buNone/>
              <a:defRPr>
                <a:solidFill>
                  <a:srgbClr val="898989"/>
                </a:solidFill>
              </a:defRPr>
            </a:lvl5pPr>
            <a:lvl6pPr lvl="5" algn="ctr">
              <a:spcBef>
                <a:spcPts val="300"/>
              </a:spcBef>
              <a:spcAft>
                <a:spcPts val="0"/>
              </a:spcAft>
              <a:buClr>
                <a:srgbClr val="898989"/>
              </a:buClr>
              <a:buSzPts val="1500"/>
              <a:buNone/>
              <a:defRPr>
                <a:solidFill>
                  <a:srgbClr val="898989"/>
                </a:solidFill>
              </a:defRPr>
            </a:lvl6pPr>
            <a:lvl7pPr lvl="6" algn="ctr">
              <a:spcBef>
                <a:spcPts val="300"/>
              </a:spcBef>
              <a:spcAft>
                <a:spcPts val="0"/>
              </a:spcAft>
              <a:buClr>
                <a:srgbClr val="898989"/>
              </a:buClr>
              <a:buSzPts val="1500"/>
              <a:buNone/>
              <a:defRPr>
                <a:solidFill>
                  <a:srgbClr val="898989"/>
                </a:solidFill>
              </a:defRPr>
            </a:lvl7pPr>
            <a:lvl8pPr lvl="7" algn="ctr">
              <a:spcBef>
                <a:spcPts val="300"/>
              </a:spcBef>
              <a:spcAft>
                <a:spcPts val="0"/>
              </a:spcAft>
              <a:buClr>
                <a:srgbClr val="898989"/>
              </a:buClr>
              <a:buSzPts val="1500"/>
              <a:buNone/>
              <a:defRPr>
                <a:solidFill>
                  <a:srgbClr val="898989"/>
                </a:solidFill>
              </a:defRPr>
            </a:lvl8pPr>
            <a:lvl9pPr lvl="8" algn="ctr">
              <a:spcBef>
                <a:spcPts val="300"/>
              </a:spcBef>
              <a:spcAft>
                <a:spcPts val="0"/>
              </a:spcAft>
              <a:buClr>
                <a:srgbClr val="898989"/>
              </a:buClr>
              <a:buSzPts val="1500"/>
              <a:buNone/>
              <a:defRPr>
                <a:solidFill>
                  <a:srgbClr val="898989"/>
                </a:solidFill>
              </a:defRPr>
            </a:lvl9pPr>
          </a:lstStyle>
          <a:p/>
        </p:txBody>
      </p:sp>
      <p:sp>
        <p:nvSpPr>
          <p:cNvPr id="59" name="Google Shape;59;p8"/>
          <p:cNvSpPr txBox="1"/>
          <p:nvPr>
            <p:ph idx="12" type="sldNum"/>
          </p:nvPr>
        </p:nvSpPr>
        <p:spPr>
          <a:xfrm>
            <a:off x="91440" y="6428234"/>
            <a:ext cx="402336" cy="24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0" name="Google Shape;60;p8"/>
          <p:cNvSpPr txBox="1"/>
          <p:nvPr>
            <p:ph type="title"/>
          </p:nvPr>
        </p:nvSpPr>
        <p:spPr>
          <a:xfrm>
            <a:off x="228600" y="2438400"/>
            <a:ext cx="7391400" cy="15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50"/>
              <a:buFont typeface="Arial Black"/>
              <a:buNone/>
              <a:defRPr b="1" sz="4050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 Content" type="twoObj">
  <p:cSld name="TWO_OBJECTS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128727" y="152400"/>
            <a:ext cx="8862874" cy="658811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" type="body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1950" lvl="0" marL="4572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2pPr>
            <a:lvl3pPr indent="-323850" lvl="2" marL="1371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3pPr>
            <a:lvl4pPr indent="-314325" lvl="3" marL="18288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–"/>
              <a:defRPr sz="1350"/>
            </a:lvl4pPr>
            <a:lvl5pPr indent="-314325" lvl="4" marL="22860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»"/>
              <a:defRPr sz="1350"/>
            </a:lvl5pPr>
            <a:lvl6pPr indent="-314325" lvl="5" marL="27432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6pPr>
            <a:lvl7pPr indent="-314325" lvl="6" marL="32004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7pPr>
            <a:lvl8pPr indent="-314325" lvl="7" marL="36576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8pPr>
            <a:lvl9pPr indent="-314325" lvl="8" marL="41148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9pPr>
          </a:lstStyle>
          <a:p/>
        </p:txBody>
      </p:sp>
      <p:sp>
        <p:nvSpPr>
          <p:cNvPr id="65" name="Google Shape;65;p9"/>
          <p:cNvSpPr txBox="1"/>
          <p:nvPr>
            <p:ph idx="2" type="body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1950" lvl="0" marL="4572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2pPr>
            <a:lvl3pPr indent="-323850" lvl="2" marL="1371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3pPr>
            <a:lvl4pPr indent="-314325" lvl="3" marL="18288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–"/>
              <a:defRPr sz="1350"/>
            </a:lvl4pPr>
            <a:lvl5pPr indent="-314325" lvl="4" marL="22860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»"/>
              <a:defRPr sz="1350"/>
            </a:lvl5pPr>
            <a:lvl6pPr indent="-314325" lvl="5" marL="27432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6pPr>
            <a:lvl7pPr indent="-314325" lvl="6" marL="32004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7pPr>
            <a:lvl8pPr indent="-314325" lvl="7" marL="36576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8pPr>
            <a:lvl9pPr indent="-314325" lvl="8" marL="41148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9pPr>
          </a:lstStyle>
          <a:p/>
        </p:txBody>
      </p:sp>
      <p:pic>
        <p:nvPicPr>
          <p:cNvPr id="66" name="Google Shape;66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215297" y="6126165"/>
            <a:ext cx="776303" cy="522711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9"/>
          <p:cNvSpPr txBox="1"/>
          <p:nvPr>
            <p:ph idx="12" type="sldNum"/>
          </p:nvPr>
        </p:nvSpPr>
        <p:spPr>
          <a:xfrm>
            <a:off x="91440" y="6428234"/>
            <a:ext cx="402336" cy="24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 stacked content">
  <p:cSld name="2 stacked conten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0"/>
          <p:cNvSpPr/>
          <p:nvPr/>
        </p:nvSpPr>
        <p:spPr>
          <a:xfrm>
            <a:off x="128727" y="152400"/>
            <a:ext cx="8862874" cy="658811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1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" type="body"/>
          </p:nvPr>
        </p:nvSpPr>
        <p:spPr>
          <a:xfrm>
            <a:off x="457200" y="1600201"/>
            <a:ext cx="8229600" cy="21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1950" lvl="0" marL="4572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2pPr>
            <a:lvl3pPr indent="-323850" lvl="2" marL="1371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3pPr>
            <a:lvl4pPr indent="-314325" lvl="3" marL="18288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–"/>
              <a:defRPr sz="1350"/>
            </a:lvl4pPr>
            <a:lvl5pPr indent="-314325" lvl="4" marL="22860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»"/>
              <a:defRPr sz="1350"/>
            </a:lvl5pPr>
            <a:lvl6pPr indent="-314325" lvl="5" marL="27432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6pPr>
            <a:lvl7pPr indent="-314325" lvl="6" marL="32004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7pPr>
            <a:lvl8pPr indent="-314325" lvl="7" marL="36576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8pPr>
            <a:lvl9pPr indent="-314325" lvl="8" marL="41148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9pPr>
          </a:lstStyle>
          <a:p/>
        </p:txBody>
      </p:sp>
      <p:sp>
        <p:nvSpPr>
          <p:cNvPr id="72" name="Google Shape;72;p10"/>
          <p:cNvSpPr txBox="1"/>
          <p:nvPr>
            <p:ph idx="2" type="body"/>
          </p:nvPr>
        </p:nvSpPr>
        <p:spPr>
          <a:xfrm>
            <a:off x="457200" y="3733801"/>
            <a:ext cx="8229600" cy="23923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1950" lvl="0" marL="4572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2pPr>
            <a:lvl3pPr indent="-323850" lvl="2" marL="1371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3pPr>
            <a:lvl4pPr indent="-314325" lvl="3" marL="18288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–"/>
              <a:defRPr sz="1350"/>
            </a:lvl4pPr>
            <a:lvl5pPr indent="-314325" lvl="4" marL="22860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»"/>
              <a:defRPr sz="1350"/>
            </a:lvl5pPr>
            <a:lvl6pPr indent="-314325" lvl="5" marL="27432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6pPr>
            <a:lvl7pPr indent="-314325" lvl="6" marL="32004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7pPr>
            <a:lvl8pPr indent="-314325" lvl="7" marL="36576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8pPr>
            <a:lvl9pPr indent="-314325" lvl="8" marL="41148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9pPr>
          </a:lstStyle>
          <a:p/>
        </p:txBody>
      </p:sp>
      <p:pic>
        <p:nvPicPr>
          <p:cNvPr id="73" name="Google Shape;73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726" y="6243656"/>
            <a:ext cx="532863" cy="496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0"/>
          <p:cNvSpPr txBox="1"/>
          <p:nvPr>
            <p:ph idx="12" type="sldNum"/>
          </p:nvPr>
        </p:nvSpPr>
        <p:spPr>
          <a:xfrm>
            <a:off x="91440" y="6428234"/>
            <a:ext cx="402336" cy="24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6" name="Google Shape;76;p10"/>
          <p:cNvSpPr/>
          <p:nvPr/>
        </p:nvSpPr>
        <p:spPr>
          <a:xfrm>
            <a:off x="8382000" y="6289687"/>
            <a:ext cx="609600" cy="415915"/>
          </a:xfrm>
          <a:prstGeom prst="rect">
            <a:avLst/>
          </a:prstGeom>
          <a:solidFill>
            <a:srgbClr val="F2F2F2">
              <a:alpha val="3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theme" Target="../theme/theme4.xml"/><Relationship Id="rId25" Type="http://schemas.openxmlformats.org/officeDocument/2006/relationships/slideLayout" Target="../slideLayouts/slideLayout25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9.xml"/><Relationship Id="rId5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2.xml"/><Relationship Id="rId8" Type="http://schemas.openxmlformats.org/officeDocument/2006/relationships/theme" Target="../theme/theme1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slideLayout" Target="../slideLayouts/slideLayout34.xml"/><Relationship Id="rId3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6.xml"/><Relationship Id="rId5" Type="http://schemas.openxmlformats.org/officeDocument/2006/relationships/theme" Target="../theme/theme2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theme" Target="../theme/theme7.xml"/></Relationships>
</file>

<file path=ppt/slideMasters/_rels/slideMaster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slideLayout" Target="../slideLayouts/slideLayout42.xml"/><Relationship Id="rId3" Type="http://schemas.openxmlformats.org/officeDocument/2006/relationships/slideLayout" Target="../slideLayouts/slideLayout43.xml"/><Relationship Id="rId4" Type="http://schemas.openxmlformats.org/officeDocument/2006/relationships/slideLayout" Target="../slideLayouts/slideLayout44.xml"/><Relationship Id="rId5" Type="http://schemas.openxmlformats.org/officeDocument/2006/relationships/slideLayout" Target="../slideLayouts/slideLayout45.xml"/><Relationship Id="rId6" Type="http://schemas.openxmlformats.org/officeDocument/2006/relationships/slideLayout" Target="../slideLayouts/slideLayout46.xml"/><Relationship Id="rId7" Type="http://schemas.openxmlformats.org/officeDocument/2006/relationships/slideLayout" Target="../slideLayouts/slideLayout47.xml"/><Relationship Id="rId8" Type="http://schemas.openxmlformats.org/officeDocument/2006/relationships/theme" Target="../theme/theme3.xml"/></Relationships>
</file>

<file path=ppt/slideMasters/_rels/slideMaster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1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61950" lvl="1" marL="9144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23850" lvl="3" marL="1828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23850" lvl="4" marL="22860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23850" lvl="5" marL="27432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2" type="sldNum"/>
          </p:nvPr>
        </p:nvSpPr>
        <p:spPr>
          <a:xfrm>
            <a:off x="91440" y="6428234"/>
            <a:ext cx="402336" cy="24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75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75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75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75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75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75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75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75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75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2"/>
        </a:solidFill>
      </p:bgPr>
    </p:bg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2"/>
        </a:solidFill>
      </p:bgPr>
    </p:bg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80" r:id="rId1"/>
    <p:sldLayoutId id="2147483681" r:id="rId2"/>
    <p:sldLayoutId id="2147483682" r:id="rId3"/>
    <p:sldLayoutId id="2147483683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2"/>
        </a:solidFill>
      </p:bgPr>
    </p:bg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84" r:id="rId1"/>
    <p:sldLayoutId id="2147483685" r:id="rId2"/>
    <p:sldLayoutId id="2147483686" r:id="rId3"/>
    <p:sldLayoutId id="2147483687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2"/>
        </a:solidFill>
      </p:bgPr>
    </p:bg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2"/>
        </a:solidFill>
      </p:bgPr>
    </p:bg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95" r:id="rId1"/>
    <p:sldLayoutId id="2147483696" r:id="rId2"/>
    <p:sldLayoutId id="2147483697" r:id="rId3"/>
    <p:sldLayoutId id="2147483698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mailto:gcafco@uw.edu" TargetMode="External"/><Relationship Id="rId4" Type="http://schemas.openxmlformats.org/officeDocument/2006/relationships/image" Target="../media/image2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finance.uw.edu/pafc/expenditure-timing" TargetMode="External"/><Relationship Id="rId4" Type="http://schemas.openxmlformats.org/officeDocument/2006/relationships/hyperlink" Target="https://finance.uw.edu/pafc/Dashboard_End_of_Award_Equipment_Purchases" TargetMode="External"/><Relationship Id="rId5" Type="http://schemas.openxmlformats.org/officeDocument/2006/relationships/hyperlink" Target="https://www.washington.edu/research/research-administration-learning/timing-of-expenditures-benefit-to-award/" TargetMode="External"/><Relationship Id="rId6" Type="http://schemas.openxmlformats.org/officeDocument/2006/relationships/hyperlink" Target="https://www.washington.edu/research/research-administration-learning/grant-and-contract-fiscal-administration-compliance/" TargetMode="External"/><Relationship Id="rId7" Type="http://schemas.openxmlformats.org/officeDocument/2006/relationships/hyperlink" Target="https://www.washington.edu/research/research-administration-learning/preparing-for-audit/" TargetMode="External"/><Relationship Id="rId8" Type="http://schemas.openxmlformats.org/officeDocument/2006/relationships/image" Target="../media/image1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finance.uw.edu/pafc/nsf-2month-rule-regulation-and-resources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1.png"/><Relationship Id="rId4" Type="http://schemas.openxmlformats.org/officeDocument/2006/relationships/hyperlink" Target="mailto:corehelp@uw.edu" TargetMode="External"/><Relationship Id="rId5" Type="http://schemas.openxmlformats.org/officeDocument/2006/relationships/hyperlink" Target="https://itconnect.uw.edu/connect/phones/conferencing/zoom-video-conferencing/updates/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58"/>
          <p:cNvSpPr txBox="1"/>
          <p:nvPr>
            <p:ph idx="1" type="body"/>
          </p:nvPr>
        </p:nvSpPr>
        <p:spPr>
          <a:xfrm>
            <a:off x="384718" y="1458196"/>
            <a:ext cx="3713357" cy="19749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55"/>
              <a:buNone/>
            </a:pPr>
            <a:r>
              <a:t/>
            </a:r>
            <a:endParaRPr sz="1754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80000"/>
              </a:lnSpc>
              <a:spcBef>
                <a:spcPts val="1079"/>
              </a:spcBef>
              <a:spcAft>
                <a:spcPts val="0"/>
              </a:spcAft>
              <a:buClr>
                <a:schemeClr val="accent1"/>
              </a:buClr>
              <a:buSzPts val="5395"/>
              <a:buNone/>
            </a:pPr>
            <a:r>
              <a:rPr b="1" lang="en-US" sz="5395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Compliance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1079"/>
              </a:spcBef>
              <a:spcAft>
                <a:spcPts val="0"/>
              </a:spcAft>
              <a:buClr>
                <a:schemeClr val="accent1"/>
              </a:buClr>
              <a:buSzPts val="5395"/>
              <a:buNone/>
            </a:pPr>
            <a:r>
              <a:rPr b="1" lang="en-US" sz="5395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Corner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244"/>
              </a:spcBef>
              <a:spcAft>
                <a:spcPts val="0"/>
              </a:spcAft>
              <a:buClr>
                <a:schemeClr val="dk1"/>
              </a:buClr>
              <a:buSzPts val="1218"/>
              <a:buNone/>
            </a:pPr>
            <a:r>
              <a:t/>
            </a:r>
            <a:endParaRPr sz="1218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58"/>
          <p:cNvSpPr txBox="1"/>
          <p:nvPr/>
        </p:nvSpPr>
        <p:spPr>
          <a:xfrm>
            <a:off x="384718" y="3803418"/>
            <a:ext cx="3316949" cy="196293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May 2020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Andra Sawyer 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Post Award Fiscal Compliance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</a:pPr>
            <a:r>
              <a:rPr b="0" i="0" lang="en-US" sz="2000" u="sng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gcafco@uw.edu</a:t>
            </a:r>
            <a:endParaRPr b="0" i="0" sz="20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3" name="Google Shape;333;p5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59995" y="1458196"/>
            <a:ext cx="4083975" cy="37781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5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/>
              <a:t>NSF Audit: By the Numbers</a:t>
            </a:r>
            <a:endParaRPr/>
          </a:p>
        </p:txBody>
      </p:sp>
      <p:sp>
        <p:nvSpPr>
          <p:cNvPr id="339" name="Google Shape;339;p59"/>
          <p:cNvSpPr txBox="1"/>
          <p:nvPr>
            <p:ph idx="1" type="body"/>
          </p:nvPr>
        </p:nvSpPr>
        <p:spPr>
          <a:xfrm>
            <a:off x="457200" y="1616764"/>
            <a:ext cx="8229600" cy="45094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1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/>
              <a:t>November 2015: UW position on questioned costs:</a:t>
            </a:r>
            <a:endParaRPr/>
          </a:p>
          <a:p>
            <a:pPr indent="0" lvl="1" marL="557213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</a:pPr>
            <a:r>
              <a:rPr lang="en-US" sz="2500"/>
              <a:t>Agreed with disallowance:                	   	  $71k</a:t>
            </a:r>
            <a:endParaRPr/>
          </a:p>
          <a:p>
            <a:pPr indent="0" lvl="1" marL="557213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</a:pPr>
            <a:r>
              <a:rPr lang="en-US" sz="2500"/>
              <a:t>Disagreed:        		                      			$</a:t>
            </a:r>
            <a:r>
              <a:rPr lang="en-US" sz="2500" u="sng"/>
              <a:t>108k</a:t>
            </a:r>
            <a:endParaRPr/>
          </a:p>
          <a:p>
            <a:pPr indent="0" lvl="1" marL="557213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</a:pPr>
            <a:r>
              <a:rPr lang="en-US" sz="2500"/>
              <a:t>Total:											$179k</a:t>
            </a:r>
            <a:endParaRPr/>
          </a:p>
          <a:p>
            <a:pPr indent="-184150" lvl="1" marL="900113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</a:pPr>
            <a:r>
              <a:t/>
            </a:r>
            <a:endParaRPr sz="2500"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/>
              <a:t>February 2020: NSF final determination</a:t>
            </a:r>
            <a:endParaRPr/>
          </a:p>
          <a:p>
            <a:pPr indent="0" lvl="1" marL="557213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</a:pPr>
            <a:r>
              <a:rPr lang="en-US" sz="2500"/>
              <a:t>Disallowed:							 		 $77k</a:t>
            </a:r>
            <a:endParaRPr/>
          </a:p>
          <a:p>
            <a:pPr indent="0" lvl="1" marL="557213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</a:pPr>
            <a:r>
              <a:rPr lang="en-US" sz="2500"/>
              <a:t>Allowed:										</a:t>
            </a:r>
            <a:r>
              <a:rPr lang="en-US" sz="2500" u="sng"/>
              <a:t>$102k</a:t>
            </a:r>
            <a:endParaRPr/>
          </a:p>
          <a:p>
            <a:pPr indent="0" lvl="1" marL="557213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</a:pPr>
            <a:r>
              <a:rPr lang="en-US" sz="2500"/>
              <a:t>Total:											$179k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6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-US" sz="3959"/>
              <a:t>NSF Audit: Disallowed Costs</a:t>
            </a:r>
            <a:br>
              <a:rPr lang="en-US" sz="3959"/>
            </a:br>
            <a:r>
              <a:rPr lang="en-US" sz="3959"/>
              <a:t>$77,000 </a:t>
            </a:r>
            <a:endParaRPr/>
          </a:p>
        </p:txBody>
      </p:sp>
      <p:pic>
        <p:nvPicPr>
          <p:cNvPr id="346" name="Google Shape;346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975" y="1541738"/>
            <a:ext cx="7905750" cy="4781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6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-US" sz="3959"/>
              <a:t>NSF Audit: Timing Disallowed Costs $52,000 </a:t>
            </a:r>
            <a:endParaRPr/>
          </a:p>
        </p:txBody>
      </p:sp>
      <p:pic>
        <p:nvPicPr>
          <p:cNvPr id="353" name="Google Shape;353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" y="1493838"/>
            <a:ext cx="7905750" cy="4781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62"/>
          <p:cNvSpPr txBox="1"/>
          <p:nvPr>
            <p:ph type="title"/>
          </p:nvPr>
        </p:nvSpPr>
        <p:spPr>
          <a:xfrm>
            <a:off x="161925" y="274638"/>
            <a:ext cx="8524875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-US"/>
              <a:t>If only there was more information on Timing…</a:t>
            </a:r>
            <a:endParaRPr/>
          </a:p>
        </p:txBody>
      </p:sp>
      <p:sp>
        <p:nvSpPr>
          <p:cNvPr id="360" name="Google Shape;360;p62"/>
          <p:cNvSpPr txBox="1"/>
          <p:nvPr>
            <p:ph idx="1" type="body"/>
          </p:nvPr>
        </p:nvSpPr>
        <p:spPr>
          <a:xfrm>
            <a:off x="457200" y="1484972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0"/>
              <a:buNone/>
            </a:pPr>
            <a:r>
              <a:rPr lang="en-US" sz="1860"/>
              <a:t>PAFC website: </a:t>
            </a:r>
            <a:r>
              <a:rPr lang="en-US" sz="1860" u="sng">
                <a:solidFill>
                  <a:schemeClr val="hlink"/>
                </a:solidFill>
                <a:hlinkClick r:id="rId3"/>
              </a:rPr>
              <a:t>https://finance.uw.edu/pafc/expenditure-timing</a:t>
            </a:r>
            <a:endParaRPr sz="1860"/>
          </a:p>
          <a:p>
            <a:pPr indent="0" lvl="0" marL="0" rtl="0" algn="l">
              <a:lnSpc>
                <a:spcPct val="80000"/>
              </a:lnSpc>
              <a:spcBef>
                <a:spcPts val="372"/>
              </a:spcBef>
              <a:spcAft>
                <a:spcPts val="0"/>
              </a:spcAft>
              <a:buClr>
                <a:schemeClr val="dk1"/>
              </a:buClr>
              <a:buSzPts val="1860"/>
              <a:buNone/>
            </a:pPr>
            <a:r>
              <a:t/>
            </a:r>
            <a:endParaRPr sz="1860"/>
          </a:p>
          <a:p>
            <a:pPr indent="0" lvl="0" marL="0" rtl="0" algn="l">
              <a:lnSpc>
                <a:spcPct val="80000"/>
              </a:lnSpc>
              <a:spcBef>
                <a:spcPts val="372"/>
              </a:spcBef>
              <a:spcAft>
                <a:spcPts val="0"/>
              </a:spcAft>
              <a:buClr>
                <a:schemeClr val="dk1"/>
              </a:buClr>
              <a:buSzPts val="1860"/>
              <a:buNone/>
            </a:pPr>
            <a:r>
              <a:rPr lang="en-US" sz="1860"/>
              <a:t>Data analytics dashboard (end of Award equipment): </a:t>
            </a:r>
            <a:r>
              <a:rPr lang="en-US" sz="1860" u="sng">
                <a:solidFill>
                  <a:schemeClr val="hlink"/>
                </a:solidFill>
                <a:hlinkClick r:id="rId4"/>
              </a:rPr>
              <a:t>https://finance.uw.edu/pafc/Dashboard_End_of_Award_Equipment_Purchases</a:t>
            </a:r>
            <a:endParaRPr sz="1860"/>
          </a:p>
          <a:p>
            <a:pPr indent="0" lvl="0" marL="0" rtl="0" algn="l">
              <a:lnSpc>
                <a:spcPct val="80000"/>
              </a:lnSpc>
              <a:spcBef>
                <a:spcPts val="372"/>
              </a:spcBef>
              <a:spcAft>
                <a:spcPts val="0"/>
              </a:spcAft>
              <a:buClr>
                <a:schemeClr val="dk1"/>
              </a:buClr>
              <a:buSzPts val="1860"/>
              <a:buNone/>
            </a:pPr>
            <a:r>
              <a:t/>
            </a:r>
            <a:endParaRPr sz="1860"/>
          </a:p>
          <a:p>
            <a:pPr indent="0" lvl="0" marL="0" rtl="0" algn="l">
              <a:lnSpc>
                <a:spcPct val="80000"/>
              </a:lnSpc>
              <a:spcBef>
                <a:spcPts val="372"/>
              </a:spcBef>
              <a:spcAft>
                <a:spcPts val="0"/>
              </a:spcAft>
              <a:buClr>
                <a:schemeClr val="dk1"/>
              </a:buClr>
              <a:buSzPts val="1860"/>
              <a:buNone/>
            </a:pPr>
            <a:r>
              <a:rPr lang="en-US" sz="1860"/>
              <a:t>Timing of Expenditures eLearning: </a:t>
            </a:r>
            <a:r>
              <a:rPr lang="en-US" sz="1860" u="sng">
                <a:solidFill>
                  <a:schemeClr val="hlink"/>
                </a:solidFill>
                <a:hlinkClick r:id="rId5"/>
              </a:rPr>
              <a:t>https://www.washington.edu/research/research-administration-learning/timing-of-expenditures-benefit-to-award/</a:t>
            </a:r>
            <a:endParaRPr sz="1860"/>
          </a:p>
          <a:p>
            <a:pPr indent="0" lvl="0" marL="0" rtl="0" algn="l">
              <a:lnSpc>
                <a:spcPct val="80000"/>
              </a:lnSpc>
              <a:spcBef>
                <a:spcPts val="372"/>
              </a:spcBef>
              <a:spcAft>
                <a:spcPts val="0"/>
              </a:spcAft>
              <a:buClr>
                <a:schemeClr val="dk1"/>
              </a:buClr>
              <a:buSzPts val="1860"/>
              <a:buNone/>
            </a:pPr>
            <a:r>
              <a:t/>
            </a:r>
            <a:endParaRPr sz="1860"/>
          </a:p>
          <a:p>
            <a:pPr indent="0" lvl="0" marL="0" rtl="0" algn="l">
              <a:lnSpc>
                <a:spcPct val="80000"/>
              </a:lnSpc>
              <a:spcBef>
                <a:spcPts val="372"/>
              </a:spcBef>
              <a:spcAft>
                <a:spcPts val="0"/>
              </a:spcAft>
              <a:buClr>
                <a:schemeClr val="dk1"/>
              </a:buClr>
              <a:buSzPts val="1860"/>
              <a:buNone/>
            </a:pPr>
            <a:r>
              <a:rPr lang="en-US" sz="1860"/>
              <a:t>CORE Fiscal Compliance Class: </a:t>
            </a:r>
            <a:r>
              <a:rPr lang="en-US" sz="1860" u="sng">
                <a:solidFill>
                  <a:schemeClr val="hlink"/>
                </a:solidFill>
                <a:hlinkClick r:id="rId6"/>
              </a:rPr>
              <a:t>https://www.washington.edu/research/research-administration-learning/grant-and-contract-fiscal-administration-compliance/</a:t>
            </a:r>
            <a:endParaRPr sz="1860"/>
          </a:p>
          <a:p>
            <a:pPr indent="0" lvl="0" marL="0" rtl="0" algn="l">
              <a:lnSpc>
                <a:spcPct val="80000"/>
              </a:lnSpc>
              <a:spcBef>
                <a:spcPts val="372"/>
              </a:spcBef>
              <a:spcAft>
                <a:spcPts val="0"/>
              </a:spcAft>
              <a:buClr>
                <a:schemeClr val="dk1"/>
              </a:buClr>
              <a:buSzPts val="1860"/>
              <a:buNone/>
            </a:pPr>
            <a:r>
              <a:t/>
            </a:r>
            <a:endParaRPr sz="1860"/>
          </a:p>
          <a:p>
            <a:pPr indent="0" lvl="0" marL="0" rtl="0" algn="l">
              <a:lnSpc>
                <a:spcPct val="80000"/>
              </a:lnSpc>
              <a:spcBef>
                <a:spcPts val="372"/>
              </a:spcBef>
              <a:spcAft>
                <a:spcPts val="0"/>
              </a:spcAft>
              <a:buClr>
                <a:schemeClr val="dk1"/>
              </a:buClr>
              <a:buSzPts val="1860"/>
              <a:buNone/>
            </a:pPr>
            <a:r>
              <a:rPr lang="en-US" sz="1860"/>
              <a:t>CORE Preparing for Audit Class: </a:t>
            </a:r>
            <a:r>
              <a:rPr lang="en-US" sz="1860" u="sng">
                <a:solidFill>
                  <a:schemeClr val="hlink"/>
                </a:solidFill>
                <a:hlinkClick r:id="rId7"/>
              </a:rPr>
              <a:t>https://www.washington.edu/research/research-administration-learning/preparing-for-audit/</a:t>
            </a:r>
            <a:endParaRPr sz="1860"/>
          </a:p>
          <a:p>
            <a:pPr indent="0" lvl="0" marL="0" rtl="0" algn="l">
              <a:lnSpc>
                <a:spcPct val="80000"/>
              </a:lnSpc>
              <a:spcBef>
                <a:spcPts val="372"/>
              </a:spcBef>
              <a:spcAft>
                <a:spcPts val="0"/>
              </a:spcAft>
              <a:buClr>
                <a:schemeClr val="dk1"/>
              </a:buClr>
              <a:buSzPts val="1860"/>
              <a:buNone/>
            </a:pPr>
            <a:r>
              <a:t/>
            </a:r>
            <a:endParaRPr sz="1860"/>
          </a:p>
          <a:p>
            <a:pPr indent="0" lvl="0" marL="0" rtl="0" algn="l">
              <a:lnSpc>
                <a:spcPct val="80000"/>
              </a:lnSpc>
              <a:spcBef>
                <a:spcPts val="372"/>
              </a:spcBef>
              <a:spcAft>
                <a:spcPts val="0"/>
              </a:spcAft>
              <a:buClr>
                <a:schemeClr val="dk1"/>
              </a:buClr>
              <a:buSzPts val="1860"/>
              <a:buNone/>
            </a:pPr>
            <a:r>
              <a:rPr lang="en-US" sz="1860"/>
              <a:t>In-person presentation &amp; discussion: </a:t>
            </a:r>
            <a:r>
              <a:rPr lang="en-US" sz="1860">
                <a:solidFill>
                  <a:srgbClr val="FF0000"/>
                </a:solidFill>
              </a:rPr>
              <a:t>Happy to do it! Just ask PAFC.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372"/>
              </a:spcBef>
              <a:spcAft>
                <a:spcPts val="0"/>
              </a:spcAft>
              <a:buClr>
                <a:schemeClr val="dk1"/>
              </a:buClr>
              <a:buSzPts val="1860"/>
              <a:buNone/>
            </a:pPr>
            <a:r>
              <a:t/>
            </a:r>
            <a:endParaRPr sz="1860"/>
          </a:p>
        </p:txBody>
      </p:sp>
      <p:pic>
        <p:nvPicPr>
          <p:cNvPr id="361" name="Google Shape;361;p6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117917" y="2839617"/>
            <a:ext cx="912745" cy="9464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6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/>
              <a:t>NSF 2-Month Rule: Still in Effect</a:t>
            </a:r>
            <a:endParaRPr/>
          </a:p>
        </p:txBody>
      </p:sp>
      <p:sp>
        <p:nvSpPr>
          <p:cNvPr id="367" name="Google Shape;367;p63"/>
          <p:cNvSpPr txBox="1"/>
          <p:nvPr>
            <p:ph idx="1" type="body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/>
              <a:t>NSF’s 2-month rule: senior personnel can only expend up to two months of their Institutional Base Salary (IBS) on all NSF Awards in one UW fiscal year. 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/>
              <a:t>Questioned costs on UW’s compliance with NSF’s 2-month rule: $1.8m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700"/>
              <a:t>For more information, a calculation tool &amp; EDW report: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https://finance.uw.edu/pafc/nsf-2month-rule-regulation-and-resources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6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/>
              <a:t>Anticipated Questions</a:t>
            </a:r>
            <a:endParaRPr/>
          </a:p>
        </p:txBody>
      </p:sp>
      <p:sp>
        <p:nvSpPr>
          <p:cNvPr id="373" name="Google Shape;373;p64"/>
          <p:cNvSpPr txBox="1"/>
          <p:nvPr>
            <p:ph idx="1" type="body"/>
          </p:nvPr>
        </p:nvSpPr>
        <p:spPr>
          <a:xfrm>
            <a:off x="457200" y="1600202"/>
            <a:ext cx="8229600" cy="10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The answer to ALL the following questions is </a:t>
            </a:r>
            <a:r>
              <a:rPr b="1" lang="en-US"/>
              <a:t>YES</a:t>
            </a:r>
            <a:r>
              <a:rPr lang="en-US"/>
              <a:t>: 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sp>
        <p:nvSpPr>
          <p:cNvPr id="374" name="Google Shape;374;p64"/>
          <p:cNvSpPr txBox="1"/>
          <p:nvPr>
            <p:ph idx="1" type="body"/>
          </p:nvPr>
        </p:nvSpPr>
        <p:spPr>
          <a:xfrm>
            <a:off x="457200" y="2084401"/>
            <a:ext cx="8229600" cy="52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Did we have to refund $77,000 to NSF?</a:t>
            </a:r>
            <a:endParaRPr/>
          </a:p>
        </p:txBody>
      </p:sp>
      <p:sp>
        <p:nvSpPr>
          <p:cNvPr id="375" name="Google Shape;375;p64"/>
          <p:cNvSpPr txBox="1"/>
          <p:nvPr>
            <p:ph idx="1" type="body"/>
          </p:nvPr>
        </p:nvSpPr>
        <p:spPr>
          <a:xfrm>
            <a:off x="457200" y="2528224"/>
            <a:ext cx="8229600" cy="12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Did the PI’s, who had the Awards with disallowed costs, have to identify unrestricted funds to cover their portion of the $77,000?</a:t>
            </a:r>
            <a:endParaRPr/>
          </a:p>
        </p:txBody>
      </p:sp>
      <p:sp>
        <p:nvSpPr>
          <p:cNvPr id="376" name="Google Shape;376;p64"/>
          <p:cNvSpPr txBox="1"/>
          <p:nvPr>
            <p:ph idx="1" type="body"/>
          </p:nvPr>
        </p:nvSpPr>
        <p:spPr>
          <a:xfrm>
            <a:off x="457200" y="3690725"/>
            <a:ext cx="8229600" cy="86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Could NSF, or another federal agency, do a similar audit at the UW again?</a:t>
            </a:r>
            <a:endParaRPr/>
          </a:p>
        </p:txBody>
      </p:sp>
      <p:sp>
        <p:nvSpPr>
          <p:cNvPr id="377" name="Google Shape;377;p64"/>
          <p:cNvSpPr txBox="1"/>
          <p:nvPr>
            <p:ph idx="1" type="body"/>
          </p:nvPr>
        </p:nvSpPr>
        <p:spPr>
          <a:xfrm>
            <a:off x="457200" y="4535425"/>
            <a:ext cx="8229600" cy="86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Did the UW spend more responding to the NSF audit than the amount of the disallowed costs? </a:t>
            </a:r>
            <a:endParaRPr/>
          </a:p>
        </p:txBody>
      </p:sp>
      <p:sp>
        <p:nvSpPr>
          <p:cNvPr id="378" name="Google Shape;378;p64"/>
          <p:cNvSpPr txBox="1"/>
          <p:nvPr>
            <p:ph idx="1" type="body"/>
          </p:nvPr>
        </p:nvSpPr>
        <p:spPr>
          <a:xfrm>
            <a:off x="457200" y="5321275"/>
            <a:ext cx="8229600" cy="86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Are Matt and Andra happy to assist departments in staying out of trouble with the auditors?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3" name="Google Shape;383;p6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60610" y="274638"/>
            <a:ext cx="2422800" cy="1143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4" name="Google Shape;384;p65"/>
          <p:cNvSpPr txBox="1"/>
          <p:nvPr/>
        </p:nvSpPr>
        <p:spPr>
          <a:xfrm>
            <a:off x="783771" y="1600200"/>
            <a:ext cx="7652657" cy="51090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1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 in-person classes have transitioned to Zoom; No impact on the Certificate in Research Administration</a:t>
            </a:r>
            <a:endParaRPr/>
          </a:p>
          <a:p>
            <a:pPr indent="-1079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1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Please provide feedback, either class survey or to CORE (</a:t>
            </a:r>
            <a:r>
              <a:rPr b="1" i="0" lang="en-US" sz="2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corehelp@uw.edu</a:t>
            </a:r>
            <a:r>
              <a:rPr b="1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/>
          </a:p>
          <a:p>
            <a:pPr indent="-1079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1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Please be sure to update your Zoom account – must be using version 5.0 by May 30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https://itconnect.uw.edu/connect/phones/conferencing/zoom-video-conferencing/updates/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6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-US"/>
              <a:t>Thank you!</a:t>
            </a:r>
            <a:br>
              <a:rPr lang="en-US"/>
            </a:br>
            <a:r>
              <a:rPr lang="en-US"/>
              <a:t>Next MRAM is June 11</a:t>
            </a:r>
            <a:endParaRPr/>
          </a:p>
        </p:txBody>
      </p:sp>
      <p:pic>
        <p:nvPicPr>
          <p:cNvPr id="390" name="Google Shape;390;p6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21498" y="1600200"/>
            <a:ext cx="6701004" cy="4525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UW Palette 1">
      <a:dk1>
        <a:srgbClr val="4B2E83"/>
      </a:dk1>
      <a:lt1>
        <a:srgbClr val="E8E3D3"/>
      </a:lt1>
      <a:dk2>
        <a:srgbClr val="4B2E83"/>
      </a:dk2>
      <a:lt2>
        <a:srgbClr val="FFFFFF"/>
      </a:lt2>
      <a:accent1>
        <a:srgbClr val="4B2E83"/>
      </a:accent1>
      <a:accent2>
        <a:srgbClr val="E8E3D3"/>
      </a:accent2>
      <a:accent3>
        <a:srgbClr val="FFFFFF"/>
      </a:accent3>
      <a:accent4>
        <a:srgbClr val="D9D9D9"/>
      </a:accent4>
      <a:accent5>
        <a:srgbClr val="444444"/>
      </a:accent5>
      <a:accent6>
        <a:srgbClr val="85754D"/>
      </a:accent6>
      <a:hlink>
        <a:srgbClr val="4B2E83"/>
      </a:hlink>
      <a:folHlink>
        <a:srgbClr val="4B2E8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PPT_Template_2New1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Audit Prep 8 March Instructors">
  <a:themeElements>
    <a:clrScheme name="CORE">
      <a:dk1>
        <a:srgbClr val="151516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0070C0"/>
      </a:hlink>
      <a:folHlink>
        <a:srgbClr val="0070C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2_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1_Custom Design">
  <a:themeElements>
    <a:clrScheme name="Custom 5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B2B2B2"/>
      </a:accent4>
      <a:accent5>
        <a:srgbClr val="26005C"/>
      </a:accent5>
      <a:accent6>
        <a:srgbClr val="917B4C"/>
      </a:accent6>
      <a:hlink>
        <a:srgbClr val="26005C"/>
      </a:hlink>
      <a:folHlink>
        <a:srgbClr val="3300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