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9.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99" r:id="rId5"/>
    <p:sldMasterId id="2147483700" r:id="rId6"/>
    <p:sldMasterId id="2147483701" r:id="rId7"/>
    <p:sldMasterId id="2147483702" r:id="rId8"/>
    <p:sldMasterId id="2147483703" r:id="rId9"/>
    <p:sldMasterId id="2147483704" r:id="rId10"/>
    <p:sldMasterId id="2147483705" r:id="rId11"/>
    <p:sldMasterId id="2147483706" r:id="rId12"/>
  </p:sldMasterIdLst>
  <p:notesMasterIdLst>
    <p:notesMasterId r:id="rId13"/>
  </p:notesMasterIdLst>
  <p:sldIdLst>
    <p:sldId id="256" r:id="rId14"/>
    <p:sldId id="257" r:id="rId15"/>
    <p:sldId id="258" r:id="rId16"/>
    <p:sldId id="259" r:id="rId17"/>
    <p:sldId id="260" r:id="rId18"/>
    <p:sldId id="261" r:id="rId19"/>
    <p:sldId id="262" r:id="rId20"/>
    <p:sldId id="263" r:id="rId21"/>
    <p:sldId id="264" r:id="rId22"/>
    <p:sldId id="265" r:id="rId23"/>
    <p:sldId id="266" r:id="rId24"/>
    <p:sldId id="267" r:id="rId25"/>
    <p:sldId id="268" r:id="rId26"/>
    <p:sldId id="269" r:id="rId27"/>
    <p:sldId id="270" r:id="rId28"/>
    <p:sldId id="271" r:id="rId29"/>
    <p:sldId id="272" r:id="rId30"/>
    <p:sldId id="273" r:id="rId31"/>
    <p:sldId id="274" r:id="rId32"/>
    <p:sldId id="275" r:id="rId33"/>
    <p:sldId id="276" r:id="rId34"/>
    <p:sldId id="277" r:id="rId35"/>
    <p:sldId id="278" r:id="rId36"/>
    <p:sldId id="279" r:id="rId37"/>
    <p:sldId id="280" r:id="rId38"/>
    <p:sldId id="281" r:id="rId39"/>
    <p:sldId id="282" r:id="rId40"/>
    <p:sldId id="283" r:id="rId41"/>
    <p:sldId id="284" r:id="rId42"/>
    <p:sldId id="285" r:id="rId43"/>
    <p:sldId id="286" r:id="rId44"/>
    <p:sldId id="287" r:id="rId45"/>
    <p:sldId id="288" r:id="rId46"/>
    <p:sldId id="289" r:id="rId47"/>
    <p:sldId id="290" r:id="rId48"/>
    <p:sldId id="291" r:id="rId49"/>
    <p:sldId id="292" r:id="rId50"/>
    <p:sldId id="293" r:id="rId51"/>
    <p:sldId id="294" r:id="rId52"/>
    <p:sldId id="295" r:id="rId53"/>
    <p:sldId id="296" r:id="rId54"/>
    <p:sldId id="297" r:id="rId55"/>
    <p:sldId id="298" r:id="rId56"/>
    <p:sldId id="299" r:id="rId57"/>
    <p:sldId id="300" r:id="rId58"/>
    <p:sldId id="301" r:id="rId59"/>
    <p:sldId id="302" r:id="rId60"/>
  </p:sldIdLst>
  <p:sldSz cy="6858000" cx="9144000"/>
  <p:notesSz cx="6858000" cy="9144000"/>
  <p:embeddedFontLst>
    <p:embeddedFont>
      <p:font typeface="Encode Sans"/>
      <p:regular r:id="rId61"/>
      <p:bold r:id="rId62"/>
    </p:embeddedFont>
    <p:embeddedFont>
      <p:font typeface="Encode Sans Black"/>
      <p:bold r:id="rId63"/>
    </p:embeddedFont>
    <p:embeddedFont>
      <p:font typeface="Open Sans Light"/>
      <p:regular r:id="rId64"/>
      <p:bold r:id="rId65"/>
      <p:italic r:id="rId66"/>
      <p:boldItalic r:id="rId67"/>
    </p:embeddedFont>
    <p:embeddedFont>
      <p:font typeface="Open Sans"/>
      <p:regular r:id="rId68"/>
      <p:bold r:id="rId69"/>
      <p:italic r:id="rId70"/>
      <p:boldItalic r:id="rId7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F1E7BF66-1AC1-4505-9ABC-8AE4510DADC6}">
  <a:tblStyle styleId="{F1E7BF66-1AC1-4505-9ABC-8AE4510DADC6}"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27.xml"/><Relationship Id="rId42" Type="http://schemas.openxmlformats.org/officeDocument/2006/relationships/slide" Target="slides/slide29.xml"/><Relationship Id="rId41" Type="http://schemas.openxmlformats.org/officeDocument/2006/relationships/slide" Target="slides/slide28.xml"/><Relationship Id="rId44" Type="http://schemas.openxmlformats.org/officeDocument/2006/relationships/slide" Target="slides/slide31.xml"/><Relationship Id="rId43" Type="http://schemas.openxmlformats.org/officeDocument/2006/relationships/slide" Target="slides/slide30.xml"/><Relationship Id="rId46" Type="http://schemas.openxmlformats.org/officeDocument/2006/relationships/slide" Target="slides/slide33.xml"/><Relationship Id="rId45" Type="http://schemas.openxmlformats.org/officeDocument/2006/relationships/slide" Target="slides/slide32.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48" Type="http://schemas.openxmlformats.org/officeDocument/2006/relationships/slide" Target="slides/slide35.xml"/><Relationship Id="rId47" Type="http://schemas.openxmlformats.org/officeDocument/2006/relationships/slide" Target="slides/slide34.xml"/><Relationship Id="rId49" Type="http://schemas.openxmlformats.org/officeDocument/2006/relationships/slide" Target="slides/slide36.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slide" Target="slides/slide18.xml"/><Relationship Id="rId30" Type="http://schemas.openxmlformats.org/officeDocument/2006/relationships/slide" Target="slides/slide17.xml"/><Relationship Id="rId33" Type="http://schemas.openxmlformats.org/officeDocument/2006/relationships/slide" Target="slides/slide20.xml"/><Relationship Id="rId32" Type="http://schemas.openxmlformats.org/officeDocument/2006/relationships/slide" Target="slides/slide19.xml"/><Relationship Id="rId35" Type="http://schemas.openxmlformats.org/officeDocument/2006/relationships/slide" Target="slides/slide22.xml"/><Relationship Id="rId34" Type="http://schemas.openxmlformats.org/officeDocument/2006/relationships/slide" Target="slides/slide21.xml"/><Relationship Id="rId71" Type="http://schemas.openxmlformats.org/officeDocument/2006/relationships/font" Target="fonts/OpenSans-boldItalic.fntdata"/><Relationship Id="rId70" Type="http://schemas.openxmlformats.org/officeDocument/2006/relationships/font" Target="fonts/OpenSans-italic.fntdata"/><Relationship Id="rId37" Type="http://schemas.openxmlformats.org/officeDocument/2006/relationships/slide" Target="slides/slide24.xml"/><Relationship Id="rId36" Type="http://schemas.openxmlformats.org/officeDocument/2006/relationships/slide" Target="slides/slide23.xml"/><Relationship Id="rId39" Type="http://schemas.openxmlformats.org/officeDocument/2006/relationships/slide" Target="slides/slide26.xml"/><Relationship Id="rId38" Type="http://schemas.openxmlformats.org/officeDocument/2006/relationships/slide" Target="slides/slide25.xml"/><Relationship Id="rId62" Type="http://schemas.openxmlformats.org/officeDocument/2006/relationships/font" Target="fonts/EncodeSans-bold.fntdata"/><Relationship Id="rId61" Type="http://schemas.openxmlformats.org/officeDocument/2006/relationships/font" Target="fonts/EncodeSans-regular.fntdata"/><Relationship Id="rId20" Type="http://schemas.openxmlformats.org/officeDocument/2006/relationships/slide" Target="slides/slide7.xml"/><Relationship Id="rId64" Type="http://schemas.openxmlformats.org/officeDocument/2006/relationships/font" Target="fonts/OpenSansLight-regular.fntdata"/><Relationship Id="rId63" Type="http://schemas.openxmlformats.org/officeDocument/2006/relationships/font" Target="fonts/EncodeSansBlack-bold.fntdata"/><Relationship Id="rId22" Type="http://schemas.openxmlformats.org/officeDocument/2006/relationships/slide" Target="slides/slide9.xml"/><Relationship Id="rId66" Type="http://schemas.openxmlformats.org/officeDocument/2006/relationships/font" Target="fonts/OpenSansLight-italic.fntdata"/><Relationship Id="rId21" Type="http://schemas.openxmlformats.org/officeDocument/2006/relationships/slide" Target="slides/slide8.xml"/><Relationship Id="rId65" Type="http://schemas.openxmlformats.org/officeDocument/2006/relationships/font" Target="fonts/OpenSansLight-bold.fntdata"/><Relationship Id="rId24" Type="http://schemas.openxmlformats.org/officeDocument/2006/relationships/slide" Target="slides/slide11.xml"/><Relationship Id="rId68" Type="http://schemas.openxmlformats.org/officeDocument/2006/relationships/font" Target="fonts/OpenSans-regular.fntdata"/><Relationship Id="rId23" Type="http://schemas.openxmlformats.org/officeDocument/2006/relationships/slide" Target="slides/slide10.xml"/><Relationship Id="rId67" Type="http://schemas.openxmlformats.org/officeDocument/2006/relationships/font" Target="fonts/OpenSansLight-boldItalic.fntdata"/><Relationship Id="rId60" Type="http://schemas.openxmlformats.org/officeDocument/2006/relationships/slide" Target="slides/slide47.xml"/><Relationship Id="rId26" Type="http://schemas.openxmlformats.org/officeDocument/2006/relationships/slide" Target="slides/slide13.xml"/><Relationship Id="rId25" Type="http://schemas.openxmlformats.org/officeDocument/2006/relationships/slide" Target="slides/slide12.xml"/><Relationship Id="rId69" Type="http://schemas.openxmlformats.org/officeDocument/2006/relationships/font" Target="fonts/OpenSans-bold.fntdata"/><Relationship Id="rId28" Type="http://schemas.openxmlformats.org/officeDocument/2006/relationships/slide" Target="slides/slide15.xml"/><Relationship Id="rId27" Type="http://schemas.openxmlformats.org/officeDocument/2006/relationships/slide" Target="slides/slide14.xml"/><Relationship Id="rId29" Type="http://schemas.openxmlformats.org/officeDocument/2006/relationships/slide" Target="slides/slide16.xml"/><Relationship Id="rId51" Type="http://schemas.openxmlformats.org/officeDocument/2006/relationships/slide" Target="slides/slide38.xml"/><Relationship Id="rId50" Type="http://schemas.openxmlformats.org/officeDocument/2006/relationships/slide" Target="slides/slide37.xml"/><Relationship Id="rId53" Type="http://schemas.openxmlformats.org/officeDocument/2006/relationships/slide" Target="slides/slide40.xml"/><Relationship Id="rId52" Type="http://schemas.openxmlformats.org/officeDocument/2006/relationships/slide" Target="slides/slide39.xml"/><Relationship Id="rId11" Type="http://schemas.openxmlformats.org/officeDocument/2006/relationships/slideMaster" Target="slideMasters/slideMaster7.xml"/><Relationship Id="rId55" Type="http://schemas.openxmlformats.org/officeDocument/2006/relationships/slide" Target="slides/slide42.xml"/><Relationship Id="rId10" Type="http://schemas.openxmlformats.org/officeDocument/2006/relationships/slideMaster" Target="slideMasters/slideMaster6.xml"/><Relationship Id="rId54" Type="http://schemas.openxmlformats.org/officeDocument/2006/relationships/slide" Target="slides/slide41.xml"/><Relationship Id="rId13" Type="http://schemas.openxmlformats.org/officeDocument/2006/relationships/notesMaster" Target="notesMasters/notesMaster1.xml"/><Relationship Id="rId57" Type="http://schemas.openxmlformats.org/officeDocument/2006/relationships/slide" Target="slides/slide44.xml"/><Relationship Id="rId12" Type="http://schemas.openxmlformats.org/officeDocument/2006/relationships/slideMaster" Target="slideMasters/slideMaster8.xml"/><Relationship Id="rId56" Type="http://schemas.openxmlformats.org/officeDocument/2006/relationships/slide" Target="slides/slide43.xml"/><Relationship Id="rId15" Type="http://schemas.openxmlformats.org/officeDocument/2006/relationships/slide" Target="slides/slide2.xml"/><Relationship Id="rId59" Type="http://schemas.openxmlformats.org/officeDocument/2006/relationships/slide" Target="slides/slide46.xml"/><Relationship Id="rId14" Type="http://schemas.openxmlformats.org/officeDocument/2006/relationships/slide" Target="slides/slide1.xml"/><Relationship Id="rId58" Type="http://schemas.openxmlformats.org/officeDocument/2006/relationships/slide" Target="slides/slide45.xml"/><Relationship Id="rId17" Type="http://schemas.openxmlformats.org/officeDocument/2006/relationships/slide" Target="slides/slide4.xml"/><Relationship Id="rId16" Type="http://schemas.openxmlformats.org/officeDocument/2006/relationships/slide" Target="slides/slide3.xml"/><Relationship Id="rId19" Type="http://schemas.openxmlformats.org/officeDocument/2006/relationships/slide" Target="slides/slide6.xml"/><Relationship Id="rId1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1" name="Shape 281"/>
        <p:cNvGrpSpPr/>
        <p:nvPr/>
      </p:nvGrpSpPr>
      <p:grpSpPr>
        <a:xfrm>
          <a:off x="0" y="0"/>
          <a:ext cx="0" cy="0"/>
          <a:chOff x="0" y="0"/>
          <a:chExt cx="0" cy="0"/>
        </a:xfrm>
      </p:grpSpPr>
      <p:sp>
        <p:nvSpPr>
          <p:cNvPr id="282" name="Google Shape;282;g899f6c7b00_0_80:notes"/>
          <p:cNvSpPr/>
          <p:nvPr>
            <p:ph idx="2" type="sldImg"/>
          </p:nvPr>
        </p:nvSpPr>
        <p:spPr>
          <a:xfrm>
            <a:off x="1403450" y="1143000"/>
            <a:ext cx="4051200" cy="3085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3" name="Google Shape;283;g899f6c7b00_0_80:notes"/>
          <p:cNvSpPr txBox="1"/>
          <p:nvPr>
            <p:ph idx="1" type="body"/>
          </p:nvPr>
        </p:nvSpPr>
        <p:spPr>
          <a:xfrm>
            <a:off x="685643" y="4400472"/>
            <a:ext cx="5486700" cy="3600600"/>
          </a:xfrm>
          <a:prstGeom prst="rect">
            <a:avLst/>
          </a:prstGeom>
          <a:noFill/>
          <a:ln>
            <a:noFill/>
          </a:ln>
        </p:spPr>
        <p:txBody>
          <a:bodyPr anchorCtr="0" anchor="t" bIns="44825" lIns="89625" spcFirstLastPara="1" rIns="89625" wrap="square" tIns="44825">
            <a:noAutofit/>
          </a:bodyPr>
          <a:lstStyle/>
          <a:p>
            <a:pPr indent="0" lvl="0" marL="0" marR="0" rtl="0" algn="l">
              <a:spcBef>
                <a:spcPts val="0"/>
              </a:spcBef>
              <a:spcAft>
                <a:spcPts val="0"/>
              </a:spcAft>
              <a:buNone/>
            </a:pPr>
            <a:r>
              <a:t/>
            </a:r>
            <a:endParaRPr b="0" i="0" sz="1100" u="none" cap="none" strike="noStrike">
              <a:solidFill>
                <a:schemeClr val="dk1"/>
              </a:solidFill>
              <a:latin typeface="Calibri"/>
              <a:ea typeface="Calibri"/>
              <a:cs typeface="Calibri"/>
              <a:sym typeface="Calibri"/>
            </a:endParaRPr>
          </a:p>
        </p:txBody>
      </p:sp>
      <p:sp>
        <p:nvSpPr>
          <p:cNvPr id="284" name="Google Shape;284;g899f6c7b00_0_80:notes"/>
          <p:cNvSpPr txBox="1"/>
          <p:nvPr>
            <p:ph idx="12" type="sldNum"/>
          </p:nvPr>
        </p:nvSpPr>
        <p:spPr>
          <a:xfrm>
            <a:off x="3885313" y="8685554"/>
            <a:ext cx="2971200" cy="458700"/>
          </a:xfrm>
          <a:prstGeom prst="rect">
            <a:avLst/>
          </a:prstGeom>
          <a:noFill/>
          <a:ln>
            <a:noFill/>
          </a:ln>
        </p:spPr>
        <p:txBody>
          <a:bodyPr anchorCtr="0" anchor="b" bIns="44825" lIns="89625" spcFirstLastPara="1" rIns="89625" wrap="square" tIns="44825">
            <a:noAutofit/>
          </a:bodyPr>
          <a:lstStyle/>
          <a:p>
            <a:pPr indent="0" lvl="0" marL="0" marR="0" rtl="0" algn="r">
              <a:spcBef>
                <a:spcPts val="0"/>
              </a:spcBef>
              <a:spcAft>
                <a:spcPts val="0"/>
              </a:spcAft>
              <a:buNone/>
            </a:pPr>
            <a:fld id="{00000000-1234-1234-1234-123412341234}" type="slidenum">
              <a:rPr b="0" i="0" lang="en" sz="1100" u="none" cap="none" strike="noStrike">
                <a:solidFill>
                  <a:schemeClr val="dk1"/>
                </a:solidFill>
                <a:latin typeface="Calibri"/>
                <a:ea typeface="Calibri"/>
                <a:cs typeface="Calibri"/>
                <a:sym typeface="Calibri"/>
              </a:rPr>
              <a:t>‹#›</a:t>
            </a:fld>
            <a:endParaRPr b="0" i="0" sz="11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4" name="Shape 364"/>
        <p:cNvGrpSpPr/>
        <p:nvPr/>
      </p:nvGrpSpPr>
      <p:grpSpPr>
        <a:xfrm>
          <a:off x="0" y="0"/>
          <a:ext cx="0" cy="0"/>
          <a:chOff x="0" y="0"/>
          <a:chExt cx="0" cy="0"/>
        </a:xfrm>
      </p:grpSpPr>
      <p:sp>
        <p:nvSpPr>
          <p:cNvPr id="365" name="Google Shape;365;g89a1446dd0_0_19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g89a1446dd0_0_19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0" name="Shape 370"/>
        <p:cNvGrpSpPr/>
        <p:nvPr/>
      </p:nvGrpSpPr>
      <p:grpSpPr>
        <a:xfrm>
          <a:off x="0" y="0"/>
          <a:ext cx="0" cy="0"/>
          <a:chOff x="0" y="0"/>
          <a:chExt cx="0" cy="0"/>
        </a:xfrm>
      </p:grpSpPr>
      <p:sp>
        <p:nvSpPr>
          <p:cNvPr id="371" name="Google Shape;371;g89a174c670_0_8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g89a174c670_0_8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6" name="Shape 376"/>
        <p:cNvGrpSpPr/>
        <p:nvPr/>
      </p:nvGrpSpPr>
      <p:grpSpPr>
        <a:xfrm>
          <a:off x="0" y="0"/>
          <a:ext cx="0" cy="0"/>
          <a:chOff x="0" y="0"/>
          <a:chExt cx="0" cy="0"/>
        </a:xfrm>
      </p:grpSpPr>
      <p:sp>
        <p:nvSpPr>
          <p:cNvPr id="377" name="Google Shape;377;g89a174c670_0_9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g89a174c670_0_9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3" name="Shape 383"/>
        <p:cNvGrpSpPr/>
        <p:nvPr/>
      </p:nvGrpSpPr>
      <p:grpSpPr>
        <a:xfrm>
          <a:off x="0" y="0"/>
          <a:ext cx="0" cy="0"/>
          <a:chOff x="0" y="0"/>
          <a:chExt cx="0" cy="0"/>
        </a:xfrm>
      </p:grpSpPr>
      <p:sp>
        <p:nvSpPr>
          <p:cNvPr id="384" name="Google Shape;384;g89a174c670_0_9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g89a174c670_0_9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0" name="Shape 390"/>
        <p:cNvGrpSpPr/>
        <p:nvPr/>
      </p:nvGrpSpPr>
      <p:grpSpPr>
        <a:xfrm>
          <a:off x="0" y="0"/>
          <a:ext cx="0" cy="0"/>
          <a:chOff x="0" y="0"/>
          <a:chExt cx="0" cy="0"/>
        </a:xfrm>
      </p:grpSpPr>
      <p:sp>
        <p:nvSpPr>
          <p:cNvPr id="391" name="Google Shape;391;g89a174c670_0_10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g89a174c670_0_10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7" name="Shape 397"/>
        <p:cNvGrpSpPr/>
        <p:nvPr/>
      </p:nvGrpSpPr>
      <p:grpSpPr>
        <a:xfrm>
          <a:off x="0" y="0"/>
          <a:ext cx="0" cy="0"/>
          <a:chOff x="0" y="0"/>
          <a:chExt cx="0" cy="0"/>
        </a:xfrm>
      </p:grpSpPr>
      <p:sp>
        <p:nvSpPr>
          <p:cNvPr id="398" name="Google Shape;398;g89a174c670_0_10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g89a174c670_0_10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4" name="Shape 404"/>
        <p:cNvGrpSpPr/>
        <p:nvPr/>
      </p:nvGrpSpPr>
      <p:grpSpPr>
        <a:xfrm>
          <a:off x="0" y="0"/>
          <a:ext cx="0" cy="0"/>
          <a:chOff x="0" y="0"/>
          <a:chExt cx="0" cy="0"/>
        </a:xfrm>
      </p:grpSpPr>
      <p:sp>
        <p:nvSpPr>
          <p:cNvPr id="405" name="Google Shape;405;g89a174c670_0_11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g89a174c670_0_1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1" name="Shape 411"/>
        <p:cNvGrpSpPr/>
        <p:nvPr/>
      </p:nvGrpSpPr>
      <p:grpSpPr>
        <a:xfrm>
          <a:off x="0" y="0"/>
          <a:ext cx="0" cy="0"/>
          <a:chOff x="0" y="0"/>
          <a:chExt cx="0" cy="0"/>
        </a:xfrm>
      </p:grpSpPr>
      <p:sp>
        <p:nvSpPr>
          <p:cNvPr id="412" name="Google Shape;412;g89a174c670_0_12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g89a174c670_0_1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8" name="Shape 418"/>
        <p:cNvGrpSpPr/>
        <p:nvPr/>
      </p:nvGrpSpPr>
      <p:grpSpPr>
        <a:xfrm>
          <a:off x="0" y="0"/>
          <a:ext cx="0" cy="0"/>
          <a:chOff x="0" y="0"/>
          <a:chExt cx="0" cy="0"/>
        </a:xfrm>
      </p:grpSpPr>
      <p:sp>
        <p:nvSpPr>
          <p:cNvPr id="419" name="Google Shape;419;g89a174c5d3_0_29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0" name="Google Shape;420;g89a174c5d3_0_29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5" name="Shape 425"/>
        <p:cNvGrpSpPr/>
        <p:nvPr/>
      </p:nvGrpSpPr>
      <p:grpSpPr>
        <a:xfrm>
          <a:off x="0" y="0"/>
          <a:ext cx="0" cy="0"/>
          <a:chOff x="0" y="0"/>
          <a:chExt cx="0" cy="0"/>
        </a:xfrm>
      </p:grpSpPr>
      <p:sp>
        <p:nvSpPr>
          <p:cNvPr id="426" name="Google Shape;426;g89a174c5d3_0_29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7" name="Google Shape;427;g89a174c5d3_0_2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8" name="Google Shape;428;g89a174c5d3_0_29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7" name="Shape 287"/>
        <p:cNvGrpSpPr/>
        <p:nvPr/>
      </p:nvGrpSpPr>
      <p:grpSpPr>
        <a:xfrm>
          <a:off x="0" y="0"/>
          <a:ext cx="0" cy="0"/>
          <a:chOff x="0" y="0"/>
          <a:chExt cx="0" cy="0"/>
        </a:xfrm>
      </p:grpSpPr>
      <p:sp>
        <p:nvSpPr>
          <p:cNvPr id="288" name="Google Shape;288;g89a1446dd0_0_1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289" name="Google Shape;289;g89a1446dd0_0_1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2" name="Shape 432"/>
        <p:cNvGrpSpPr/>
        <p:nvPr/>
      </p:nvGrpSpPr>
      <p:grpSpPr>
        <a:xfrm>
          <a:off x="0" y="0"/>
          <a:ext cx="0" cy="0"/>
          <a:chOff x="0" y="0"/>
          <a:chExt cx="0" cy="0"/>
        </a:xfrm>
      </p:grpSpPr>
      <p:sp>
        <p:nvSpPr>
          <p:cNvPr id="433" name="Google Shape;433;g89a174c5d3_0_30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4" name="Google Shape;434;g89a174c5d3_0_30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8" name="Shape 438"/>
        <p:cNvGrpSpPr/>
        <p:nvPr/>
      </p:nvGrpSpPr>
      <p:grpSpPr>
        <a:xfrm>
          <a:off x="0" y="0"/>
          <a:ext cx="0" cy="0"/>
          <a:chOff x="0" y="0"/>
          <a:chExt cx="0" cy="0"/>
        </a:xfrm>
      </p:grpSpPr>
      <p:sp>
        <p:nvSpPr>
          <p:cNvPr id="439" name="Google Shape;439;g89a174c5d3_0_30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1" marL="457200" rtl="0" algn="l">
              <a:lnSpc>
                <a:spcPct val="100000"/>
              </a:lnSpc>
              <a:spcBef>
                <a:spcPts val="0"/>
              </a:spcBef>
              <a:spcAft>
                <a:spcPts val="0"/>
              </a:spcAft>
              <a:buClr>
                <a:schemeClr val="dk1"/>
              </a:buClr>
              <a:buSzPts val="2000"/>
              <a:buFont typeface="Arial"/>
              <a:buNone/>
            </a:pPr>
            <a:r>
              <a:t/>
            </a:r>
            <a:endParaRPr b="1" sz="900">
              <a:solidFill>
                <a:srgbClr val="000000"/>
              </a:solidFill>
              <a:latin typeface="Open Sans"/>
              <a:ea typeface="Open Sans"/>
              <a:cs typeface="Open Sans"/>
              <a:sym typeface="Open Sans"/>
            </a:endParaRPr>
          </a:p>
          <a:p>
            <a:pPr indent="-247650" lvl="0" marL="342900" rtl="0" algn="l">
              <a:lnSpc>
                <a:spcPct val="100000"/>
              </a:lnSpc>
              <a:spcBef>
                <a:spcPts val="480"/>
              </a:spcBef>
              <a:spcAft>
                <a:spcPts val="0"/>
              </a:spcAft>
              <a:buClr>
                <a:srgbClr val="000000"/>
              </a:buClr>
              <a:buSzPts val="900"/>
              <a:buFont typeface="Merriweather Sans"/>
              <a:buChar char="&gt;"/>
            </a:pPr>
            <a:r>
              <a:rPr lang="en" sz="900">
                <a:solidFill>
                  <a:srgbClr val="000000"/>
                </a:solidFill>
                <a:latin typeface="Open Sans"/>
                <a:ea typeface="Open Sans"/>
                <a:cs typeface="Open Sans"/>
                <a:sym typeface="Open Sans"/>
              </a:rPr>
              <a:t>Create a more streamlined, efficient, intuitive design</a:t>
            </a:r>
            <a:endParaRPr sz="900">
              <a:latin typeface="Open Sans"/>
              <a:ea typeface="Open Sans"/>
              <a:cs typeface="Open Sans"/>
              <a:sym typeface="Open Sans"/>
            </a:endParaRPr>
          </a:p>
          <a:p>
            <a:pPr indent="-247650" lvl="0" marL="342900" rtl="0" algn="l">
              <a:lnSpc>
                <a:spcPct val="100000"/>
              </a:lnSpc>
              <a:spcBef>
                <a:spcPts val="2200"/>
              </a:spcBef>
              <a:spcAft>
                <a:spcPts val="0"/>
              </a:spcAft>
              <a:buClr>
                <a:srgbClr val="000000"/>
              </a:buClr>
              <a:buSzPts val="900"/>
              <a:buFont typeface="Merriweather Sans"/>
              <a:buChar char="&gt;"/>
            </a:pPr>
            <a:r>
              <a:rPr lang="en" sz="900">
                <a:solidFill>
                  <a:srgbClr val="000000"/>
                </a:solidFill>
                <a:latin typeface="Open Sans"/>
                <a:ea typeface="Open Sans"/>
                <a:cs typeface="Open Sans"/>
                <a:sym typeface="Open Sans"/>
              </a:rPr>
              <a:t>Address gaps </a:t>
            </a:r>
            <a:endParaRPr sz="900">
              <a:latin typeface="Open Sans"/>
              <a:ea typeface="Open Sans"/>
              <a:cs typeface="Open Sans"/>
              <a:sym typeface="Open Sans"/>
            </a:endParaRPr>
          </a:p>
          <a:p>
            <a:pPr indent="-247650" lvl="0" marL="342900" rtl="0" algn="l">
              <a:lnSpc>
                <a:spcPct val="100000"/>
              </a:lnSpc>
              <a:spcBef>
                <a:spcPts val="2200"/>
              </a:spcBef>
              <a:spcAft>
                <a:spcPts val="2200"/>
              </a:spcAft>
              <a:buClr>
                <a:srgbClr val="000000"/>
              </a:buClr>
              <a:buSzPts val="900"/>
              <a:buFont typeface="Merriweather Sans"/>
              <a:buChar char="&gt;"/>
            </a:pPr>
            <a:r>
              <a:rPr lang="en" sz="900">
                <a:solidFill>
                  <a:srgbClr val="000000"/>
                </a:solidFill>
                <a:latin typeface="Open Sans"/>
                <a:ea typeface="Open Sans"/>
                <a:cs typeface="Open Sans"/>
                <a:sym typeface="Open Sans"/>
              </a:rPr>
              <a:t>Upgrade infrastructure to support system integrations in the future</a:t>
            </a:r>
            <a:endParaRPr/>
          </a:p>
        </p:txBody>
      </p:sp>
      <p:sp>
        <p:nvSpPr>
          <p:cNvPr id="440" name="Google Shape;440;g89a174c5d3_0_30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4" name="Shape 444"/>
        <p:cNvGrpSpPr/>
        <p:nvPr/>
      </p:nvGrpSpPr>
      <p:grpSpPr>
        <a:xfrm>
          <a:off x="0" y="0"/>
          <a:ext cx="0" cy="0"/>
          <a:chOff x="0" y="0"/>
          <a:chExt cx="0" cy="0"/>
        </a:xfrm>
      </p:grpSpPr>
      <p:sp>
        <p:nvSpPr>
          <p:cNvPr id="445" name="Google Shape;445;g89a174c5d3_0_3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1" marL="457200" rtl="0" algn="l">
              <a:lnSpc>
                <a:spcPct val="100000"/>
              </a:lnSpc>
              <a:spcBef>
                <a:spcPts val="0"/>
              </a:spcBef>
              <a:spcAft>
                <a:spcPts val="0"/>
              </a:spcAft>
              <a:buClr>
                <a:schemeClr val="dk1"/>
              </a:buClr>
              <a:buSzPts val="2000"/>
              <a:buFont typeface="Arial"/>
              <a:buNone/>
            </a:pPr>
            <a:r>
              <a:t/>
            </a:r>
            <a:endParaRPr b="1" sz="900">
              <a:solidFill>
                <a:srgbClr val="000000"/>
              </a:solidFill>
              <a:latin typeface="Open Sans"/>
              <a:ea typeface="Open Sans"/>
              <a:cs typeface="Open Sans"/>
              <a:sym typeface="Open Sans"/>
            </a:endParaRPr>
          </a:p>
          <a:p>
            <a:pPr indent="-247650" lvl="0" marL="342900" rtl="0" algn="l">
              <a:lnSpc>
                <a:spcPct val="100000"/>
              </a:lnSpc>
              <a:spcBef>
                <a:spcPts val="480"/>
              </a:spcBef>
              <a:spcAft>
                <a:spcPts val="0"/>
              </a:spcAft>
              <a:buClr>
                <a:srgbClr val="000000"/>
              </a:buClr>
              <a:buSzPts val="900"/>
              <a:buFont typeface="Merriweather Sans"/>
              <a:buChar char="&gt;"/>
            </a:pPr>
            <a:r>
              <a:rPr lang="en" sz="900">
                <a:solidFill>
                  <a:srgbClr val="000000"/>
                </a:solidFill>
                <a:latin typeface="Open Sans"/>
                <a:ea typeface="Open Sans"/>
                <a:cs typeface="Open Sans"/>
                <a:sym typeface="Open Sans"/>
              </a:rPr>
              <a:t>Create a more streamlined, efficient, intuitive design</a:t>
            </a:r>
            <a:endParaRPr sz="900">
              <a:latin typeface="Open Sans"/>
              <a:ea typeface="Open Sans"/>
              <a:cs typeface="Open Sans"/>
              <a:sym typeface="Open Sans"/>
            </a:endParaRPr>
          </a:p>
          <a:p>
            <a:pPr indent="-247650" lvl="0" marL="342900" rtl="0" algn="l">
              <a:lnSpc>
                <a:spcPct val="100000"/>
              </a:lnSpc>
              <a:spcBef>
                <a:spcPts val="2200"/>
              </a:spcBef>
              <a:spcAft>
                <a:spcPts val="0"/>
              </a:spcAft>
              <a:buClr>
                <a:srgbClr val="000000"/>
              </a:buClr>
              <a:buSzPts val="900"/>
              <a:buFont typeface="Merriweather Sans"/>
              <a:buChar char="&gt;"/>
            </a:pPr>
            <a:r>
              <a:rPr lang="en" sz="900">
                <a:solidFill>
                  <a:srgbClr val="000000"/>
                </a:solidFill>
                <a:latin typeface="Open Sans"/>
                <a:ea typeface="Open Sans"/>
                <a:cs typeface="Open Sans"/>
                <a:sym typeface="Open Sans"/>
              </a:rPr>
              <a:t>Address gaps </a:t>
            </a:r>
            <a:endParaRPr sz="900">
              <a:latin typeface="Open Sans"/>
              <a:ea typeface="Open Sans"/>
              <a:cs typeface="Open Sans"/>
              <a:sym typeface="Open Sans"/>
            </a:endParaRPr>
          </a:p>
          <a:p>
            <a:pPr indent="-247650" lvl="0" marL="342900" rtl="0" algn="l">
              <a:lnSpc>
                <a:spcPct val="100000"/>
              </a:lnSpc>
              <a:spcBef>
                <a:spcPts val="2200"/>
              </a:spcBef>
              <a:spcAft>
                <a:spcPts val="2200"/>
              </a:spcAft>
              <a:buClr>
                <a:srgbClr val="000000"/>
              </a:buClr>
              <a:buSzPts val="900"/>
              <a:buFont typeface="Merriweather Sans"/>
              <a:buChar char="&gt;"/>
            </a:pPr>
            <a:r>
              <a:rPr lang="en" sz="900">
                <a:solidFill>
                  <a:srgbClr val="000000"/>
                </a:solidFill>
                <a:latin typeface="Open Sans"/>
                <a:ea typeface="Open Sans"/>
                <a:cs typeface="Open Sans"/>
                <a:sym typeface="Open Sans"/>
              </a:rPr>
              <a:t>Upgrade infrastructure to support system integrations in the future</a:t>
            </a:r>
            <a:endParaRPr/>
          </a:p>
        </p:txBody>
      </p:sp>
      <p:sp>
        <p:nvSpPr>
          <p:cNvPr id="446" name="Google Shape;446;g89a174c5d3_0_3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0" name="Shape 450"/>
        <p:cNvGrpSpPr/>
        <p:nvPr/>
      </p:nvGrpSpPr>
      <p:grpSpPr>
        <a:xfrm>
          <a:off x="0" y="0"/>
          <a:ext cx="0" cy="0"/>
          <a:chOff x="0" y="0"/>
          <a:chExt cx="0" cy="0"/>
        </a:xfrm>
      </p:grpSpPr>
      <p:sp>
        <p:nvSpPr>
          <p:cNvPr id="451" name="Google Shape;451;g89a174c5d3_0_3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2" name="Google Shape;452;g89a174c5d3_0_3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6" name="Shape 456"/>
        <p:cNvGrpSpPr/>
        <p:nvPr/>
      </p:nvGrpSpPr>
      <p:grpSpPr>
        <a:xfrm>
          <a:off x="0" y="0"/>
          <a:ext cx="0" cy="0"/>
          <a:chOff x="0" y="0"/>
          <a:chExt cx="0" cy="0"/>
        </a:xfrm>
      </p:grpSpPr>
      <p:sp>
        <p:nvSpPr>
          <p:cNvPr id="457" name="Google Shape;457;g89a174c5d3_0_3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8" name="Google Shape;458;g89a174c5d3_0_32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3" name="Shape 473"/>
        <p:cNvGrpSpPr/>
        <p:nvPr/>
      </p:nvGrpSpPr>
      <p:grpSpPr>
        <a:xfrm>
          <a:off x="0" y="0"/>
          <a:ext cx="0" cy="0"/>
          <a:chOff x="0" y="0"/>
          <a:chExt cx="0" cy="0"/>
        </a:xfrm>
      </p:grpSpPr>
      <p:sp>
        <p:nvSpPr>
          <p:cNvPr id="474" name="Google Shape;474;g89a174c5d3_0_33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5" name="Google Shape;475;g89a174c5d3_0_3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Streamlining by only requiring entry of periods at time of create. By default, will auto-create a new Primary worksheet.</a:t>
            </a:r>
            <a:endParaRPr/>
          </a:p>
        </p:txBody>
      </p:sp>
      <p:sp>
        <p:nvSpPr>
          <p:cNvPr id="476" name="Google Shape;476;g89a174c5d3_0_33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0" name="Shape 480"/>
        <p:cNvGrpSpPr/>
        <p:nvPr/>
      </p:nvGrpSpPr>
      <p:grpSpPr>
        <a:xfrm>
          <a:off x="0" y="0"/>
          <a:ext cx="0" cy="0"/>
          <a:chOff x="0" y="0"/>
          <a:chExt cx="0" cy="0"/>
        </a:xfrm>
      </p:grpSpPr>
      <p:sp>
        <p:nvSpPr>
          <p:cNvPr id="481" name="Google Shape;481;g89a174c5d3_0_34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2" name="Google Shape;482;g89a174c5d3_0_34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3" name="Google Shape;483;g89a174c5d3_0_34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1" name="Shape 491"/>
        <p:cNvGrpSpPr/>
        <p:nvPr/>
      </p:nvGrpSpPr>
      <p:grpSpPr>
        <a:xfrm>
          <a:off x="0" y="0"/>
          <a:ext cx="0" cy="0"/>
          <a:chOff x="0" y="0"/>
          <a:chExt cx="0" cy="0"/>
        </a:xfrm>
      </p:grpSpPr>
      <p:sp>
        <p:nvSpPr>
          <p:cNvPr id="492" name="Google Shape;492;g89a174c5d3_0_35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3" name="Google Shape;493;g89a174c5d3_0_35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4" name="Google Shape;494;g89a174c5d3_0_35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9" name="Shape 509"/>
        <p:cNvGrpSpPr/>
        <p:nvPr/>
      </p:nvGrpSpPr>
      <p:grpSpPr>
        <a:xfrm>
          <a:off x="0" y="0"/>
          <a:ext cx="0" cy="0"/>
          <a:chOff x="0" y="0"/>
          <a:chExt cx="0" cy="0"/>
        </a:xfrm>
      </p:grpSpPr>
      <p:sp>
        <p:nvSpPr>
          <p:cNvPr id="510" name="Google Shape;510;g89a174c5d3_0_37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1" name="Google Shape;511;g89a174c5d3_0_37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0" name="Shape 520"/>
        <p:cNvGrpSpPr/>
        <p:nvPr/>
      </p:nvGrpSpPr>
      <p:grpSpPr>
        <a:xfrm>
          <a:off x="0" y="0"/>
          <a:ext cx="0" cy="0"/>
          <a:chOff x="0" y="0"/>
          <a:chExt cx="0" cy="0"/>
        </a:xfrm>
      </p:grpSpPr>
      <p:sp>
        <p:nvSpPr>
          <p:cNvPr id="521" name="Google Shape;521;g89a174c5d3_0_38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2" name="Google Shape;522;g89a174c5d3_0_3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3" name="Google Shape;523;g89a174c5d3_0_38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3" name="Shape 293"/>
        <p:cNvGrpSpPr/>
        <p:nvPr/>
      </p:nvGrpSpPr>
      <p:grpSpPr>
        <a:xfrm>
          <a:off x="0" y="0"/>
          <a:ext cx="0" cy="0"/>
          <a:chOff x="0" y="0"/>
          <a:chExt cx="0" cy="0"/>
        </a:xfrm>
      </p:grpSpPr>
      <p:sp>
        <p:nvSpPr>
          <p:cNvPr id="294" name="Google Shape;294;g89a1446dd0_0_12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g89a1446dd0_0_12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4" name="Shape 534"/>
        <p:cNvGrpSpPr/>
        <p:nvPr/>
      </p:nvGrpSpPr>
      <p:grpSpPr>
        <a:xfrm>
          <a:off x="0" y="0"/>
          <a:ext cx="0" cy="0"/>
          <a:chOff x="0" y="0"/>
          <a:chExt cx="0" cy="0"/>
        </a:xfrm>
      </p:grpSpPr>
      <p:sp>
        <p:nvSpPr>
          <p:cNvPr id="535" name="Google Shape;535;g89a174c5d3_0_39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This is what the reviewers would mostly work with during routing. </a:t>
            </a:r>
            <a:endParaRPr/>
          </a:p>
        </p:txBody>
      </p:sp>
      <p:sp>
        <p:nvSpPr>
          <p:cNvPr id="536" name="Google Shape;536;g89a174c5d3_0_39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0" name="Shape 550"/>
        <p:cNvGrpSpPr/>
        <p:nvPr/>
      </p:nvGrpSpPr>
      <p:grpSpPr>
        <a:xfrm>
          <a:off x="0" y="0"/>
          <a:ext cx="0" cy="0"/>
          <a:chOff x="0" y="0"/>
          <a:chExt cx="0" cy="0"/>
        </a:xfrm>
      </p:grpSpPr>
      <p:sp>
        <p:nvSpPr>
          <p:cNvPr id="551" name="Google Shape;551;g89a174c5d3_0_40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2" name="Google Shape;552;g89a174c5d3_0_40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3" name="Google Shape;553;g89a174c5d3_0_40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0" name="Shape 560"/>
        <p:cNvGrpSpPr/>
        <p:nvPr/>
      </p:nvGrpSpPr>
      <p:grpSpPr>
        <a:xfrm>
          <a:off x="0" y="0"/>
          <a:ext cx="0" cy="0"/>
          <a:chOff x="0" y="0"/>
          <a:chExt cx="0" cy="0"/>
        </a:xfrm>
      </p:grpSpPr>
      <p:sp>
        <p:nvSpPr>
          <p:cNvPr id="561" name="Google Shape;561;g89a174c5d3_0_4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Can set targets &amp; limit by period, and apply it to overall costs, TDC, or TDC less subrecipient F&amp;A</a:t>
            </a:r>
            <a:endParaRPr/>
          </a:p>
          <a:p>
            <a:pPr indent="0" lvl="0" marL="0" rtl="0" algn="l">
              <a:lnSpc>
                <a:spcPct val="100000"/>
              </a:lnSpc>
              <a:spcBef>
                <a:spcPts val="0"/>
              </a:spcBef>
              <a:spcAft>
                <a:spcPts val="0"/>
              </a:spcAft>
              <a:buSzPts val="1400"/>
              <a:buNone/>
            </a:pPr>
            <a:r>
              <a:t/>
            </a:r>
            <a:endParaRPr/>
          </a:p>
        </p:txBody>
      </p:sp>
      <p:sp>
        <p:nvSpPr>
          <p:cNvPr id="562" name="Google Shape;562;g89a174c5d3_0_4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6" name="Shape 576"/>
        <p:cNvGrpSpPr/>
        <p:nvPr/>
      </p:nvGrpSpPr>
      <p:grpSpPr>
        <a:xfrm>
          <a:off x="0" y="0"/>
          <a:ext cx="0" cy="0"/>
          <a:chOff x="0" y="0"/>
          <a:chExt cx="0" cy="0"/>
        </a:xfrm>
      </p:grpSpPr>
      <p:sp>
        <p:nvSpPr>
          <p:cNvPr id="577" name="Google Shape;577;g89a174c5d3_0_43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8" name="Google Shape;578;g89a174c5d3_0_4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9" name="Google Shape;579;g89a174c5d3_0_43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7" name="Shape 587"/>
        <p:cNvGrpSpPr/>
        <p:nvPr/>
      </p:nvGrpSpPr>
      <p:grpSpPr>
        <a:xfrm>
          <a:off x="0" y="0"/>
          <a:ext cx="0" cy="0"/>
          <a:chOff x="0" y="0"/>
          <a:chExt cx="0" cy="0"/>
        </a:xfrm>
      </p:grpSpPr>
      <p:sp>
        <p:nvSpPr>
          <p:cNvPr id="588" name="Google Shape;588;g89a174c5d3_0_44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9" name="Google Shape;589;g89a174c5d3_0_4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Note the tabs at bottom</a:t>
            </a:r>
            <a:endParaRPr/>
          </a:p>
        </p:txBody>
      </p:sp>
      <p:sp>
        <p:nvSpPr>
          <p:cNvPr id="590" name="Google Shape;590;g89a174c5d3_0_44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1" name="Shape 601"/>
        <p:cNvGrpSpPr/>
        <p:nvPr/>
      </p:nvGrpSpPr>
      <p:grpSpPr>
        <a:xfrm>
          <a:off x="0" y="0"/>
          <a:ext cx="0" cy="0"/>
          <a:chOff x="0" y="0"/>
          <a:chExt cx="0" cy="0"/>
        </a:xfrm>
      </p:grpSpPr>
      <p:sp>
        <p:nvSpPr>
          <p:cNvPr id="602" name="Google Shape;602;g89a174c5d3_0_45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3" name="Google Shape;603;g89a174c5d3_0_45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4" name="Google Shape;604;g89a174c5d3_0_45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8" name="Shape 608"/>
        <p:cNvGrpSpPr/>
        <p:nvPr/>
      </p:nvGrpSpPr>
      <p:grpSpPr>
        <a:xfrm>
          <a:off x="0" y="0"/>
          <a:ext cx="0" cy="0"/>
          <a:chOff x="0" y="0"/>
          <a:chExt cx="0" cy="0"/>
        </a:xfrm>
      </p:grpSpPr>
      <p:sp>
        <p:nvSpPr>
          <p:cNvPr id="609" name="Google Shape;609;g89a174c5d3_0_46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10" name="Google Shape;610;g89a174c5d3_0_46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4" name="Shape 614"/>
        <p:cNvGrpSpPr/>
        <p:nvPr/>
      </p:nvGrpSpPr>
      <p:grpSpPr>
        <a:xfrm>
          <a:off x="0" y="0"/>
          <a:ext cx="0" cy="0"/>
          <a:chOff x="0" y="0"/>
          <a:chExt cx="0" cy="0"/>
        </a:xfrm>
      </p:grpSpPr>
      <p:sp>
        <p:nvSpPr>
          <p:cNvPr id="615" name="Google Shape;615;g89a174c5d3_0_46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Links to join via Zoom will be shared in an email to MRAM next week. </a:t>
            </a:r>
            <a:endParaRPr/>
          </a:p>
        </p:txBody>
      </p:sp>
      <p:sp>
        <p:nvSpPr>
          <p:cNvPr id="616" name="Google Shape;616;g89a174c5d3_0_46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7" name="Shape 627"/>
        <p:cNvGrpSpPr/>
        <p:nvPr/>
      </p:nvGrpSpPr>
      <p:grpSpPr>
        <a:xfrm>
          <a:off x="0" y="0"/>
          <a:ext cx="0" cy="0"/>
          <a:chOff x="0" y="0"/>
          <a:chExt cx="0" cy="0"/>
        </a:xfrm>
      </p:grpSpPr>
      <p:sp>
        <p:nvSpPr>
          <p:cNvPr id="628" name="Google Shape;628;g89a174c5d3_0_47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July 8 Budget class is currently full - looking into opening this up so more participants can attend but TBD. </a:t>
            </a:r>
            <a:endParaRPr/>
          </a:p>
        </p:txBody>
      </p:sp>
      <p:sp>
        <p:nvSpPr>
          <p:cNvPr id="629" name="Google Shape;629;g89a174c5d3_0_47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3" name="Shape 633"/>
        <p:cNvGrpSpPr/>
        <p:nvPr/>
      </p:nvGrpSpPr>
      <p:grpSpPr>
        <a:xfrm>
          <a:off x="0" y="0"/>
          <a:ext cx="0" cy="0"/>
          <a:chOff x="0" y="0"/>
          <a:chExt cx="0" cy="0"/>
        </a:xfrm>
      </p:grpSpPr>
      <p:sp>
        <p:nvSpPr>
          <p:cNvPr id="634" name="Google Shape;634;g89a174c5d3_0_48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5" name="Google Shape;635;g89a174c5d3_0_48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Reminder that this is not live yet - release date is June 25 at 5:30 pm.</a:t>
            </a:r>
            <a:endParaRPr/>
          </a:p>
        </p:txBody>
      </p:sp>
      <p:sp>
        <p:nvSpPr>
          <p:cNvPr id="636" name="Google Shape;636;g89a174c5d3_0_48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9" name="Shape 299"/>
        <p:cNvGrpSpPr/>
        <p:nvPr/>
      </p:nvGrpSpPr>
      <p:grpSpPr>
        <a:xfrm>
          <a:off x="0" y="0"/>
          <a:ext cx="0" cy="0"/>
          <a:chOff x="0" y="0"/>
          <a:chExt cx="0" cy="0"/>
        </a:xfrm>
      </p:grpSpPr>
      <p:sp>
        <p:nvSpPr>
          <p:cNvPr id="300" name="Google Shape;300;g89a1446dd0_0_1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301" name="Google Shape;301;g89a1446dd0_0_1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0" name="Shape 640"/>
        <p:cNvGrpSpPr/>
        <p:nvPr/>
      </p:nvGrpSpPr>
      <p:grpSpPr>
        <a:xfrm>
          <a:off x="0" y="0"/>
          <a:ext cx="0" cy="0"/>
          <a:chOff x="0" y="0"/>
          <a:chExt cx="0" cy="0"/>
        </a:xfrm>
      </p:grpSpPr>
      <p:sp>
        <p:nvSpPr>
          <p:cNvPr id="641" name="Google Shape;641;g89a174c5d3_0_49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42" name="Google Shape;642;g89a174c5d3_0_49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7" name="Shape 647"/>
        <p:cNvGrpSpPr/>
        <p:nvPr/>
      </p:nvGrpSpPr>
      <p:grpSpPr>
        <a:xfrm>
          <a:off x="0" y="0"/>
          <a:ext cx="0" cy="0"/>
          <a:chOff x="0" y="0"/>
          <a:chExt cx="0" cy="0"/>
        </a:xfrm>
      </p:grpSpPr>
      <p:sp>
        <p:nvSpPr>
          <p:cNvPr id="648" name="Google Shape;648;g89a1446dd0_0_40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g89a1446dd0_0_40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3" name="Shape 653"/>
        <p:cNvGrpSpPr/>
        <p:nvPr/>
      </p:nvGrpSpPr>
      <p:grpSpPr>
        <a:xfrm>
          <a:off x="0" y="0"/>
          <a:ext cx="0" cy="0"/>
          <a:chOff x="0" y="0"/>
          <a:chExt cx="0" cy="0"/>
        </a:xfrm>
      </p:grpSpPr>
      <p:sp>
        <p:nvSpPr>
          <p:cNvPr id="654" name="Google Shape;654;g89a1446dd0_0_40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5" name="Google Shape;655;g89a1446dd0_0_40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6" name="Google Shape;656;g89a1446dd0_0_40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1" name="Shape 661"/>
        <p:cNvGrpSpPr/>
        <p:nvPr/>
      </p:nvGrpSpPr>
      <p:grpSpPr>
        <a:xfrm>
          <a:off x="0" y="0"/>
          <a:ext cx="0" cy="0"/>
          <a:chOff x="0" y="0"/>
          <a:chExt cx="0" cy="0"/>
        </a:xfrm>
      </p:grpSpPr>
      <p:sp>
        <p:nvSpPr>
          <p:cNvPr id="662" name="Google Shape;662;g89a1446dd0_0_4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3" name="Google Shape;663;g89a1446dd0_0_4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4" name="Google Shape;664;g89a1446dd0_0_4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9" name="Shape 669"/>
        <p:cNvGrpSpPr/>
        <p:nvPr/>
      </p:nvGrpSpPr>
      <p:grpSpPr>
        <a:xfrm>
          <a:off x="0" y="0"/>
          <a:ext cx="0" cy="0"/>
          <a:chOff x="0" y="0"/>
          <a:chExt cx="0" cy="0"/>
        </a:xfrm>
      </p:grpSpPr>
      <p:sp>
        <p:nvSpPr>
          <p:cNvPr id="670" name="Google Shape;670;g89a1446dd0_0_42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1" name="Google Shape;671;g89a1446dd0_0_4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2" name="Google Shape;672;g89a1446dd0_0_4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7" name="Shape 677"/>
        <p:cNvGrpSpPr/>
        <p:nvPr/>
      </p:nvGrpSpPr>
      <p:grpSpPr>
        <a:xfrm>
          <a:off x="0" y="0"/>
          <a:ext cx="0" cy="0"/>
          <a:chOff x="0" y="0"/>
          <a:chExt cx="0" cy="0"/>
        </a:xfrm>
      </p:grpSpPr>
      <p:sp>
        <p:nvSpPr>
          <p:cNvPr id="678" name="Google Shape;678;g89a1446dd0_0_43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9" name="Google Shape;679;g89a1446dd0_0_4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0" name="Google Shape;680;g89a1446dd0_0_43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5" name="Shape 685"/>
        <p:cNvGrpSpPr/>
        <p:nvPr/>
      </p:nvGrpSpPr>
      <p:grpSpPr>
        <a:xfrm>
          <a:off x="0" y="0"/>
          <a:ext cx="0" cy="0"/>
          <a:chOff x="0" y="0"/>
          <a:chExt cx="0" cy="0"/>
        </a:xfrm>
      </p:grpSpPr>
      <p:sp>
        <p:nvSpPr>
          <p:cNvPr id="686" name="Google Shape;686;g89a1446dd0_0_43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g89a1446dd0_0_43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2" name="Shape 692"/>
        <p:cNvGrpSpPr/>
        <p:nvPr/>
      </p:nvGrpSpPr>
      <p:grpSpPr>
        <a:xfrm>
          <a:off x="0" y="0"/>
          <a:ext cx="0" cy="0"/>
          <a:chOff x="0" y="0"/>
          <a:chExt cx="0" cy="0"/>
        </a:xfrm>
      </p:grpSpPr>
      <p:sp>
        <p:nvSpPr>
          <p:cNvPr id="693" name="Google Shape;693;g89a1446dd0_0_44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g89a1446dd0_0_44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6" name="Shape 306"/>
        <p:cNvGrpSpPr/>
        <p:nvPr/>
      </p:nvGrpSpPr>
      <p:grpSpPr>
        <a:xfrm>
          <a:off x="0" y="0"/>
          <a:ext cx="0" cy="0"/>
          <a:chOff x="0" y="0"/>
          <a:chExt cx="0" cy="0"/>
        </a:xfrm>
      </p:grpSpPr>
      <p:sp>
        <p:nvSpPr>
          <p:cNvPr id="307" name="Google Shape;307;g89a1446dd0_0_1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308" name="Google Shape;308;g89a1446dd0_0_1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3" name="Shape 313"/>
        <p:cNvGrpSpPr/>
        <p:nvPr/>
      </p:nvGrpSpPr>
      <p:grpSpPr>
        <a:xfrm>
          <a:off x="0" y="0"/>
          <a:ext cx="0" cy="0"/>
          <a:chOff x="0" y="0"/>
          <a:chExt cx="0" cy="0"/>
        </a:xfrm>
      </p:grpSpPr>
      <p:sp>
        <p:nvSpPr>
          <p:cNvPr id="314" name="Google Shape;314;g89a1446dd0_0_1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315" name="Google Shape;315;g89a1446dd0_0_1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9" name="Shape 319"/>
        <p:cNvGrpSpPr/>
        <p:nvPr/>
      </p:nvGrpSpPr>
      <p:grpSpPr>
        <a:xfrm>
          <a:off x="0" y="0"/>
          <a:ext cx="0" cy="0"/>
          <a:chOff x="0" y="0"/>
          <a:chExt cx="0" cy="0"/>
        </a:xfrm>
      </p:grpSpPr>
      <p:sp>
        <p:nvSpPr>
          <p:cNvPr id="320" name="Google Shape;320;g89a1446dd0_0_1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321" name="Google Shape;321;g89a1446dd0_0_1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0" name="Shape 350"/>
        <p:cNvGrpSpPr/>
        <p:nvPr/>
      </p:nvGrpSpPr>
      <p:grpSpPr>
        <a:xfrm>
          <a:off x="0" y="0"/>
          <a:ext cx="0" cy="0"/>
          <a:chOff x="0" y="0"/>
          <a:chExt cx="0" cy="0"/>
        </a:xfrm>
      </p:grpSpPr>
      <p:sp>
        <p:nvSpPr>
          <p:cNvPr id="351" name="Google Shape;351;g89a1446dd0_0_1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352" name="Google Shape;352;g89a1446dd0_0_17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7" name="Shape 357"/>
        <p:cNvGrpSpPr/>
        <p:nvPr/>
      </p:nvGrpSpPr>
      <p:grpSpPr>
        <a:xfrm>
          <a:off x="0" y="0"/>
          <a:ext cx="0" cy="0"/>
          <a:chOff x="0" y="0"/>
          <a:chExt cx="0" cy="0"/>
        </a:xfrm>
      </p:grpSpPr>
      <p:sp>
        <p:nvSpPr>
          <p:cNvPr id="358" name="Google Shape;358;g89a1446dd0_0_1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359" name="Google Shape;359;g89a1446dd0_0_18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5.png"/><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 Id="rId3"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 Id="rId3" Type="http://schemas.openxmlformats.org/officeDocument/2006/relationships/image" Target="../media/image5.png"/><Relationship Id="rId4"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 Id="rId3" Type="http://schemas.openxmlformats.org/officeDocument/2006/relationships/image" Target="../media/image5.png"/><Relationship Id="rId4"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 Id="rId3" Type="http://schemas.openxmlformats.org/officeDocument/2006/relationships/image" Target="../media/image6.png"/><Relationship Id="rId4" Type="http://schemas.openxmlformats.org/officeDocument/2006/relationships/image" Target="../media/image8.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png"/><Relationship Id="rId3" Type="http://schemas.openxmlformats.org/officeDocument/2006/relationships/image" Target="../media/image8.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 Id="rId3" Type="http://schemas.openxmlformats.org/officeDocument/2006/relationships/image" Target="../media/image8.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png"/><Relationship Id="rId3" Type="http://schemas.openxmlformats.org/officeDocument/2006/relationships/image" Target="../media/image8.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9.png"/><Relationship Id="rId3" Type="http://schemas.openxmlformats.org/officeDocument/2006/relationships/image" Target="../media/image8.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9.png"/><Relationship Id="rId3" Type="http://schemas.openxmlformats.org/officeDocument/2006/relationships/image" Target="../media/image12.png"/><Relationship Id="rId4" Type="http://schemas.openxmlformats.org/officeDocument/2006/relationships/image" Target="../media/image8.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2.png"/><Relationship Id="rId3" Type="http://schemas.openxmlformats.org/officeDocument/2006/relationships/image" Target="../media/image8.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2.png"/><Relationship Id="rId3" Type="http://schemas.openxmlformats.org/officeDocument/2006/relationships/image" Target="../media/image8.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0.png"/><Relationship Id="rId3" Type="http://schemas.openxmlformats.org/officeDocument/2006/relationships/image" Target="../media/image13.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0.png"/><Relationship Id="rId3"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0.png"/><Relationship Id="rId3" Type="http://schemas.openxmlformats.org/officeDocument/2006/relationships/image" Target="../media/image13.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0.png"/><Relationship Id="rId3" Type="http://schemas.openxmlformats.org/officeDocument/2006/relationships/image" Target="../media/image13.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0.png"/><Relationship Id="rId3" Type="http://schemas.openxmlformats.org/officeDocument/2006/relationships/image" Target="../media/image13.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0.png"/><Relationship Id="rId3" Type="http://schemas.openxmlformats.org/officeDocument/2006/relationships/image" Target="../media/image13.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1.png"/><Relationship Id="rId3" Type="http://schemas.openxmlformats.org/officeDocument/2006/relationships/image" Target="../media/image20.png"/><Relationship Id="rId4" Type="http://schemas.openxmlformats.org/officeDocument/2006/relationships/image" Target="../media/image14.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0.png"/><Relationship Id="rId3" Type="http://schemas.openxmlformats.org/officeDocument/2006/relationships/image" Target="../media/image14.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1.png"/><Relationship Id="rId3" Type="http://schemas.openxmlformats.org/officeDocument/2006/relationships/image" Target="../media/image14.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0.png"/><Relationship Id="rId3" Type="http://schemas.openxmlformats.org/officeDocument/2006/relationships/image" Target="../media/image14.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6.png"/><Relationship Id="rId3" Type="http://schemas.openxmlformats.org/officeDocument/2006/relationships/image" Target="../media/image14.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6.png"/><Relationship Id="rId3" Type="http://schemas.openxmlformats.org/officeDocument/2006/relationships/image" Target="../media/image15.png"/><Relationship Id="rId4" Type="http://schemas.openxmlformats.org/officeDocument/2006/relationships/image" Target="../media/image1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5.png"/><Relationship Id="rId3" Type="http://schemas.openxmlformats.org/officeDocument/2006/relationships/image" Target="../media/image14.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5.png"/><Relationship Id="rId3" Type="http://schemas.openxmlformats.org/officeDocument/2006/relationships/image" Target="../media/image1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992767"/>
            <a:ext cx="8520600" cy="27369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3778833"/>
            <a:ext cx="8520600" cy="1056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4202967"/>
            <a:ext cx="8520600" cy="17343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6" name="Shape 56"/>
        <p:cNvGrpSpPr/>
        <p:nvPr/>
      </p:nvGrpSpPr>
      <p:grpSpPr>
        <a:xfrm>
          <a:off x="0" y="0"/>
          <a:ext cx="0" cy="0"/>
          <a:chOff x="0" y="0"/>
          <a:chExt cx="0" cy="0"/>
        </a:xfrm>
      </p:grpSpPr>
      <p:sp>
        <p:nvSpPr>
          <p:cNvPr id="57" name="Google Shape;57;p14"/>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8" name="Google Shape;58;p14"/>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 name="Google Shape;59;p1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60" name="Shape 60"/>
        <p:cNvGrpSpPr/>
        <p:nvPr/>
      </p:nvGrpSpPr>
      <p:grpSpPr>
        <a:xfrm>
          <a:off x="0" y="0"/>
          <a:ext cx="0" cy="0"/>
          <a:chOff x="0" y="0"/>
          <a:chExt cx="0" cy="0"/>
        </a:xfrm>
      </p:grpSpPr>
      <p:sp>
        <p:nvSpPr>
          <p:cNvPr id="61" name="Google Shape;61;p15"/>
          <p:cNvSpPr txBox="1"/>
          <p:nvPr>
            <p:ph type="ctrTitle"/>
          </p:nvPr>
        </p:nvSpPr>
        <p:spPr>
          <a:xfrm>
            <a:off x="685800" y="2130425"/>
            <a:ext cx="7772400" cy="1470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62" name="Google Shape;62;p15"/>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noAutofit/>
          </a:bodyPr>
          <a:lstStyle>
            <a:lvl1pPr indent="0" lvl="0" marL="0" marR="0" rtl="0" algn="ctr">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indent="0" lvl="1" marL="457200" marR="0" rtl="0" algn="ctr">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indent="0" lvl="2" marL="914400" marR="0" rtl="0" algn="ctr">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indent="0" lvl="3" marL="13716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indent="0" lvl="4" marL="18288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indent="0" lvl="5" marL="22860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63" name="Google Shape;63;p15"/>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 name="Google Shape;64;p15"/>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5" name="Google Shape;65;p1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66" name="Shape 66"/>
        <p:cNvGrpSpPr/>
        <p:nvPr/>
      </p:nvGrpSpPr>
      <p:grpSpPr>
        <a:xfrm>
          <a:off x="0" y="0"/>
          <a:ext cx="0" cy="0"/>
          <a:chOff x="0" y="0"/>
          <a:chExt cx="0" cy="0"/>
        </a:xfrm>
      </p:grpSpPr>
      <p:sp>
        <p:nvSpPr>
          <p:cNvPr id="67" name="Google Shape;67;p16"/>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68" name="Google Shape;68;p16"/>
          <p:cNvSpPr txBox="1"/>
          <p:nvPr>
            <p:ph idx="1" type="body"/>
          </p:nvPr>
        </p:nvSpPr>
        <p:spPr>
          <a:xfrm>
            <a:off x="457200" y="1600200"/>
            <a:ext cx="8229600" cy="45261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9" name="Google Shape;69;p16"/>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0" name="Google Shape;70;p16"/>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1" name="Google Shape;71;p1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72" name="Shape 72"/>
        <p:cNvGrpSpPr/>
        <p:nvPr/>
      </p:nvGrpSpPr>
      <p:grpSpPr>
        <a:xfrm>
          <a:off x="0" y="0"/>
          <a:ext cx="0" cy="0"/>
          <a:chOff x="0" y="0"/>
          <a:chExt cx="0" cy="0"/>
        </a:xfrm>
      </p:grpSpPr>
      <p:sp>
        <p:nvSpPr>
          <p:cNvPr id="73" name="Google Shape;73;p17"/>
          <p:cNvSpPr txBox="1"/>
          <p:nvPr>
            <p:ph type="title"/>
          </p:nvPr>
        </p:nvSpPr>
        <p:spPr>
          <a:xfrm>
            <a:off x="722313" y="4406900"/>
            <a:ext cx="7772400" cy="13620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Clr>
                <a:schemeClr val="dk1"/>
              </a:buClr>
              <a:buSzPts val="4000"/>
              <a:buFont typeface="Calibri"/>
              <a:buNone/>
              <a:defRPr b="1" i="0" sz="40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74" name="Google Shape;74;p17"/>
          <p:cNvSpPr txBox="1"/>
          <p:nvPr>
            <p:ph idx="1" type="body"/>
          </p:nvPr>
        </p:nvSpPr>
        <p:spPr>
          <a:xfrm>
            <a:off x="722313" y="2906713"/>
            <a:ext cx="7772400" cy="1500300"/>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1pPr>
            <a:lvl2pPr indent="-228600" lvl="1" marL="914400" marR="0" rtl="0" algn="l">
              <a:spcBef>
                <a:spcPts val="36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spcBef>
                <a:spcPts val="32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3pPr>
            <a:lvl4pPr indent="-228600" lvl="3" marL="1828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sp>
        <p:nvSpPr>
          <p:cNvPr id="75" name="Google Shape;75;p17"/>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6" name="Google Shape;76;p17"/>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7" name="Google Shape;77;p17"/>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78" name="Shape 78"/>
        <p:cNvGrpSpPr/>
        <p:nvPr/>
      </p:nvGrpSpPr>
      <p:grpSpPr>
        <a:xfrm>
          <a:off x="0" y="0"/>
          <a:ext cx="0" cy="0"/>
          <a:chOff x="0" y="0"/>
          <a:chExt cx="0" cy="0"/>
        </a:xfrm>
      </p:grpSpPr>
      <p:sp>
        <p:nvSpPr>
          <p:cNvPr id="79" name="Google Shape;79;p18"/>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80" name="Google Shape;80;p18"/>
          <p:cNvSpPr txBox="1"/>
          <p:nvPr>
            <p:ph idx="1" type="body"/>
          </p:nvPr>
        </p:nvSpPr>
        <p:spPr>
          <a:xfrm>
            <a:off x="457200" y="1600200"/>
            <a:ext cx="4038600" cy="4526100"/>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 name="Google Shape;81;p18"/>
          <p:cNvSpPr txBox="1"/>
          <p:nvPr>
            <p:ph idx="2" type="body"/>
          </p:nvPr>
        </p:nvSpPr>
        <p:spPr>
          <a:xfrm>
            <a:off x="4648200" y="1600200"/>
            <a:ext cx="4038600" cy="4526100"/>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 name="Google Shape;82;p18"/>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3" name="Google Shape;83;p18"/>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4" name="Google Shape;84;p18"/>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85" name="Shape 85"/>
        <p:cNvGrpSpPr/>
        <p:nvPr/>
      </p:nvGrpSpPr>
      <p:grpSpPr>
        <a:xfrm>
          <a:off x="0" y="0"/>
          <a:ext cx="0" cy="0"/>
          <a:chOff x="0" y="0"/>
          <a:chExt cx="0" cy="0"/>
        </a:xfrm>
      </p:grpSpPr>
      <p:sp>
        <p:nvSpPr>
          <p:cNvPr id="86" name="Google Shape;86;p19"/>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87" name="Google Shape;87;p19"/>
          <p:cNvSpPr txBox="1"/>
          <p:nvPr>
            <p:ph idx="1" type="body"/>
          </p:nvPr>
        </p:nvSpPr>
        <p:spPr>
          <a:xfrm>
            <a:off x="457200" y="1535113"/>
            <a:ext cx="4040100" cy="639900"/>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88" name="Google Shape;88;p19"/>
          <p:cNvSpPr txBox="1"/>
          <p:nvPr>
            <p:ph idx="2" type="body"/>
          </p:nvPr>
        </p:nvSpPr>
        <p:spPr>
          <a:xfrm>
            <a:off x="457200" y="2174875"/>
            <a:ext cx="4040100" cy="39513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89" name="Google Shape;89;p19"/>
          <p:cNvSpPr txBox="1"/>
          <p:nvPr>
            <p:ph idx="3" type="body"/>
          </p:nvPr>
        </p:nvSpPr>
        <p:spPr>
          <a:xfrm>
            <a:off x="4645025" y="1535113"/>
            <a:ext cx="4041900" cy="639900"/>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90" name="Google Shape;90;p19"/>
          <p:cNvSpPr txBox="1"/>
          <p:nvPr>
            <p:ph idx="4" type="body"/>
          </p:nvPr>
        </p:nvSpPr>
        <p:spPr>
          <a:xfrm>
            <a:off x="4645025" y="2174875"/>
            <a:ext cx="4041900" cy="39513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91" name="Google Shape;91;p19"/>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2" name="Google Shape;92;p19"/>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3" name="Google Shape;93;p19"/>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94" name="Shape 94"/>
        <p:cNvGrpSpPr/>
        <p:nvPr/>
      </p:nvGrpSpPr>
      <p:grpSpPr>
        <a:xfrm>
          <a:off x="0" y="0"/>
          <a:ext cx="0" cy="0"/>
          <a:chOff x="0" y="0"/>
          <a:chExt cx="0" cy="0"/>
        </a:xfrm>
      </p:grpSpPr>
      <p:sp>
        <p:nvSpPr>
          <p:cNvPr id="95" name="Google Shape;95;p20"/>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96" name="Google Shape;96;p20"/>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7" name="Google Shape;97;p20"/>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8" name="Google Shape;98;p2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99" name="Shape 99"/>
        <p:cNvGrpSpPr/>
        <p:nvPr/>
      </p:nvGrpSpPr>
      <p:grpSpPr>
        <a:xfrm>
          <a:off x="0" y="0"/>
          <a:ext cx="0" cy="0"/>
          <a:chOff x="0" y="0"/>
          <a:chExt cx="0" cy="0"/>
        </a:xfrm>
      </p:grpSpPr>
      <p:sp>
        <p:nvSpPr>
          <p:cNvPr id="100" name="Google Shape;100;p21"/>
          <p:cNvSpPr txBox="1"/>
          <p:nvPr>
            <p:ph type="title"/>
          </p:nvPr>
        </p:nvSpPr>
        <p:spPr>
          <a:xfrm>
            <a:off x="457200" y="273050"/>
            <a:ext cx="3008400" cy="11619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101" name="Google Shape;101;p21"/>
          <p:cNvSpPr txBox="1"/>
          <p:nvPr>
            <p:ph idx="1" type="body"/>
          </p:nvPr>
        </p:nvSpPr>
        <p:spPr>
          <a:xfrm>
            <a:off x="3575050" y="273050"/>
            <a:ext cx="5111700" cy="58530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2" name="Google Shape;102;p21"/>
          <p:cNvSpPr txBox="1"/>
          <p:nvPr>
            <p:ph idx="2" type="body"/>
          </p:nvPr>
        </p:nvSpPr>
        <p:spPr>
          <a:xfrm>
            <a:off x="457200" y="1435100"/>
            <a:ext cx="3008400" cy="46911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103" name="Google Shape;103;p21"/>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4" name="Google Shape;104;p21"/>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5" name="Google Shape;105;p2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867800"/>
            <a:ext cx="8520600" cy="11223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06" name="Shape 106"/>
        <p:cNvGrpSpPr/>
        <p:nvPr/>
      </p:nvGrpSpPr>
      <p:grpSpPr>
        <a:xfrm>
          <a:off x="0" y="0"/>
          <a:ext cx="0" cy="0"/>
          <a:chOff x="0" y="0"/>
          <a:chExt cx="0" cy="0"/>
        </a:xfrm>
      </p:grpSpPr>
      <p:sp>
        <p:nvSpPr>
          <p:cNvPr id="107" name="Google Shape;107;p22"/>
          <p:cNvSpPr txBox="1"/>
          <p:nvPr>
            <p:ph type="title"/>
          </p:nvPr>
        </p:nvSpPr>
        <p:spPr>
          <a:xfrm>
            <a:off x="1792288" y="4800600"/>
            <a:ext cx="5486400" cy="5667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108" name="Google Shape;108;p22"/>
          <p:cNvSpPr/>
          <p:nvPr>
            <p:ph idx="2" type="pic"/>
          </p:nvPr>
        </p:nvSpPr>
        <p:spPr>
          <a:xfrm>
            <a:off x="1792288" y="612775"/>
            <a:ext cx="5486400" cy="4114800"/>
          </a:xfrm>
          <a:prstGeom prst="rect">
            <a:avLst/>
          </a:prstGeom>
          <a:noFill/>
          <a:ln>
            <a:noFill/>
          </a:ln>
        </p:spPr>
        <p:txBody>
          <a:bodyPr anchorCtr="0" anchor="t" bIns="91425" lIns="91425" spcFirstLastPara="1" rIns="91425" wrap="square" tIns="91425">
            <a:noAutofit/>
          </a:bodyPr>
          <a:lstStyle>
            <a:lvl1pPr indent="0" lvl="0" mar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indent="0" lvl="1" marL="457200"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indent="0" lvl="2" marL="914400"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indent="0" lvl="3" marL="13716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indent="0" lvl="4" marL="18288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indent="0" lvl="5" marL="22860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09" name="Google Shape;109;p22"/>
          <p:cNvSpPr txBox="1"/>
          <p:nvPr>
            <p:ph idx="1" type="body"/>
          </p:nvPr>
        </p:nvSpPr>
        <p:spPr>
          <a:xfrm>
            <a:off x="1792288" y="5367338"/>
            <a:ext cx="5486400" cy="8049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110" name="Google Shape;110;p22"/>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1" name="Google Shape;111;p22"/>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2" name="Google Shape;112;p22"/>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13" name="Shape 113"/>
        <p:cNvGrpSpPr/>
        <p:nvPr/>
      </p:nvGrpSpPr>
      <p:grpSpPr>
        <a:xfrm>
          <a:off x="0" y="0"/>
          <a:ext cx="0" cy="0"/>
          <a:chOff x="0" y="0"/>
          <a:chExt cx="0" cy="0"/>
        </a:xfrm>
      </p:grpSpPr>
      <p:sp>
        <p:nvSpPr>
          <p:cNvPr id="114" name="Google Shape;114;p23"/>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115" name="Google Shape;115;p23"/>
          <p:cNvSpPr txBox="1"/>
          <p:nvPr>
            <p:ph idx="1" type="body"/>
          </p:nvPr>
        </p:nvSpPr>
        <p:spPr>
          <a:xfrm rot="5400000">
            <a:off x="2308950" y="-251550"/>
            <a:ext cx="4526100" cy="82296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16" name="Google Shape;116;p23"/>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7" name="Google Shape;117;p23"/>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8" name="Google Shape;118;p2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19" name="Shape 119"/>
        <p:cNvGrpSpPr/>
        <p:nvPr/>
      </p:nvGrpSpPr>
      <p:grpSpPr>
        <a:xfrm>
          <a:off x="0" y="0"/>
          <a:ext cx="0" cy="0"/>
          <a:chOff x="0" y="0"/>
          <a:chExt cx="0" cy="0"/>
        </a:xfrm>
      </p:grpSpPr>
      <p:sp>
        <p:nvSpPr>
          <p:cNvPr id="120" name="Google Shape;120;p24"/>
          <p:cNvSpPr txBox="1"/>
          <p:nvPr>
            <p:ph type="title"/>
          </p:nvPr>
        </p:nvSpPr>
        <p:spPr>
          <a:xfrm rot="5400000">
            <a:off x="4732350" y="2171688"/>
            <a:ext cx="5851500" cy="20574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121" name="Google Shape;121;p24"/>
          <p:cNvSpPr txBox="1"/>
          <p:nvPr>
            <p:ph idx="1" type="body"/>
          </p:nvPr>
        </p:nvSpPr>
        <p:spPr>
          <a:xfrm rot="5400000">
            <a:off x="541350" y="190488"/>
            <a:ext cx="5851500" cy="60198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2" name="Google Shape;122;p24"/>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3" name="Google Shape;123;p24"/>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4" name="Google Shape;124;p2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Slide">
  <p:cSld name="1_Title Slide">
    <p:bg>
      <p:bgPr>
        <a:solidFill>
          <a:srgbClr val="4B2E83"/>
        </a:solidFill>
      </p:bgPr>
    </p:bg>
    <p:spTree>
      <p:nvGrpSpPr>
        <p:cNvPr id="126" name="Shape 126"/>
        <p:cNvGrpSpPr/>
        <p:nvPr/>
      </p:nvGrpSpPr>
      <p:grpSpPr>
        <a:xfrm>
          <a:off x="0" y="0"/>
          <a:ext cx="0" cy="0"/>
          <a:chOff x="0" y="0"/>
          <a:chExt cx="0" cy="0"/>
        </a:xfrm>
      </p:grpSpPr>
      <p:pic>
        <p:nvPicPr>
          <p:cNvPr descr="UW_W Logo_White.png" id="127" name="Google Shape;127;p26"/>
          <p:cNvPicPr preferRelativeResize="0"/>
          <p:nvPr/>
        </p:nvPicPr>
        <p:blipFill rotWithShape="1">
          <a:blip r:embed="rId2">
            <a:alphaModFix/>
          </a:blip>
          <a:srcRect b="0" l="0" r="0" t="0"/>
          <a:stretch/>
        </p:blipFill>
        <p:spPr>
          <a:xfrm>
            <a:off x="7445815" y="5945854"/>
            <a:ext cx="1371600" cy="923544"/>
          </a:xfrm>
          <a:prstGeom prst="rect">
            <a:avLst/>
          </a:prstGeom>
          <a:noFill/>
          <a:ln>
            <a:noFill/>
          </a:ln>
        </p:spPr>
      </p:pic>
      <p:pic>
        <p:nvPicPr>
          <p:cNvPr id="128" name="Google Shape;128;p26"/>
          <p:cNvPicPr preferRelativeResize="0"/>
          <p:nvPr/>
        </p:nvPicPr>
        <p:blipFill rotWithShape="1">
          <a:blip r:embed="rId3">
            <a:alphaModFix/>
          </a:blip>
          <a:srcRect b="0" l="0" r="0" t="0"/>
          <a:stretch/>
        </p:blipFill>
        <p:spPr>
          <a:xfrm>
            <a:off x="677334" y="6354234"/>
            <a:ext cx="2540000" cy="266700"/>
          </a:xfrm>
          <a:prstGeom prst="rect">
            <a:avLst/>
          </a:prstGeom>
          <a:noFill/>
          <a:ln>
            <a:noFill/>
          </a:ln>
        </p:spPr>
      </p:pic>
      <p:sp>
        <p:nvSpPr>
          <p:cNvPr id="129" name="Google Shape;129;p26"/>
          <p:cNvSpPr txBox="1"/>
          <p:nvPr>
            <p:ph idx="1" type="body"/>
          </p:nvPr>
        </p:nvSpPr>
        <p:spPr>
          <a:xfrm>
            <a:off x="671757" y="1179824"/>
            <a:ext cx="6972300" cy="26418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1000"/>
              </a:spcBef>
              <a:spcAft>
                <a:spcPts val="0"/>
              </a:spcAft>
              <a:buClr>
                <a:schemeClr val="accent3"/>
              </a:buClr>
              <a:buSzPts val="5000"/>
              <a:buFont typeface="Arial"/>
              <a:buNone/>
              <a:defRPr b="0" i="0" sz="5000" u="none" cap="none" strike="noStrike">
                <a:solidFill>
                  <a:schemeClr val="accent3"/>
                </a:solidFill>
                <a:latin typeface="Encode Sans Black"/>
                <a:ea typeface="Encode Sans Black"/>
                <a:cs typeface="Encode Sans Black"/>
                <a:sym typeface="Encode Sans Black"/>
              </a:defRPr>
            </a:lvl1pPr>
            <a:lvl2pPr indent="-228600" lvl="1" marL="914400" marR="0" rtl="0" algn="l">
              <a:lnSpc>
                <a:spcPct val="100000"/>
              </a:lnSpc>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lnSpc>
                <a:spcPct val="100000"/>
              </a:lnSpc>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lnSpc>
                <a:spcPct val="100000"/>
              </a:lnSpc>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lnSpc>
                <a:spcPct val="100000"/>
              </a:lnSpc>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descr="Bar_RtAngle_7502_RGB.png" id="130" name="Google Shape;130;p26"/>
          <p:cNvPicPr preferRelativeResize="0"/>
          <p:nvPr/>
        </p:nvPicPr>
        <p:blipFill rotWithShape="1">
          <a:blip r:embed="rId4">
            <a:alphaModFix/>
          </a:blip>
          <a:srcRect b="0" l="0" r="0" t="0"/>
          <a:stretch/>
        </p:blipFill>
        <p:spPr>
          <a:xfrm>
            <a:off x="813587" y="4006085"/>
            <a:ext cx="2284305" cy="11277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eader + Content">
  <p:cSld name="Header + Content">
    <p:spTree>
      <p:nvGrpSpPr>
        <p:cNvPr id="132" name="Shape 132"/>
        <p:cNvGrpSpPr/>
        <p:nvPr/>
      </p:nvGrpSpPr>
      <p:grpSpPr>
        <a:xfrm>
          <a:off x="0" y="0"/>
          <a:ext cx="0" cy="0"/>
          <a:chOff x="0" y="0"/>
          <a:chExt cx="0" cy="0"/>
        </a:xfrm>
      </p:grpSpPr>
      <p:sp>
        <p:nvSpPr>
          <p:cNvPr id="133" name="Google Shape;133;p28"/>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600"/>
              </a:spcBef>
              <a:spcAft>
                <a:spcPts val="0"/>
              </a:spcAft>
              <a:buClr>
                <a:srgbClr val="4B2E83"/>
              </a:buClr>
              <a:buSzPts val="3000"/>
              <a:buFont typeface="Arial"/>
              <a:buNone/>
              <a:defRPr b="0" i="0" sz="3000" u="none" cap="none" strike="noStrike">
                <a:solidFill>
                  <a:srgbClr val="4B2E83"/>
                </a:solidFill>
                <a:latin typeface="Encode Sans Black"/>
                <a:ea typeface="Encode Sans Black"/>
                <a:cs typeface="Encode Sans Black"/>
                <a:sym typeface="Encode Sans Black"/>
              </a:defRPr>
            </a:lvl1pPr>
            <a:lvl2pPr indent="-228600" lvl="1" marL="914400" marR="0" rtl="0" algn="l">
              <a:lnSpc>
                <a:spcPct val="100000"/>
              </a:lnSpc>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lnSpc>
                <a:spcPct val="100000"/>
              </a:lnSpc>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lnSpc>
                <a:spcPct val="100000"/>
              </a:lnSpc>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lnSpc>
                <a:spcPct val="100000"/>
              </a:lnSpc>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34" name="Google Shape;134;p28"/>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rgbClr val="4B2E83"/>
              </a:buClr>
              <a:buSzPts val="2400"/>
              <a:buFont typeface="Merriweather Sans"/>
              <a:buChar char="&gt;"/>
              <a:defRPr b="1" i="0" sz="2400" u="none" cap="none" strike="noStrike">
                <a:solidFill>
                  <a:srgbClr val="4B2E83"/>
                </a:solidFill>
                <a:latin typeface="Open Sans"/>
                <a:ea typeface="Open Sans"/>
                <a:cs typeface="Open Sans"/>
                <a:sym typeface="Open Sans"/>
              </a:defRPr>
            </a:lvl1pPr>
            <a:lvl2pPr indent="-355600" lvl="1" marL="914400" marR="0" rtl="0" algn="l">
              <a:lnSpc>
                <a:spcPct val="100000"/>
              </a:lnSpc>
              <a:spcBef>
                <a:spcPts val="400"/>
              </a:spcBef>
              <a:spcAft>
                <a:spcPts val="0"/>
              </a:spcAft>
              <a:buClr>
                <a:srgbClr val="4B2E83"/>
              </a:buClr>
              <a:buSzPts val="2000"/>
              <a:buFont typeface="Arial"/>
              <a:buChar char="–"/>
              <a:defRPr b="1" i="0" sz="2000" u="none" cap="none" strike="noStrike">
                <a:solidFill>
                  <a:srgbClr val="4B2E83"/>
                </a:solidFill>
                <a:latin typeface="Open Sans"/>
                <a:ea typeface="Open Sans"/>
                <a:cs typeface="Open Sans"/>
                <a:sym typeface="Open Sans"/>
              </a:defRPr>
            </a:lvl2pPr>
            <a:lvl3pPr indent="-342900" lvl="2" marL="1371600" marR="0" rtl="0" algn="l">
              <a:lnSpc>
                <a:spcPct val="100000"/>
              </a:lnSpc>
              <a:spcBef>
                <a:spcPts val="360"/>
              </a:spcBef>
              <a:spcAft>
                <a:spcPts val="0"/>
              </a:spcAft>
              <a:buClr>
                <a:srgbClr val="4B2E83"/>
              </a:buClr>
              <a:buSzPts val="1800"/>
              <a:buFont typeface="Merriweather Sans"/>
              <a:buChar char="&gt;"/>
              <a:defRPr b="1" i="0" sz="1800" u="none" cap="none" strike="noStrike">
                <a:solidFill>
                  <a:srgbClr val="4B2E83"/>
                </a:solidFill>
                <a:latin typeface="Open Sans"/>
                <a:ea typeface="Open Sans"/>
                <a:cs typeface="Open Sans"/>
                <a:sym typeface="Open Sans"/>
              </a:defRPr>
            </a:lvl3pPr>
            <a:lvl4pPr indent="-330200" lvl="3" marL="1828800" marR="0" rtl="0" algn="l">
              <a:lnSpc>
                <a:spcPct val="100000"/>
              </a:lnSpc>
              <a:spcBef>
                <a:spcPts val="320"/>
              </a:spcBef>
              <a:spcAft>
                <a:spcPts val="0"/>
              </a:spcAft>
              <a:buClr>
                <a:srgbClr val="4B2E83"/>
              </a:buClr>
              <a:buSzPts val="1600"/>
              <a:buFont typeface="Arial"/>
              <a:buChar char="–"/>
              <a:defRPr b="1" i="0" sz="1600" u="none" cap="none" strike="noStrike">
                <a:solidFill>
                  <a:srgbClr val="4B2E83"/>
                </a:solidFill>
                <a:latin typeface="Open Sans"/>
                <a:ea typeface="Open Sans"/>
                <a:cs typeface="Open Sans"/>
                <a:sym typeface="Open Sans"/>
              </a:defRPr>
            </a:lvl4pPr>
            <a:lvl5pPr indent="-317500" lvl="4" marL="2286000" marR="0" rtl="0" algn="l">
              <a:lnSpc>
                <a:spcPct val="100000"/>
              </a:lnSpc>
              <a:spcBef>
                <a:spcPts val="280"/>
              </a:spcBef>
              <a:spcAft>
                <a:spcPts val="0"/>
              </a:spcAft>
              <a:buClr>
                <a:srgbClr val="4B2E83"/>
              </a:buClr>
              <a:buSzPts val="1400"/>
              <a:buFont typeface="Merriweather Sans"/>
              <a:buChar char="&gt;"/>
              <a:defRPr b="1" i="0" sz="1400" u="none" cap="none" strike="noStrike">
                <a:solidFill>
                  <a:srgbClr val="4B2E83"/>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135" name="Google Shape;135;p28"/>
          <p:cNvPicPr preferRelativeResize="0"/>
          <p:nvPr/>
        </p:nvPicPr>
        <p:blipFill rotWithShape="1">
          <a:blip r:embed="rId2">
            <a:alphaModFix/>
          </a:blip>
          <a:srcRect b="0" l="0" r="0" t="0"/>
          <a:stretch/>
        </p:blipFill>
        <p:spPr>
          <a:xfrm>
            <a:off x="7448139" y="5949410"/>
            <a:ext cx="1371600" cy="923544"/>
          </a:xfrm>
          <a:prstGeom prst="rect">
            <a:avLst/>
          </a:prstGeom>
          <a:noFill/>
          <a:ln>
            <a:noFill/>
          </a:ln>
        </p:spPr>
      </p:pic>
      <p:pic>
        <p:nvPicPr>
          <p:cNvPr descr="Bar_RtAngle_7502_RGB.png" id="136" name="Google Shape;136;p28"/>
          <p:cNvPicPr preferRelativeResize="0"/>
          <p:nvPr/>
        </p:nvPicPr>
        <p:blipFill rotWithShape="1">
          <a:blip r:embed="rId3">
            <a:alphaModFix/>
          </a:blip>
          <a:srcRect b="0" l="0" r="0" t="0"/>
          <a:stretch/>
        </p:blipFill>
        <p:spPr>
          <a:xfrm>
            <a:off x="784226" y="1437805"/>
            <a:ext cx="1358183" cy="6705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eader + Subheader + Content">
  <p:cSld name="Header + Subheader + Content">
    <p:spTree>
      <p:nvGrpSpPr>
        <p:cNvPr id="137" name="Shape 137"/>
        <p:cNvGrpSpPr/>
        <p:nvPr/>
      </p:nvGrpSpPr>
      <p:grpSpPr>
        <a:xfrm>
          <a:off x="0" y="0"/>
          <a:ext cx="0" cy="0"/>
          <a:chOff x="0" y="0"/>
          <a:chExt cx="0" cy="0"/>
        </a:xfrm>
      </p:grpSpPr>
      <p:sp>
        <p:nvSpPr>
          <p:cNvPr id="138" name="Google Shape;138;p29"/>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600"/>
              </a:spcBef>
              <a:spcAft>
                <a:spcPts val="0"/>
              </a:spcAft>
              <a:buClr>
                <a:srgbClr val="4B2E83"/>
              </a:buClr>
              <a:buSzPts val="3000"/>
              <a:buFont typeface="Arial"/>
              <a:buNone/>
              <a:defRPr b="0" i="0" sz="3000" u="none" cap="none" strike="noStrike">
                <a:solidFill>
                  <a:srgbClr val="4B2E83"/>
                </a:solidFill>
                <a:latin typeface="Encode Sans Black"/>
                <a:ea typeface="Encode Sans Black"/>
                <a:cs typeface="Encode Sans Black"/>
                <a:sym typeface="Encode Sans Black"/>
              </a:defRPr>
            </a:lvl1pPr>
            <a:lvl2pPr indent="-228600" lvl="1" marL="914400" marR="0" rtl="0" algn="l">
              <a:lnSpc>
                <a:spcPct val="100000"/>
              </a:lnSpc>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lnSpc>
                <a:spcPct val="100000"/>
              </a:lnSpc>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lnSpc>
                <a:spcPct val="100000"/>
              </a:lnSpc>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lnSpc>
                <a:spcPct val="100000"/>
              </a:lnSpc>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39" name="Google Shape;139;p29"/>
          <p:cNvSpPr txBox="1"/>
          <p:nvPr>
            <p:ph idx="2" type="body"/>
          </p:nvPr>
        </p:nvSpPr>
        <p:spPr>
          <a:xfrm>
            <a:off x="659305" y="2320239"/>
            <a:ext cx="8197200" cy="38100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rgbClr val="4B2E83"/>
              </a:buClr>
              <a:buSzPts val="2400"/>
              <a:buFont typeface="Merriweather Sans"/>
              <a:buChar char="&gt;"/>
              <a:defRPr b="1" i="0" sz="2400" u="none" cap="none" strike="noStrike">
                <a:solidFill>
                  <a:srgbClr val="4B2E83"/>
                </a:solidFill>
                <a:latin typeface="Open Sans"/>
                <a:ea typeface="Open Sans"/>
                <a:cs typeface="Open Sans"/>
                <a:sym typeface="Open Sans"/>
              </a:defRPr>
            </a:lvl1pPr>
            <a:lvl2pPr indent="-355600" lvl="1" marL="914400" marR="0" rtl="0" algn="l">
              <a:lnSpc>
                <a:spcPct val="100000"/>
              </a:lnSpc>
              <a:spcBef>
                <a:spcPts val="400"/>
              </a:spcBef>
              <a:spcAft>
                <a:spcPts val="0"/>
              </a:spcAft>
              <a:buClr>
                <a:srgbClr val="4B2E83"/>
              </a:buClr>
              <a:buSzPts val="2000"/>
              <a:buFont typeface="Arial"/>
              <a:buChar char="–"/>
              <a:defRPr b="1" i="0" sz="2000" u="none" cap="none" strike="noStrike">
                <a:solidFill>
                  <a:srgbClr val="4B2E83"/>
                </a:solidFill>
                <a:latin typeface="Open Sans"/>
                <a:ea typeface="Open Sans"/>
                <a:cs typeface="Open Sans"/>
                <a:sym typeface="Open Sans"/>
              </a:defRPr>
            </a:lvl2pPr>
            <a:lvl3pPr indent="-342900" lvl="2" marL="1371600" marR="0" rtl="0" algn="l">
              <a:lnSpc>
                <a:spcPct val="100000"/>
              </a:lnSpc>
              <a:spcBef>
                <a:spcPts val="360"/>
              </a:spcBef>
              <a:spcAft>
                <a:spcPts val="0"/>
              </a:spcAft>
              <a:buClr>
                <a:srgbClr val="4B2E83"/>
              </a:buClr>
              <a:buSzPts val="1800"/>
              <a:buFont typeface="Merriweather Sans"/>
              <a:buChar char="&gt;"/>
              <a:defRPr b="1" i="0" sz="1800" u="none" cap="none" strike="noStrike">
                <a:solidFill>
                  <a:srgbClr val="4B2E83"/>
                </a:solidFill>
                <a:latin typeface="Open Sans"/>
                <a:ea typeface="Open Sans"/>
                <a:cs typeface="Open Sans"/>
                <a:sym typeface="Open Sans"/>
              </a:defRPr>
            </a:lvl3pPr>
            <a:lvl4pPr indent="-330200" lvl="3" marL="1828800" marR="0" rtl="0" algn="l">
              <a:lnSpc>
                <a:spcPct val="100000"/>
              </a:lnSpc>
              <a:spcBef>
                <a:spcPts val="320"/>
              </a:spcBef>
              <a:spcAft>
                <a:spcPts val="0"/>
              </a:spcAft>
              <a:buClr>
                <a:srgbClr val="4B2E83"/>
              </a:buClr>
              <a:buSzPts val="1600"/>
              <a:buFont typeface="Arial"/>
              <a:buChar char="–"/>
              <a:defRPr b="1" i="0" sz="1600" u="none" cap="none" strike="noStrike">
                <a:solidFill>
                  <a:srgbClr val="4B2E83"/>
                </a:solidFill>
                <a:latin typeface="Open Sans"/>
                <a:ea typeface="Open Sans"/>
                <a:cs typeface="Open Sans"/>
                <a:sym typeface="Open Sans"/>
              </a:defRPr>
            </a:lvl4pPr>
            <a:lvl5pPr indent="-317500" lvl="4" marL="2286000" marR="0" rtl="0" algn="l">
              <a:lnSpc>
                <a:spcPct val="100000"/>
              </a:lnSpc>
              <a:spcBef>
                <a:spcPts val="280"/>
              </a:spcBef>
              <a:spcAft>
                <a:spcPts val="0"/>
              </a:spcAft>
              <a:buClr>
                <a:srgbClr val="4B2E83"/>
              </a:buClr>
              <a:buSzPts val="1400"/>
              <a:buFont typeface="Merriweather Sans"/>
              <a:buChar char="&gt;"/>
              <a:defRPr b="1" i="0" sz="1400" u="none" cap="none" strike="noStrike">
                <a:solidFill>
                  <a:srgbClr val="4B2E83"/>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40" name="Google Shape;140;p29"/>
          <p:cNvSpPr txBox="1"/>
          <p:nvPr>
            <p:ph idx="3" type="body"/>
          </p:nvPr>
        </p:nvSpPr>
        <p:spPr>
          <a:xfrm>
            <a:off x="671757" y="1730667"/>
            <a:ext cx="8184600" cy="411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480"/>
              </a:spcBef>
              <a:spcAft>
                <a:spcPts val="0"/>
              </a:spcAft>
              <a:buClr>
                <a:srgbClr val="4B2E83"/>
              </a:buClr>
              <a:buSzPts val="2400"/>
              <a:buFont typeface="Arial"/>
              <a:buNone/>
              <a:defRPr b="0" i="0" sz="2400" u="none" cap="none" strike="noStrike">
                <a:solidFill>
                  <a:srgbClr val="4B2E83"/>
                </a:solidFill>
                <a:latin typeface="Arial"/>
                <a:ea typeface="Arial"/>
                <a:cs typeface="Arial"/>
                <a:sym typeface="Arial"/>
              </a:defRPr>
            </a:lvl1pPr>
            <a:lvl2pPr indent="-228600" lvl="1" marL="914400" marR="0" rtl="0" algn="l">
              <a:lnSpc>
                <a:spcPct val="100000"/>
              </a:lnSpc>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lnSpc>
                <a:spcPct val="100000"/>
              </a:lnSpc>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lnSpc>
                <a:spcPct val="100000"/>
              </a:lnSpc>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lnSpc>
                <a:spcPct val="100000"/>
              </a:lnSpc>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141" name="Google Shape;141;p29"/>
          <p:cNvPicPr preferRelativeResize="0"/>
          <p:nvPr/>
        </p:nvPicPr>
        <p:blipFill rotWithShape="1">
          <a:blip r:embed="rId2">
            <a:alphaModFix/>
          </a:blip>
          <a:srcRect b="0" l="0" r="0" t="0"/>
          <a:stretch/>
        </p:blipFill>
        <p:spPr>
          <a:xfrm>
            <a:off x="6382155" y="6487457"/>
            <a:ext cx="2425296" cy="163374"/>
          </a:xfrm>
          <a:prstGeom prst="rect">
            <a:avLst/>
          </a:prstGeom>
          <a:noFill/>
          <a:ln>
            <a:noFill/>
          </a:ln>
        </p:spPr>
      </p:pic>
      <p:pic>
        <p:nvPicPr>
          <p:cNvPr descr="Bar_RtAngle_7502_RGB.png" id="142" name="Google Shape;142;p29"/>
          <p:cNvPicPr preferRelativeResize="0"/>
          <p:nvPr/>
        </p:nvPicPr>
        <p:blipFill rotWithShape="1">
          <a:blip r:embed="rId3">
            <a:alphaModFix/>
          </a:blip>
          <a:srcRect b="0" l="0" r="0" t="0"/>
          <a:stretch/>
        </p:blipFill>
        <p:spPr>
          <a:xfrm>
            <a:off x="784226" y="1437805"/>
            <a:ext cx="1358183" cy="6705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eader + Graphic">
  <p:cSld name="Header + Graphic">
    <p:spTree>
      <p:nvGrpSpPr>
        <p:cNvPr id="143" name="Shape 143"/>
        <p:cNvGrpSpPr/>
        <p:nvPr/>
      </p:nvGrpSpPr>
      <p:grpSpPr>
        <a:xfrm>
          <a:off x="0" y="0"/>
          <a:ext cx="0" cy="0"/>
          <a:chOff x="0" y="0"/>
          <a:chExt cx="0" cy="0"/>
        </a:xfrm>
      </p:grpSpPr>
      <p:sp>
        <p:nvSpPr>
          <p:cNvPr id="144" name="Google Shape;144;p30"/>
          <p:cNvSpPr/>
          <p:nvPr>
            <p:ph idx="2" type="chart"/>
          </p:nvPr>
        </p:nvSpPr>
        <p:spPr>
          <a:xfrm>
            <a:off x="766763" y="1736725"/>
            <a:ext cx="8021700" cy="4432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480"/>
              </a:spcBef>
              <a:spcAft>
                <a:spcPts val="0"/>
              </a:spcAft>
              <a:buClr>
                <a:srgbClr val="999999"/>
              </a:buClr>
              <a:buSzPts val="2400"/>
              <a:buFont typeface="Arial"/>
              <a:buNone/>
              <a:defRPr b="0" i="1" sz="2400" u="none" cap="none" strike="noStrike">
                <a:solidFill>
                  <a:srgbClr val="999999"/>
                </a:solidFill>
                <a:latin typeface="Open Sans Light"/>
                <a:ea typeface="Open Sans Light"/>
                <a:cs typeface="Open Sans Light"/>
                <a:sym typeface="Open Sans Light"/>
              </a:defRPr>
            </a:lvl1pPr>
            <a:lvl2pPr lvl="1"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lvl="2"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lvl="3"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lvl="4"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lvl="5"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45" name="Google Shape;145;p30"/>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600"/>
              </a:spcBef>
              <a:spcAft>
                <a:spcPts val="0"/>
              </a:spcAft>
              <a:buClr>
                <a:srgbClr val="4B2E83"/>
              </a:buClr>
              <a:buSzPts val="3000"/>
              <a:buFont typeface="Arial"/>
              <a:buNone/>
              <a:defRPr b="0" i="0" sz="3000" u="none" cap="none" strike="noStrike">
                <a:solidFill>
                  <a:srgbClr val="4B2E83"/>
                </a:solidFill>
                <a:latin typeface="Encode Sans Black"/>
                <a:ea typeface="Encode Sans Black"/>
                <a:cs typeface="Encode Sans Black"/>
                <a:sym typeface="Encode Sans Black"/>
              </a:defRPr>
            </a:lvl1pPr>
            <a:lvl2pPr indent="-228600" lvl="1" marL="914400" marR="0" rtl="0" algn="l">
              <a:lnSpc>
                <a:spcPct val="100000"/>
              </a:lnSpc>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lnSpc>
                <a:spcPct val="100000"/>
              </a:lnSpc>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lnSpc>
                <a:spcPct val="100000"/>
              </a:lnSpc>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lnSpc>
                <a:spcPct val="100000"/>
              </a:lnSpc>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146" name="Google Shape;146;p30"/>
          <p:cNvPicPr preferRelativeResize="0"/>
          <p:nvPr/>
        </p:nvPicPr>
        <p:blipFill rotWithShape="1">
          <a:blip r:embed="rId2">
            <a:alphaModFix/>
          </a:blip>
          <a:srcRect b="0" l="0" r="0" t="0"/>
          <a:stretch/>
        </p:blipFill>
        <p:spPr>
          <a:xfrm>
            <a:off x="6363105" y="6487457"/>
            <a:ext cx="2425296" cy="163374"/>
          </a:xfrm>
          <a:prstGeom prst="rect">
            <a:avLst/>
          </a:prstGeom>
          <a:noFill/>
          <a:ln>
            <a:noFill/>
          </a:ln>
        </p:spPr>
      </p:pic>
      <p:pic>
        <p:nvPicPr>
          <p:cNvPr descr="Bar_RtAngle_7502_RGB.png" id="147" name="Google Shape;147;p30"/>
          <p:cNvPicPr preferRelativeResize="0"/>
          <p:nvPr/>
        </p:nvPicPr>
        <p:blipFill rotWithShape="1">
          <a:blip r:embed="rId3">
            <a:alphaModFix/>
          </a:blip>
          <a:srcRect b="0" l="0" r="0" t="0"/>
          <a:stretch/>
        </p:blipFill>
        <p:spPr>
          <a:xfrm>
            <a:off x="784226" y="1437805"/>
            <a:ext cx="1358183" cy="6705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Slide">
  <p:cSld name="1_Title Slide">
    <p:bg>
      <p:bgPr>
        <a:solidFill>
          <a:srgbClr val="4B2E83"/>
        </a:solidFill>
      </p:bgPr>
    </p:bg>
    <p:spTree>
      <p:nvGrpSpPr>
        <p:cNvPr id="148" name="Shape 148"/>
        <p:cNvGrpSpPr/>
        <p:nvPr/>
      </p:nvGrpSpPr>
      <p:grpSpPr>
        <a:xfrm>
          <a:off x="0" y="0"/>
          <a:ext cx="0" cy="0"/>
          <a:chOff x="0" y="0"/>
          <a:chExt cx="0" cy="0"/>
        </a:xfrm>
      </p:grpSpPr>
      <p:pic>
        <p:nvPicPr>
          <p:cNvPr descr="UW_W Logo_White.png" id="149" name="Google Shape;149;p31"/>
          <p:cNvPicPr preferRelativeResize="0"/>
          <p:nvPr/>
        </p:nvPicPr>
        <p:blipFill rotWithShape="1">
          <a:blip r:embed="rId2">
            <a:alphaModFix/>
          </a:blip>
          <a:srcRect b="0" l="0" r="0" t="0"/>
          <a:stretch/>
        </p:blipFill>
        <p:spPr>
          <a:xfrm>
            <a:off x="7445815" y="5945854"/>
            <a:ext cx="1371600" cy="923544"/>
          </a:xfrm>
          <a:prstGeom prst="rect">
            <a:avLst/>
          </a:prstGeom>
          <a:noFill/>
          <a:ln>
            <a:noFill/>
          </a:ln>
        </p:spPr>
      </p:pic>
      <p:pic>
        <p:nvPicPr>
          <p:cNvPr id="150" name="Google Shape;150;p31"/>
          <p:cNvPicPr preferRelativeResize="0"/>
          <p:nvPr/>
        </p:nvPicPr>
        <p:blipFill rotWithShape="1">
          <a:blip r:embed="rId3">
            <a:alphaModFix/>
          </a:blip>
          <a:srcRect b="0" l="0" r="0" t="0"/>
          <a:stretch/>
        </p:blipFill>
        <p:spPr>
          <a:xfrm>
            <a:off x="677334" y="6354234"/>
            <a:ext cx="2540000" cy="266700"/>
          </a:xfrm>
          <a:prstGeom prst="rect">
            <a:avLst/>
          </a:prstGeom>
          <a:noFill/>
          <a:ln>
            <a:noFill/>
          </a:ln>
        </p:spPr>
      </p:pic>
      <p:sp>
        <p:nvSpPr>
          <p:cNvPr id="151" name="Google Shape;151;p31"/>
          <p:cNvSpPr txBox="1"/>
          <p:nvPr>
            <p:ph idx="1" type="body"/>
          </p:nvPr>
        </p:nvSpPr>
        <p:spPr>
          <a:xfrm>
            <a:off x="671757" y="1179824"/>
            <a:ext cx="6972300" cy="26418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1000"/>
              </a:spcBef>
              <a:spcAft>
                <a:spcPts val="0"/>
              </a:spcAft>
              <a:buClr>
                <a:schemeClr val="accent3"/>
              </a:buClr>
              <a:buSzPts val="5000"/>
              <a:buFont typeface="Arial"/>
              <a:buNone/>
              <a:defRPr b="0" i="0" sz="5000" u="none" cap="none" strike="noStrike">
                <a:solidFill>
                  <a:schemeClr val="accent3"/>
                </a:solidFill>
                <a:latin typeface="Encode Sans Black"/>
                <a:ea typeface="Encode Sans Black"/>
                <a:cs typeface="Encode Sans Black"/>
                <a:sym typeface="Encode Sans Black"/>
              </a:defRPr>
            </a:lvl1pPr>
            <a:lvl2pPr indent="-228600" lvl="1" marL="914400" marR="0" rtl="0" algn="l">
              <a:lnSpc>
                <a:spcPct val="100000"/>
              </a:lnSpc>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lnSpc>
                <a:spcPct val="100000"/>
              </a:lnSpc>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lnSpc>
                <a:spcPct val="100000"/>
              </a:lnSpc>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lnSpc>
                <a:spcPct val="100000"/>
              </a:lnSpc>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descr="Bar_RtAngle_7502_RGB.png" id="152" name="Google Shape;152;p31"/>
          <p:cNvPicPr preferRelativeResize="0"/>
          <p:nvPr/>
        </p:nvPicPr>
        <p:blipFill rotWithShape="1">
          <a:blip r:embed="rId4">
            <a:alphaModFix/>
          </a:blip>
          <a:srcRect b="0" l="0" r="0" t="0"/>
          <a:stretch/>
        </p:blipFill>
        <p:spPr>
          <a:xfrm>
            <a:off x="813587" y="4006085"/>
            <a:ext cx="2284305" cy="11277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Title Slide">
  <p:cSld name="2_Title Slide">
    <p:bg>
      <p:bgPr>
        <a:solidFill>
          <a:srgbClr val="4B2E83"/>
        </a:solidFill>
      </p:bgPr>
    </p:bg>
    <p:spTree>
      <p:nvGrpSpPr>
        <p:cNvPr id="153" name="Shape 153"/>
        <p:cNvGrpSpPr/>
        <p:nvPr/>
      </p:nvGrpSpPr>
      <p:grpSpPr>
        <a:xfrm>
          <a:off x="0" y="0"/>
          <a:ext cx="0" cy="0"/>
          <a:chOff x="0" y="0"/>
          <a:chExt cx="0" cy="0"/>
        </a:xfrm>
      </p:grpSpPr>
      <p:pic>
        <p:nvPicPr>
          <p:cNvPr descr="UW_W Logo_White.png" id="154" name="Google Shape;154;p32"/>
          <p:cNvPicPr preferRelativeResize="0"/>
          <p:nvPr/>
        </p:nvPicPr>
        <p:blipFill rotWithShape="1">
          <a:blip r:embed="rId2">
            <a:alphaModFix/>
          </a:blip>
          <a:srcRect b="0" l="0" r="0" t="0"/>
          <a:stretch/>
        </p:blipFill>
        <p:spPr>
          <a:xfrm>
            <a:off x="7445815" y="5945854"/>
            <a:ext cx="1371600" cy="923544"/>
          </a:xfrm>
          <a:prstGeom prst="rect">
            <a:avLst/>
          </a:prstGeom>
          <a:noFill/>
          <a:ln>
            <a:noFill/>
          </a:ln>
        </p:spPr>
      </p:pic>
      <p:pic>
        <p:nvPicPr>
          <p:cNvPr id="155" name="Google Shape;155;p32"/>
          <p:cNvPicPr preferRelativeResize="0"/>
          <p:nvPr/>
        </p:nvPicPr>
        <p:blipFill rotWithShape="1">
          <a:blip r:embed="rId3">
            <a:alphaModFix/>
          </a:blip>
          <a:srcRect b="0" l="0" r="0" t="0"/>
          <a:stretch/>
        </p:blipFill>
        <p:spPr>
          <a:xfrm>
            <a:off x="677334" y="6354234"/>
            <a:ext cx="2540000" cy="266700"/>
          </a:xfrm>
          <a:prstGeom prst="rect">
            <a:avLst/>
          </a:prstGeom>
          <a:noFill/>
          <a:ln>
            <a:noFill/>
          </a:ln>
        </p:spPr>
      </p:pic>
      <p:sp>
        <p:nvSpPr>
          <p:cNvPr id="156" name="Google Shape;156;p32"/>
          <p:cNvSpPr txBox="1"/>
          <p:nvPr>
            <p:ph idx="1" type="body"/>
          </p:nvPr>
        </p:nvSpPr>
        <p:spPr>
          <a:xfrm>
            <a:off x="671757" y="1179824"/>
            <a:ext cx="6972300" cy="26418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1000"/>
              </a:spcBef>
              <a:spcAft>
                <a:spcPts val="0"/>
              </a:spcAft>
              <a:buClr>
                <a:schemeClr val="accent3"/>
              </a:buClr>
              <a:buSzPts val="5000"/>
              <a:buFont typeface="Arial"/>
              <a:buNone/>
              <a:defRPr b="0" i="0" sz="5000" u="none" cap="none" strike="noStrike">
                <a:solidFill>
                  <a:schemeClr val="accent3"/>
                </a:solidFill>
                <a:latin typeface="Encode Sans Black"/>
                <a:ea typeface="Encode Sans Black"/>
                <a:cs typeface="Encode Sans Black"/>
                <a:sym typeface="Encode Sans Black"/>
              </a:defRPr>
            </a:lvl1pPr>
            <a:lvl2pPr indent="-228600" lvl="1" marL="914400" marR="0" rtl="0" algn="l">
              <a:lnSpc>
                <a:spcPct val="100000"/>
              </a:lnSpc>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lnSpc>
                <a:spcPct val="100000"/>
              </a:lnSpc>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lnSpc>
                <a:spcPct val="100000"/>
              </a:lnSpc>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lnSpc>
                <a:spcPct val="100000"/>
              </a:lnSpc>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descr="Bar_RtAngle_7502_RGB.png" id="157" name="Google Shape;157;p32"/>
          <p:cNvPicPr preferRelativeResize="0"/>
          <p:nvPr/>
        </p:nvPicPr>
        <p:blipFill rotWithShape="1">
          <a:blip r:embed="rId4">
            <a:alphaModFix/>
          </a:blip>
          <a:srcRect b="0" l="0" r="0" t="0"/>
          <a:stretch/>
        </p:blipFill>
        <p:spPr>
          <a:xfrm>
            <a:off x="813587" y="4006085"/>
            <a:ext cx="2284305" cy="11277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Header + Content">
  <p:cSld name="1_Header + Content">
    <p:spTree>
      <p:nvGrpSpPr>
        <p:cNvPr id="158" name="Shape 158"/>
        <p:cNvGrpSpPr/>
        <p:nvPr/>
      </p:nvGrpSpPr>
      <p:grpSpPr>
        <a:xfrm>
          <a:off x="0" y="0"/>
          <a:ext cx="0" cy="0"/>
          <a:chOff x="0" y="0"/>
          <a:chExt cx="0" cy="0"/>
        </a:xfrm>
      </p:grpSpPr>
      <p:sp>
        <p:nvSpPr>
          <p:cNvPr id="159" name="Google Shape;159;p33"/>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600"/>
              </a:spcBef>
              <a:spcAft>
                <a:spcPts val="0"/>
              </a:spcAft>
              <a:buClr>
                <a:srgbClr val="4B2E83"/>
              </a:buClr>
              <a:buSzPts val="3000"/>
              <a:buFont typeface="Arial"/>
              <a:buNone/>
              <a:defRPr b="0" i="0" sz="3000" u="none" cap="none" strike="noStrike">
                <a:solidFill>
                  <a:srgbClr val="4B2E83"/>
                </a:solidFill>
                <a:latin typeface="Encode Sans Black"/>
                <a:ea typeface="Encode Sans Black"/>
                <a:cs typeface="Encode Sans Black"/>
                <a:sym typeface="Encode Sans Black"/>
              </a:defRPr>
            </a:lvl1pPr>
            <a:lvl2pPr indent="-228600" lvl="1" marL="914400" marR="0" rtl="0" algn="l">
              <a:lnSpc>
                <a:spcPct val="100000"/>
              </a:lnSpc>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lnSpc>
                <a:spcPct val="100000"/>
              </a:lnSpc>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lnSpc>
                <a:spcPct val="100000"/>
              </a:lnSpc>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lnSpc>
                <a:spcPct val="100000"/>
              </a:lnSpc>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60" name="Google Shape;160;p33"/>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rgbClr val="4B2E83"/>
              </a:buClr>
              <a:buSzPts val="2400"/>
              <a:buFont typeface="Merriweather Sans"/>
              <a:buChar char="&gt;"/>
              <a:defRPr b="1" i="0" sz="2400" u="none" cap="none" strike="noStrike">
                <a:solidFill>
                  <a:srgbClr val="4B2E83"/>
                </a:solidFill>
                <a:latin typeface="Open Sans"/>
                <a:ea typeface="Open Sans"/>
                <a:cs typeface="Open Sans"/>
                <a:sym typeface="Open Sans"/>
              </a:defRPr>
            </a:lvl1pPr>
            <a:lvl2pPr indent="-355600" lvl="1" marL="914400" marR="0" rtl="0" algn="l">
              <a:lnSpc>
                <a:spcPct val="100000"/>
              </a:lnSpc>
              <a:spcBef>
                <a:spcPts val="400"/>
              </a:spcBef>
              <a:spcAft>
                <a:spcPts val="0"/>
              </a:spcAft>
              <a:buClr>
                <a:srgbClr val="4B2E83"/>
              </a:buClr>
              <a:buSzPts val="2000"/>
              <a:buFont typeface="Arial"/>
              <a:buChar char="–"/>
              <a:defRPr b="1" i="0" sz="2000" u="none" cap="none" strike="noStrike">
                <a:solidFill>
                  <a:srgbClr val="4B2E83"/>
                </a:solidFill>
                <a:latin typeface="Open Sans"/>
                <a:ea typeface="Open Sans"/>
                <a:cs typeface="Open Sans"/>
                <a:sym typeface="Open Sans"/>
              </a:defRPr>
            </a:lvl2pPr>
            <a:lvl3pPr indent="-342900" lvl="2" marL="1371600" marR="0" rtl="0" algn="l">
              <a:lnSpc>
                <a:spcPct val="100000"/>
              </a:lnSpc>
              <a:spcBef>
                <a:spcPts val="360"/>
              </a:spcBef>
              <a:spcAft>
                <a:spcPts val="0"/>
              </a:spcAft>
              <a:buClr>
                <a:srgbClr val="4B2E83"/>
              </a:buClr>
              <a:buSzPts val="1800"/>
              <a:buFont typeface="Merriweather Sans"/>
              <a:buChar char="&gt;"/>
              <a:defRPr b="1" i="0" sz="1800" u="none" cap="none" strike="noStrike">
                <a:solidFill>
                  <a:srgbClr val="4B2E83"/>
                </a:solidFill>
                <a:latin typeface="Open Sans"/>
                <a:ea typeface="Open Sans"/>
                <a:cs typeface="Open Sans"/>
                <a:sym typeface="Open Sans"/>
              </a:defRPr>
            </a:lvl3pPr>
            <a:lvl4pPr indent="-330200" lvl="3" marL="1828800" marR="0" rtl="0" algn="l">
              <a:lnSpc>
                <a:spcPct val="100000"/>
              </a:lnSpc>
              <a:spcBef>
                <a:spcPts val="320"/>
              </a:spcBef>
              <a:spcAft>
                <a:spcPts val="0"/>
              </a:spcAft>
              <a:buClr>
                <a:srgbClr val="4B2E83"/>
              </a:buClr>
              <a:buSzPts val="1600"/>
              <a:buFont typeface="Arial"/>
              <a:buChar char="–"/>
              <a:defRPr b="1" i="0" sz="1600" u="none" cap="none" strike="noStrike">
                <a:solidFill>
                  <a:srgbClr val="4B2E83"/>
                </a:solidFill>
                <a:latin typeface="Open Sans"/>
                <a:ea typeface="Open Sans"/>
                <a:cs typeface="Open Sans"/>
                <a:sym typeface="Open Sans"/>
              </a:defRPr>
            </a:lvl4pPr>
            <a:lvl5pPr indent="-317500" lvl="4" marL="2286000" marR="0" rtl="0" algn="l">
              <a:lnSpc>
                <a:spcPct val="100000"/>
              </a:lnSpc>
              <a:spcBef>
                <a:spcPts val="280"/>
              </a:spcBef>
              <a:spcAft>
                <a:spcPts val="0"/>
              </a:spcAft>
              <a:buClr>
                <a:srgbClr val="4B2E83"/>
              </a:buClr>
              <a:buSzPts val="1400"/>
              <a:buFont typeface="Merriweather Sans"/>
              <a:buChar char="&gt;"/>
              <a:defRPr b="1" i="0" sz="1400" u="none" cap="none" strike="noStrike">
                <a:solidFill>
                  <a:srgbClr val="4B2E83"/>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161" name="Google Shape;161;p33"/>
          <p:cNvPicPr preferRelativeResize="0"/>
          <p:nvPr/>
        </p:nvPicPr>
        <p:blipFill rotWithShape="1">
          <a:blip r:embed="rId2">
            <a:alphaModFix/>
          </a:blip>
          <a:srcRect b="0" l="0" r="0" t="0"/>
          <a:stretch/>
        </p:blipFill>
        <p:spPr>
          <a:xfrm>
            <a:off x="7448139" y="5949410"/>
            <a:ext cx="1371600" cy="923544"/>
          </a:xfrm>
          <a:prstGeom prst="rect">
            <a:avLst/>
          </a:prstGeom>
          <a:noFill/>
          <a:ln>
            <a:noFill/>
          </a:ln>
        </p:spPr>
      </p:pic>
      <p:pic>
        <p:nvPicPr>
          <p:cNvPr descr="Bar_RtAngle_7502_RGB.png" id="162" name="Google Shape;162;p33"/>
          <p:cNvPicPr preferRelativeResize="0"/>
          <p:nvPr/>
        </p:nvPicPr>
        <p:blipFill rotWithShape="1">
          <a:blip r:embed="rId3">
            <a:alphaModFix/>
          </a:blip>
          <a:srcRect b="0" l="0" r="0" t="0"/>
          <a:stretch/>
        </p:blipFill>
        <p:spPr>
          <a:xfrm>
            <a:off x="784226" y="1437805"/>
            <a:ext cx="1358183" cy="670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Slide">
  <p:cSld name="1_Title Slide">
    <p:bg>
      <p:bgPr>
        <a:solidFill>
          <a:srgbClr val="4B2E83"/>
        </a:solidFill>
      </p:bgPr>
    </p:bg>
    <p:spTree>
      <p:nvGrpSpPr>
        <p:cNvPr id="164" name="Shape 164"/>
        <p:cNvGrpSpPr/>
        <p:nvPr/>
      </p:nvGrpSpPr>
      <p:grpSpPr>
        <a:xfrm>
          <a:off x="0" y="0"/>
          <a:ext cx="0" cy="0"/>
          <a:chOff x="0" y="0"/>
          <a:chExt cx="0" cy="0"/>
        </a:xfrm>
      </p:grpSpPr>
      <p:pic>
        <p:nvPicPr>
          <p:cNvPr descr="UW_W Logo_White.png" id="165" name="Google Shape;165;p35"/>
          <p:cNvPicPr preferRelativeResize="0"/>
          <p:nvPr/>
        </p:nvPicPr>
        <p:blipFill rotWithShape="1">
          <a:blip r:embed="rId2">
            <a:alphaModFix/>
          </a:blip>
          <a:srcRect b="0" l="0" r="0" t="0"/>
          <a:stretch/>
        </p:blipFill>
        <p:spPr>
          <a:xfrm>
            <a:off x="7445815" y="5945854"/>
            <a:ext cx="1371600" cy="923544"/>
          </a:xfrm>
          <a:prstGeom prst="rect">
            <a:avLst/>
          </a:prstGeom>
          <a:noFill/>
          <a:ln>
            <a:noFill/>
          </a:ln>
        </p:spPr>
      </p:pic>
      <p:pic>
        <p:nvPicPr>
          <p:cNvPr id="166" name="Google Shape;166;p35"/>
          <p:cNvPicPr preferRelativeResize="0"/>
          <p:nvPr/>
        </p:nvPicPr>
        <p:blipFill rotWithShape="1">
          <a:blip r:embed="rId3">
            <a:alphaModFix/>
          </a:blip>
          <a:srcRect b="0" l="0" r="0" t="0"/>
          <a:stretch/>
        </p:blipFill>
        <p:spPr>
          <a:xfrm>
            <a:off x="677334" y="6354234"/>
            <a:ext cx="2540000" cy="266700"/>
          </a:xfrm>
          <a:prstGeom prst="rect">
            <a:avLst/>
          </a:prstGeom>
          <a:noFill/>
          <a:ln>
            <a:noFill/>
          </a:ln>
        </p:spPr>
      </p:pic>
      <p:pic>
        <p:nvPicPr>
          <p:cNvPr descr="Bar_RtAngle_7502_RGB.png" id="167" name="Google Shape;167;p35"/>
          <p:cNvPicPr preferRelativeResize="0"/>
          <p:nvPr/>
        </p:nvPicPr>
        <p:blipFill rotWithShape="1">
          <a:blip r:embed="rId4">
            <a:alphaModFix/>
          </a:blip>
          <a:srcRect b="0" l="0" r="0" t="0"/>
          <a:stretch/>
        </p:blipFill>
        <p:spPr>
          <a:xfrm>
            <a:off x="813587" y="4006085"/>
            <a:ext cx="2284305" cy="112770"/>
          </a:xfrm>
          <a:prstGeom prst="rect">
            <a:avLst/>
          </a:prstGeom>
          <a:noFill/>
          <a:ln>
            <a:noFill/>
          </a:ln>
        </p:spPr>
      </p:pic>
      <p:sp>
        <p:nvSpPr>
          <p:cNvPr id="168" name="Google Shape;168;p35"/>
          <p:cNvSpPr txBox="1"/>
          <p:nvPr>
            <p:ph type="title"/>
          </p:nvPr>
        </p:nvSpPr>
        <p:spPr>
          <a:xfrm>
            <a:off x="671757" y="1179824"/>
            <a:ext cx="6972300" cy="26418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lt2"/>
              </a:buClr>
              <a:buSzPts val="5000"/>
              <a:buFont typeface="Encode Sans Black"/>
              <a:buNone/>
              <a:defRPr b="1" i="0" sz="5000" u="none" cap="none" strike="noStrike">
                <a:solidFill>
                  <a:schemeClr val="lt2"/>
                </a:solidFill>
                <a:latin typeface="Encode Sans Black"/>
                <a:ea typeface="Encode Sans Black"/>
                <a:cs typeface="Encode Sans Black"/>
                <a:sym typeface="Encode Sans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eader + Subheader + Content">
  <p:cSld name="Header + Subheader + Content">
    <p:spTree>
      <p:nvGrpSpPr>
        <p:cNvPr id="169" name="Shape 169"/>
        <p:cNvGrpSpPr/>
        <p:nvPr/>
      </p:nvGrpSpPr>
      <p:grpSpPr>
        <a:xfrm>
          <a:off x="0" y="0"/>
          <a:ext cx="0" cy="0"/>
          <a:chOff x="0" y="0"/>
          <a:chExt cx="0" cy="0"/>
        </a:xfrm>
      </p:grpSpPr>
      <p:sp>
        <p:nvSpPr>
          <p:cNvPr id="170" name="Google Shape;170;p36"/>
          <p:cNvSpPr txBox="1"/>
          <p:nvPr>
            <p:ph idx="1" type="body"/>
          </p:nvPr>
        </p:nvSpPr>
        <p:spPr>
          <a:xfrm>
            <a:off x="659305" y="2320239"/>
            <a:ext cx="8197200" cy="38100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rgbClr val="FFFFFF"/>
              </a:buClr>
              <a:buSzPts val="2400"/>
              <a:buFont typeface="Merriweather Sans"/>
              <a:buChar char="&gt;"/>
              <a:defRPr b="1" i="0" sz="2400" u="none" cap="none" strike="noStrike">
                <a:solidFill>
                  <a:srgbClr val="FFFFFF"/>
                </a:solidFill>
                <a:latin typeface="Open Sans"/>
                <a:ea typeface="Open Sans"/>
                <a:cs typeface="Open Sans"/>
                <a:sym typeface="Open Sans"/>
              </a:defRPr>
            </a:lvl1pPr>
            <a:lvl2pPr indent="-355600" lvl="1" marL="914400" marR="0" rtl="0" algn="l">
              <a:lnSpc>
                <a:spcPct val="100000"/>
              </a:lnSpc>
              <a:spcBef>
                <a:spcPts val="400"/>
              </a:spcBef>
              <a:spcAft>
                <a:spcPts val="0"/>
              </a:spcAft>
              <a:buClr>
                <a:srgbClr val="FFFFFF"/>
              </a:buClr>
              <a:buSzPts val="2000"/>
              <a:buFont typeface="Arial"/>
              <a:buChar char="–"/>
              <a:defRPr b="1" i="0" sz="2000" u="none" cap="none" strike="noStrike">
                <a:solidFill>
                  <a:srgbClr val="FFFFFF"/>
                </a:solidFill>
                <a:latin typeface="Open Sans"/>
                <a:ea typeface="Open Sans"/>
                <a:cs typeface="Open Sans"/>
                <a:sym typeface="Open Sans"/>
              </a:defRPr>
            </a:lvl2pPr>
            <a:lvl3pPr indent="-342900" lvl="2" marL="1371600" marR="0" rtl="0" algn="l">
              <a:lnSpc>
                <a:spcPct val="100000"/>
              </a:lnSpc>
              <a:spcBef>
                <a:spcPts val="360"/>
              </a:spcBef>
              <a:spcAft>
                <a:spcPts val="0"/>
              </a:spcAft>
              <a:buClr>
                <a:srgbClr val="FFFFFF"/>
              </a:buClr>
              <a:buSzPts val="1800"/>
              <a:buFont typeface="Merriweather Sans"/>
              <a:buChar char="&gt;"/>
              <a:defRPr b="1" i="0" sz="1800" u="none" cap="none" strike="noStrike">
                <a:solidFill>
                  <a:srgbClr val="FFFFFF"/>
                </a:solidFill>
                <a:latin typeface="Open Sans"/>
                <a:ea typeface="Open Sans"/>
                <a:cs typeface="Open Sans"/>
                <a:sym typeface="Open Sans"/>
              </a:defRPr>
            </a:lvl3pPr>
            <a:lvl4pPr indent="-330200" lvl="3" marL="1828800" marR="0" rtl="0" algn="l">
              <a:lnSpc>
                <a:spcPct val="100000"/>
              </a:lnSpc>
              <a:spcBef>
                <a:spcPts val="320"/>
              </a:spcBef>
              <a:spcAft>
                <a:spcPts val="0"/>
              </a:spcAft>
              <a:buClr>
                <a:srgbClr val="FFFFFF"/>
              </a:buClr>
              <a:buSzPts val="1600"/>
              <a:buFont typeface="Arial"/>
              <a:buChar char="–"/>
              <a:defRPr b="1" i="0" sz="1600" u="none" cap="none" strike="noStrike">
                <a:solidFill>
                  <a:srgbClr val="FFFFFF"/>
                </a:solidFill>
                <a:latin typeface="Open Sans"/>
                <a:ea typeface="Open Sans"/>
                <a:cs typeface="Open Sans"/>
                <a:sym typeface="Open Sans"/>
              </a:defRPr>
            </a:lvl4pPr>
            <a:lvl5pPr indent="-317500" lvl="4" marL="2286000" marR="0" rtl="0" algn="l">
              <a:lnSpc>
                <a:spcPct val="100000"/>
              </a:lnSpc>
              <a:spcBef>
                <a:spcPts val="280"/>
              </a:spcBef>
              <a:spcAft>
                <a:spcPts val="0"/>
              </a:spcAft>
              <a:buClr>
                <a:srgbClr val="FFFFFF"/>
              </a:buClr>
              <a:buSzPts val="1400"/>
              <a:buFont typeface="Merriweather Sans"/>
              <a:buChar char="&gt;"/>
              <a:defRPr b="1" i="0" sz="1400" u="none" cap="none" strike="noStrike">
                <a:solidFill>
                  <a:srgbClr val="FFFFFF"/>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171" name="Google Shape;171;p36"/>
          <p:cNvSpPr txBox="1"/>
          <p:nvPr>
            <p:ph idx="2" type="body"/>
          </p:nvPr>
        </p:nvSpPr>
        <p:spPr>
          <a:xfrm>
            <a:off x="671757" y="1730667"/>
            <a:ext cx="8184600" cy="411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48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1pPr>
            <a:lvl2pPr indent="-228600" lvl="1" marL="914400" marR="0" rtl="0" algn="l">
              <a:lnSpc>
                <a:spcPct val="100000"/>
              </a:lnSpc>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lnSpc>
                <a:spcPct val="100000"/>
              </a:lnSpc>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lnSpc>
                <a:spcPct val="100000"/>
              </a:lnSpc>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lnSpc>
                <a:spcPct val="100000"/>
              </a:lnSpc>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id="172" name="Google Shape;172;p36"/>
          <p:cNvPicPr preferRelativeResize="0"/>
          <p:nvPr/>
        </p:nvPicPr>
        <p:blipFill rotWithShape="1">
          <a:blip r:embed="rId2">
            <a:alphaModFix/>
          </a:blip>
          <a:srcRect b="0" l="0" r="0" t="0"/>
          <a:stretch/>
        </p:blipFill>
        <p:spPr>
          <a:xfrm>
            <a:off x="6248401" y="6354234"/>
            <a:ext cx="2540000" cy="266700"/>
          </a:xfrm>
          <a:prstGeom prst="rect">
            <a:avLst/>
          </a:prstGeom>
          <a:noFill/>
          <a:ln>
            <a:noFill/>
          </a:ln>
        </p:spPr>
      </p:pic>
      <p:pic>
        <p:nvPicPr>
          <p:cNvPr descr="Bar_RtAngle_7502_RGB.png" id="173" name="Google Shape;173;p36"/>
          <p:cNvPicPr preferRelativeResize="0"/>
          <p:nvPr/>
        </p:nvPicPr>
        <p:blipFill rotWithShape="1">
          <a:blip r:embed="rId3">
            <a:alphaModFix/>
          </a:blip>
          <a:srcRect b="0" l="0" r="0" t="0"/>
          <a:stretch/>
        </p:blipFill>
        <p:spPr>
          <a:xfrm>
            <a:off x="784225" y="1437805"/>
            <a:ext cx="1358183" cy="67050"/>
          </a:xfrm>
          <a:prstGeom prst="rect">
            <a:avLst/>
          </a:prstGeom>
          <a:noFill/>
          <a:ln>
            <a:noFill/>
          </a:ln>
        </p:spPr>
      </p:pic>
      <p:sp>
        <p:nvSpPr>
          <p:cNvPr id="174" name="Google Shape;174;p36"/>
          <p:cNvSpPr txBox="1"/>
          <p:nvPr>
            <p:ph type="title"/>
          </p:nvPr>
        </p:nvSpPr>
        <p:spPr>
          <a:xfrm>
            <a:off x="671757" y="365069"/>
            <a:ext cx="8184600" cy="9984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lt2"/>
              </a:buClr>
              <a:buSzPts val="3000"/>
              <a:buFont typeface="Encode Sans Black"/>
              <a:buNone/>
              <a:defRPr b="1" i="0" sz="3000" u="none" cap="none" strike="noStrike">
                <a:solidFill>
                  <a:schemeClr val="lt2"/>
                </a:solidFill>
                <a:latin typeface="Encode Sans Black"/>
                <a:ea typeface="Encode Sans Black"/>
                <a:cs typeface="Encode Sans Black"/>
                <a:sym typeface="Encode Sans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eader + Content">
  <p:cSld name="Header + Content">
    <p:bg>
      <p:bgPr>
        <a:solidFill>
          <a:srgbClr val="4B2E83"/>
        </a:solidFill>
      </p:bgPr>
    </p:bg>
    <p:spTree>
      <p:nvGrpSpPr>
        <p:cNvPr id="175" name="Shape 175"/>
        <p:cNvGrpSpPr/>
        <p:nvPr/>
      </p:nvGrpSpPr>
      <p:grpSpPr>
        <a:xfrm>
          <a:off x="0" y="0"/>
          <a:ext cx="0" cy="0"/>
          <a:chOff x="0" y="0"/>
          <a:chExt cx="0" cy="0"/>
        </a:xfrm>
      </p:grpSpPr>
      <p:pic>
        <p:nvPicPr>
          <p:cNvPr descr="UW_W Logo_White.png" id="176" name="Google Shape;176;p37"/>
          <p:cNvPicPr preferRelativeResize="0"/>
          <p:nvPr/>
        </p:nvPicPr>
        <p:blipFill rotWithShape="1">
          <a:blip r:embed="rId2">
            <a:alphaModFix/>
          </a:blip>
          <a:srcRect b="0" l="0" r="0" t="0"/>
          <a:stretch/>
        </p:blipFill>
        <p:spPr>
          <a:xfrm>
            <a:off x="7445815" y="5945854"/>
            <a:ext cx="1371600" cy="923544"/>
          </a:xfrm>
          <a:prstGeom prst="rect">
            <a:avLst/>
          </a:prstGeom>
          <a:noFill/>
          <a:ln>
            <a:noFill/>
          </a:ln>
        </p:spPr>
      </p:pic>
      <p:sp>
        <p:nvSpPr>
          <p:cNvPr id="177" name="Google Shape;177;p37"/>
          <p:cNvSpPr txBox="1"/>
          <p:nvPr>
            <p:ph idx="1" type="body"/>
          </p:nvPr>
        </p:nvSpPr>
        <p:spPr>
          <a:xfrm>
            <a:off x="659305" y="1736725"/>
            <a:ext cx="8076900" cy="40155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rgbClr val="FFFFFF"/>
              </a:buClr>
              <a:buSzPts val="2400"/>
              <a:buFont typeface="Merriweather Sans"/>
              <a:buChar char="&gt;"/>
              <a:defRPr b="1" i="0" sz="2400" u="none" cap="none" strike="noStrike">
                <a:solidFill>
                  <a:srgbClr val="FFFFFF"/>
                </a:solidFill>
                <a:latin typeface="Open Sans"/>
                <a:ea typeface="Open Sans"/>
                <a:cs typeface="Open Sans"/>
                <a:sym typeface="Open Sans"/>
              </a:defRPr>
            </a:lvl1pPr>
            <a:lvl2pPr indent="-355600" lvl="1" marL="914400" marR="0" rtl="0" algn="l">
              <a:lnSpc>
                <a:spcPct val="100000"/>
              </a:lnSpc>
              <a:spcBef>
                <a:spcPts val="400"/>
              </a:spcBef>
              <a:spcAft>
                <a:spcPts val="0"/>
              </a:spcAft>
              <a:buClr>
                <a:srgbClr val="FFFFFF"/>
              </a:buClr>
              <a:buSzPts val="2000"/>
              <a:buFont typeface="Arial"/>
              <a:buChar char="–"/>
              <a:defRPr b="1" i="0" sz="2000" u="none" cap="none" strike="noStrike">
                <a:solidFill>
                  <a:srgbClr val="FFFFFF"/>
                </a:solidFill>
                <a:latin typeface="Open Sans"/>
                <a:ea typeface="Open Sans"/>
                <a:cs typeface="Open Sans"/>
                <a:sym typeface="Open Sans"/>
              </a:defRPr>
            </a:lvl2pPr>
            <a:lvl3pPr indent="-342900" lvl="2" marL="1371600" marR="0" rtl="0" algn="l">
              <a:lnSpc>
                <a:spcPct val="100000"/>
              </a:lnSpc>
              <a:spcBef>
                <a:spcPts val="360"/>
              </a:spcBef>
              <a:spcAft>
                <a:spcPts val="0"/>
              </a:spcAft>
              <a:buClr>
                <a:srgbClr val="FFFFFF"/>
              </a:buClr>
              <a:buSzPts val="1800"/>
              <a:buFont typeface="Merriweather Sans"/>
              <a:buChar char="&gt;"/>
              <a:defRPr b="1" i="0" sz="1800" u="none" cap="none" strike="noStrike">
                <a:solidFill>
                  <a:srgbClr val="FFFFFF"/>
                </a:solidFill>
                <a:latin typeface="Open Sans"/>
                <a:ea typeface="Open Sans"/>
                <a:cs typeface="Open Sans"/>
                <a:sym typeface="Open Sans"/>
              </a:defRPr>
            </a:lvl3pPr>
            <a:lvl4pPr indent="-330200" lvl="3" marL="1828800" marR="0" rtl="0" algn="l">
              <a:lnSpc>
                <a:spcPct val="100000"/>
              </a:lnSpc>
              <a:spcBef>
                <a:spcPts val="320"/>
              </a:spcBef>
              <a:spcAft>
                <a:spcPts val="0"/>
              </a:spcAft>
              <a:buClr>
                <a:srgbClr val="FFFFFF"/>
              </a:buClr>
              <a:buSzPts val="1600"/>
              <a:buFont typeface="Arial"/>
              <a:buChar char="–"/>
              <a:defRPr b="1" i="0" sz="1600" u="none" cap="none" strike="noStrike">
                <a:solidFill>
                  <a:srgbClr val="FFFFFF"/>
                </a:solidFill>
                <a:latin typeface="Open Sans"/>
                <a:ea typeface="Open Sans"/>
                <a:cs typeface="Open Sans"/>
                <a:sym typeface="Open Sans"/>
              </a:defRPr>
            </a:lvl4pPr>
            <a:lvl5pPr indent="-317500" lvl="4" marL="2286000" marR="0" rtl="0" algn="l">
              <a:lnSpc>
                <a:spcPct val="100000"/>
              </a:lnSpc>
              <a:spcBef>
                <a:spcPts val="280"/>
              </a:spcBef>
              <a:spcAft>
                <a:spcPts val="0"/>
              </a:spcAft>
              <a:buClr>
                <a:srgbClr val="FFFFFF"/>
              </a:buClr>
              <a:buSzPts val="1400"/>
              <a:buFont typeface="Merriweather Sans"/>
              <a:buChar char="&gt;"/>
              <a:defRPr b="1" i="0" sz="1400" u="none" cap="none" strike="noStrike">
                <a:solidFill>
                  <a:srgbClr val="FFFFFF"/>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descr="Bar_RtAngle_7502_RGB.png" id="178" name="Google Shape;178;p37"/>
          <p:cNvPicPr preferRelativeResize="0"/>
          <p:nvPr/>
        </p:nvPicPr>
        <p:blipFill rotWithShape="1">
          <a:blip r:embed="rId3">
            <a:alphaModFix/>
          </a:blip>
          <a:srcRect b="0" l="0" r="0" t="0"/>
          <a:stretch/>
        </p:blipFill>
        <p:spPr>
          <a:xfrm>
            <a:off x="784225" y="1437805"/>
            <a:ext cx="1358183" cy="67050"/>
          </a:xfrm>
          <a:prstGeom prst="rect">
            <a:avLst/>
          </a:prstGeom>
          <a:noFill/>
          <a:ln>
            <a:noFill/>
          </a:ln>
        </p:spPr>
      </p:pic>
      <p:sp>
        <p:nvSpPr>
          <p:cNvPr id="179" name="Google Shape;179;p37"/>
          <p:cNvSpPr txBox="1"/>
          <p:nvPr>
            <p:ph type="title"/>
          </p:nvPr>
        </p:nvSpPr>
        <p:spPr>
          <a:xfrm>
            <a:off x="671756" y="371511"/>
            <a:ext cx="8064600" cy="9921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lt2"/>
              </a:buClr>
              <a:buSzPts val="3000"/>
              <a:buFont typeface="Encode Sans Black"/>
              <a:buNone/>
              <a:defRPr b="1" i="0" sz="3000" u="none" cap="none" strike="noStrike">
                <a:solidFill>
                  <a:schemeClr val="lt2"/>
                </a:solidFill>
                <a:latin typeface="Encode Sans Black"/>
                <a:ea typeface="Encode Sans Black"/>
                <a:cs typeface="Encode Sans Black"/>
                <a:sym typeface="Encode Sans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eader + Graphic">
  <p:cSld name="Header + Graphic">
    <p:bg>
      <p:bgPr>
        <a:solidFill>
          <a:srgbClr val="4B2E83"/>
        </a:solidFill>
      </p:bgPr>
    </p:bg>
    <p:spTree>
      <p:nvGrpSpPr>
        <p:cNvPr id="180" name="Shape 180"/>
        <p:cNvGrpSpPr/>
        <p:nvPr/>
      </p:nvGrpSpPr>
      <p:grpSpPr>
        <a:xfrm>
          <a:off x="0" y="0"/>
          <a:ext cx="0" cy="0"/>
          <a:chOff x="0" y="0"/>
          <a:chExt cx="0" cy="0"/>
        </a:xfrm>
      </p:grpSpPr>
      <p:pic>
        <p:nvPicPr>
          <p:cNvPr id="181" name="Google Shape;181;p38"/>
          <p:cNvPicPr preferRelativeResize="0"/>
          <p:nvPr/>
        </p:nvPicPr>
        <p:blipFill rotWithShape="1">
          <a:blip r:embed="rId2">
            <a:alphaModFix/>
          </a:blip>
          <a:srcRect b="0" l="0" r="0" t="0"/>
          <a:stretch/>
        </p:blipFill>
        <p:spPr>
          <a:xfrm>
            <a:off x="6248401" y="6354234"/>
            <a:ext cx="2540000" cy="266700"/>
          </a:xfrm>
          <a:prstGeom prst="rect">
            <a:avLst/>
          </a:prstGeom>
          <a:noFill/>
          <a:ln>
            <a:noFill/>
          </a:ln>
        </p:spPr>
      </p:pic>
      <p:sp>
        <p:nvSpPr>
          <p:cNvPr id="182" name="Google Shape;182;p38"/>
          <p:cNvSpPr/>
          <p:nvPr>
            <p:ph idx="2" type="chart"/>
          </p:nvPr>
        </p:nvSpPr>
        <p:spPr>
          <a:xfrm>
            <a:off x="766763" y="1736725"/>
            <a:ext cx="8021700" cy="4432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480"/>
              </a:spcBef>
              <a:spcAft>
                <a:spcPts val="0"/>
              </a:spcAft>
              <a:buClr>
                <a:srgbClr val="FFFFFF"/>
              </a:buClr>
              <a:buSzPts val="2400"/>
              <a:buFont typeface="Arial"/>
              <a:buNone/>
              <a:defRPr b="0" i="1" sz="2400" u="none" cap="none" strike="noStrike">
                <a:solidFill>
                  <a:srgbClr val="FFFFFF"/>
                </a:solidFill>
                <a:latin typeface="Open Sans Light"/>
                <a:ea typeface="Open Sans Light"/>
                <a:cs typeface="Open Sans Light"/>
                <a:sym typeface="Open Sans Light"/>
              </a:defRPr>
            </a:lvl1pPr>
            <a:lvl2pPr lvl="1"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lvl="2"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lvl="3"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lvl="4"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lvl="5"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lvl="6"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lvl="7"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lvl="8"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descr="Bar_RtAngle_7502_RGB.png" id="183" name="Google Shape;183;p38"/>
          <p:cNvPicPr preferRelativeResize="0"/>
          <p:nvPr/>
        </p:nvPicPr>
        <p:blipFill rotWithShape="1">
          <a:blip r:embed="rId3">
            <a:alphaModFix/>
          </a:blip>
          <a:srcRect b="0" l="0" r="0" t="0"/>
          <a:stretch/>
        </p:blipFill>
        <p:spPr>
          <a:xfrm>
            <a:off x="784225" y="1437805"/>
            <a:ext cx="1358183" cy="67050"/>
          </a:xfrm>
          <a:prstGeom prst="rect">
            <a:avLst/>
          </a:prstGeom>
          <a:noFill/>
          <a:ln>
            <a:noFill/>
          </a:ln>
        </p:spPr>
      </p:pic>
      <p:sp>
        <p:nvSpPr>
          <p:cNvPr id="184" name="Google Shape;184;p38"/>
          <p:cNvSpPr txBox="1"/>
          <p:nvPr>
            <p:ph type="title"/>
          </p:nvPr>
        </p:nvSpPr>
        <p:spPr>
          <a:xfrm>
            <a:off x="671756" y="371511"/>
            <a:ext cx="8116500" cy="9921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lt2"/>
              </a:buClr>
              <a:buSzPts val="3000"/>
              <a:buFont typeface="Encode Sans Black"/>
              <a:buNone/>
              <a:defRPr b="1" i="0" sz="3000" u="none" cap="none" strike="noStrike">
                <a:solidFill>
                  <a:schemeClr val="lt2"/>
                </a:solidFill>
                <a:latin typeface="Encode Sans Black"/>
                <a:ea typeface="Encode Sans Black"/>
                <a:cs typeface="Encode Sans Black"/>
                <a:sym typeface="Encode Sans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eader + Content">
  <p:cSld name="Header + Content">
    <p:spTree>
      <p:nvGrpSpPr>
        <p:cNvPr id="186" name="Shape 186"/>
        <p:cNvGrpSpPr/>
        <p:nvPr/>
      </p:nvGrpSpPr>
      <p:grpSpPr>
        <a:xfrm>
          <a:off x="0" y="0"/>
          <a:ext cx="0" cy="0"/>
          <a:chOff x="0" y="0"/>
          <a:chExt cx="0" cy="0"/>
        </a:xfrm>
      </p:grpSpPr>
      <p:sp>
        <p:nvSpPr>
          <p:cNvPr id="187" name="Google Shape;187;p40"/>
          <p:cNvSpPr txBox="1"/>
          <p:nvPr>
            <p:ph idx="1"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rgbClr val="4B2E83"/>
              </a:buClr>
              <a:buSzPts val="2400"/>
              <a:buFont typeface="Merriweather Sans"/>
              <a:buChar char="&gt;"/>
              <a:defRPr b="1" i="0" sz="2400" u="none" cap="none" strike="noStrike">
                <a:solidFill>
                  <a:srgbClr val="4B2E83"/>
                </a:solidFill>
                <a:latin typeface="Open Sans"/>
                <a:ea typeface="Open Sans"/>
                <a:cs typeface="Open Sans"/>
                <a:sym typeface="Open Sans"/>
              </a:defRPr>
            </a:lvl1pPr>
            <a:lvl2pPr indent="-355600" lvl="1" marL="914400" marR="0" rtl="0" algn="l">
              <a:lnSpc>
                <a:spcPct val="100000"/>
              </a:lnSpc>
              <a:spcBef>
                <a:spcPts val="400"/>
              </a:spcBef>
              <a:spcAft>
                <a:spcPts val="0"/>
              </a:spcAft>
              <a:buClr>
                <a:srgbClr val="4B2E83"/>
              </a:buClr>
              <a:buSzPts val="2000"/>
              <a:buFont typeface="Arial"/>
              <a:buChar char="–"/>
              <a:defRPr b="1" i="0" sz="2000" u="none" cap="none" strike="noStrike">
                <a:solidFill>
                  <a:srgbClr val="4B2E83"/>
                </a:solidFill>
                <a:latin typeface="Open Sans"/>
                <a:ea typeface="Open Sans"/>
                <a:cs typeface="Open Sans"/>
                <a:sym typeface="Open Sans"/>
              </a:defRPr>
            </a:lvl2pPr>
            <a:lvl3pPr indent="-342900" lvl="2" marL="1371600" marR="0" rtl="0" algn="l">
              <a:lnSpc>
                <a:spcPct val="100000"/>
              </a:lnSpc>
              <a:spcBef>
                <a:spcPts val="360"/>
              </a:spcBef>
              <a:spcAft>
                <a:spcPts val="0"/>
              </a:spcAft>
              <a:buClr>
                <a:srgbClr val="4B2E83"/>
              </a:buClr>
              <a:buSzPts val="1800"/>
              <a:buFont typeface="Merriweather Sans"/>
              <a:buChar char="&gt;"/>
              <a:defRPr b="1" i="0" sz="1800" u="none" cap="none" strike="noStrike">
                <a:solidFill>
                  <a:srgbClr val="4B2E83"/>
                </a:solidFill>
                <a:latin typeface="Open Sans"/>
                <a:ea typeface="Open Sans"/>
                <a:cs typeface="Open Sans"/>
                <a:sym typeface="Open Sans"/>
              </a:defRPr>
            </a:lvl3pPr>
            <a:lvl4pPr indent="-330200" lvl="3" marL="1828800" marR="0" rtl="0" algn="l">
              <a:lnSpc>
                <a:spcPct val="100000"/>
              </a:lnSpc>
              <a:spcBef>
                <a:spcPts val="320"/>
              </a:spcBef>
              <a:spcAft>
                <a:spcPts val="0"/>
              </a:spcAft>
              <a:buClr>
                <a:srgbClr val="4B2E83"/>
              </a:buClr>
              <a:buSzPts val="1600"/>
              <a:buFont typeface="Arial"/>
              <a:buChar char="–"/>
              <a:defRPr b="1" i="0" sz="1600" u="none" cap="none" strike="noStrike">
                <a:solidFill>
                  <a:srgbClr val="4B2E83"/>
                </a:solidFill>
                <a:latin typeface="Open Sans"/>
                <a:ea typeface="Open Sans"/>
                <a:cs typeface="Open Sans"/>
                <a:sym typeface="Open Sans"/>
              </a:defRPr>
            </a:lvl4pPr>
            <a:lvl5pPr indent="-317500" lvl="4" marL="2286000" marR="0" rtl="0" algn="l">
              <a:lnSpc>
                <a:spcPct val="100000"/>
              </a:lnSpc>
              <a:spcBef>
                <a:spcPts val="280"/>
              </a:spcBef>
              <a:spcAft>
                <a:spcPts val="0"/>
              </a:spcAft>
              <a:buClr>
                <a:srgbClr val="4B2E83"/>
              </a:buClr>
              <a:buSzPts val="1400"/>
              <a:buFont typeface="Merriweather Sans"/>
              <a:buChar char="&gt;"/>
              <a:defRPr b="1" i="0" sz="1400" u="none" cap="none" strike="noStrike">
                <a:solidFill>
                  <a:srgbClr val="4B2E83"/>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188" name="Google Shape;188;p40"/>
          <p:cNvPicPr preferRelativeResize="0"/>
          <p:nvPr/>
        </p:nvPicPr>
        <p:blipFill rotWithShape="1">
          <a:blip r:embed="rId2">
            <a:alphaModFix/>
          </a:blip>
          <a:srcRect b="0" l="0" r="0" t="0"/>
          <a:stretch/>
        </p:blipFill>
        <p:spPr>
          <a:xfrm>
            <a:off x="7448139" y="5949410"/>
            <a:ext cx="1371600" cy="923544"/>
          </a:xfrm>
          <a:prstGeom prst="rect">
            <a:avLst/>
          </a:prstGeom>
          <a:noFill/>
          <a:ln>
            <a:noFill/>
          </a:ln>
        </p:spPr>
      </p:pic>
      <p:pic>
        <p:nvPicPr>
          <p:cNvPr descr="Bar_RtAngle_7502_RGB.png" id="189" name="Google Shape;189;p40"/>
          <p:cNvPicPr preferRelativeResize="0"/>
          <p:nvPr/>
        </p:nvPicPr>
        <p:blipFill rotWithShape="1">
          <a:blip r:embed="rId3">
            <a:alphaModFix/>
          </a:blip>
          <a:srcRect b="0" l="0" r="0" t="0"/>
          <a:stretch/>
        </p:blipFill>
        <p:spPr>
          <a:xfrm>
            <a:off x="784225" y="1437805"/>
            <a:ext cx="1358183" cy="67050"/>
          </a:xfrm>
          <a:prstGeom prst="rect">
            <a:avLst/>
          </a:prstGeom>
          <a:noFill/>
          <a:ln>
            <a:noFill/>
          </a:ln>
        </p:spPr>
      </p:pic>
      <p:sp>
        <p:nvSpPr>
          <p:cNvPr id="190" name="Google Shape;190;p40"/>
          <p:cNvSpPr txBox="1"/>
          <p:nvPr>
            <p:ph type="title"/>
          </p:nvPr>
        </p:nvSpPr>
        <p:spPr>
          <a:xfrm>
            <a:off x="671756" y="371511"/>
            <a:ext cx="8183700" cy="9921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dk1"/>
              </a:buClr>
              <a:buSzPts val="3000"/>
              <a:buFont typeface="Encode Sans Black"/>
              <a:buNone/>
              <a:defRPr b="1" i="0" sz="3000" u="none" cap="none" strike="noStrike">
                <a:solidFill>
                  <a:schemeClr val="dk1"/>
                </a:solidFill>
                <a:latin typeface="Encode Sans Black"/>
                <a:ea typeface="Encode Sans Black"/>
                <a:cs typeface="Encode Sans Black"/>
                <a:sym typeface="Encode Sans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 Slide">
    <p:spTree>
      <p:nvGrpSpPr>
        <p:cNvPr id="191" name="Shape 191"/>
        <p:cNvGrpSpPr/>
        <p:nvPr/>
      </p:nvGrpSpPr>
      <p:grpSpPr>
        <a:xfrm>
          <a:off x="0" y="0"/>
          <a:ext cx="0" cy="0"/>
          <a:chOff x="0" y="0"/>
          <a:chExt cx="0" cy="0"/>
        </a:xfrm>
      </p:grpSpPr>
      <p:pic>
        <p:nvPicPr>
          <p:cNvPr descr="W Logo_Purple_2685_HEX.png" id="192" name="Google Shape;192;p41"/>
          <p:cNvPicPr preferRelativeResize="0"/>
          <p:nvPr/>
        </p:nvPicPr>
        <p:blipFill rotWithShape="1">
          <a:blip r:embed="rId2">
            <a:alphaModFix/>
          </a:blip>
          <a:srcRect b="0" l="0" r="0" t="0"/>
          <a:stretch/>
        </p:blipFill>
        <p:spPr>
          <a:xfrm>
            <a:off x="7448139" y="5949410"/>
            <a:ext cx="1371600" cy="923544"/>
          </a:xfrm>
          <a:prstGeom prst="rect">
            <a:avLst/>
          </a:prstGeom>
          <a:noFill/>
          <a:ln>
            <a:noFill/>
          </a:ln>
        </p:spPr>
      </p:pic>
      <p:pic>
        <p:nvPicPr>
          <p:cNvPr descr="Wordmark_center_Purple_HEX.png" id="193" name="Google Shape;193;p41"/>
          <p:cNvPicPr preferRelativeResize="0"/>
          <p:nvPr/>
        </p:nvPicPr>
        <p:blipFill rotWithShape="1">
          <a:blip r:embed="rId3">
            <a:alphaModFix/>
          </a:blip>
          <a:srcRect b="0" l="0" r="0" t="0"/>
          <a:stretch/>
        </p:blipFill>
        <p:spPr>
          <a:xfrm>
            <a:off x="792039" y="6487457"/>
            <a:ext cx="2425296" cy="163374"/>
          </a:xfrm>
          <a:prstGeom prst="rect">
            <a:avLst/>
          </a:prstGeom>
          <a:noFill/>
          <a:ln>
            <a:noFill/>
          </a:ln>
        </p:spPr>
      </p:pic>
      <p:pic>
        <p:nvPicPr>
          <p:cNvPr descr="Bar_RtAngle_7502_RGB.png" id="194" name="Google Shape;194;p41"/>
          <p:cNvPicPr preferRelativeResize="0"/>
          <p:nvPr/>
        </p:nvPicPr>
        <p:blipFill rotWithShape="1">
          <a:blip r:embed="rId4">
            <a:alphaModFix/>
          </a:blip>
          <a:srcRect b="0" l="0" r="0" t="0"/>
          <a:stretch/>
        </p:blipFill>
        <p:spPr>
          <a:xfrm>
            <a:off x="813587" y="4006085"/>
            <a:ext cx="2284305" cy="112770"/>
          </a:xfrm>
          <a:prstGeom prst="rect">
            <a:avLst/>
          </a:prstGeom>
          <a:noFill/>
          <a:ln>
            <a:noFill/>
          </a:ln>
        </p:spPr>
      </p:pic>
      <p:sp>
        <p:nvSpPr>
          <p:cNvPr id="195" name="Google Shape;195;p41"/>
          <p:cNvSpPr txBox="1"/>
          <p:nvPr>
            <p:ph type="title"/>
          </p:nvPr>
        </p:nvSpPr>
        <p:spPr>
          <a:xfrm>
            <a:off x="671757" y="1167124"/>
            <a:ext cx="6972300" cy="26418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4B2E83"/>
              </a:buClr>
              <a:buSzPts val="5000"/>
              <a:buFont typeface="Encode Sans Black"/>
              <a:buNone/>
              <a:defRPr b="1" i="0" sz="5000" u="none" cap="none" strike="noStrike">
                <a:solidFill>
                  <a:srgbClr val="4B2E83"/>
                </a:solidFill>
                <a:latin typeface="Encode Sans Black"/>
                <a:ea typeface="Encode Sans Black"/>
                <a:cs typeface="Encode Sans Black"/>
                <a:sym typeface="Encode Sans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eader + Subheader + Content">
  <p:cSld name="Header + Subheader + Content">
    <p:spTree>
      <p:nvGrpSpPr>
        <p:cNvPr id="196" name="Shape 196"/>
        <p:cNvGrpSpPr/>
        <p:nvPr/>
      </p:nvGrpSpPr>
      <p:grpSpPr>
        <a:xfrm>
          <a:off x="0" y="0"/>
          <a:ext cx="0" cy="0"/>
          <a:chOff x="0" y="0"/>
          <a:chExt cx="0" cy="0"/>
        </a:xfrm>
      </p:grpSpPr>
      <p:sp>
        <p:nvSpPr>
          <p:cNvPr id="197" name="Google Shape;197;p42"/>
          <p:cNvSpPr txBox="1"/>
          <p:nvPr>
            <p:ph idx="1" type="body"/>
          </p:nvPr>
        </p:nvSpPr>
        <p:spPr>
          <a:xfrm>
            <a:off x="659305" y="2320239"/>
            <a:ext cx="8197200" cy="38100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rgbClr val="4B2E83"/>
              </a:buClr>
              <a:buSzPts val="2400"/>
              <a:buFont typeface="Merriweather Sans"/>
              <a:buChar char="&gt;"/>
              <a:defRPr b="1" i="0" sz="2400" u="none" cap="none" strike="noStrike">
                <a:solidFill>
                  <a:srgbClr val="4B2E83"/>
                </a:solidFill>
                <a:latin typeface="Open Sans"/>
                <a:ea typeface="Open Sans"/>
                <a:cs typeface="Open Sans"/>
                <a:sym typeface="Open Sans"/>
              </a:defRPr>
            </a:lvl1pPr>
            <a:lvl2pPr indent="-355600" lvl="1" marL="914400" marR="0" rtl="0" algn="l">
              <a:lnSpc>
                <a:spcPct val="100000"/>
              </a:lnSpc>
              <a:spcBef>
                <a:spcPts val="400"/>
              </a:spcBef>
              <a:spcAft>
                <a:spcPts val="0"/>
              </a:spcAft>
              <a:buClr>
                <a:srgbClr val="4B2E83"/>
              </a:buClr>
              <a:buSzPts val="2000"/>
              <a:buFont typeface="Arial"/>
              <a:buChar char="–"/>
              <a:defRPr b="1" i="0" sz="2000" u="none" cap="none" strike="noStrike">
                <a:solidFill>
                  <a:srgbClr val="4B2E83"/>
                </a:solidFill>
                <a:latin typeface="Open Sans"/>
                <a:ea typeface="Open Sans"/>
                <a:cs typeface="Open Sans"/>
                <a:sym typeface="Open Sans"/>
              </a:defRPr>
            </a:lvl2pPr>
            <a:lvl3pPr indent="-342900" lvl="2" marL="1371600" marR="0" rtl="0" algn="l">
              <a:lnSpc>
                <a:spcPct val="100000"/>
              </a:lnSpc>
              <a:spcBef>
                <a:spcPts val="360"/>
              </a:spcBef>
              <a:spcAft>
                <a:spcPts val="0"/>
              </a:spcAft>
              <a:buClr>
                <a:srgbClr val="4B2E83"/>
              </a:buClr>
              <a:buSzPts val="1800"/>
              <a:buFont typeface="Merriweather Sans"/>
              <a:buChar char="&gt;"/>
              <a:defRPr b="1" i="0" sz="1800" u="none" cap="none" strike="noStrike">
                <a:solidFill>
                  <a:srgbClr val="4B2E83"/>
                </a:solidFill>
                <a:latin typeface="Open Sans"/>
                <a:ea typeface="Open Sans"/>
                <a:cs typeface="Open Sans"/>
                <a:sym typeface="Open Sans"/>
              </a:defRPr>
            </a:lvl3pPr>
            <a:lvl4pPr indent="-330200" lvl="3" marL="1828800" marR="0" rtl="0" algn="l">
              <a:lnSpc>
                <a:spcPct val="100000"/>
              </a:lnSpc>
              <a:spcBef>
                <a:spcPts val="320"/>
              </a:spcBef>
              <a:spcAft>
                <a:spcPts val="0"/>
              </a:spcAft>
              <a:buClr>
                <a:srgbClr val="4B2E83"/>
              </a:buClr>
              <a:buSzPts val="1600"/>
              <a:buFont typeface="Arial"/>
              <a:buChar char="–"/>
              <a:defRPr b="1" i="0" sz="1600" u="none" cap="none" strike="noStrike">
                <a:solidFill>
                  <a:srgbClr val="4B2E83"/>
                </a:solidFill>
                <a:latin typeface="Open Sans"/>
                <a:ea typeface="Open Sans"/>
                <a:cs typeface="Open Sans"/>
                <a:sym typeface="Open Sans"/>
              </a:defRPr>
            </a:lvl4pPr>
            <a:lvl5pPr indent="-317500" lvl="4" marL="2286000" marR="0" rtl="0" algn="l">
              <a:lnSpc>
                <a:spcPct val="100000"/>
              </a:lnSpc>
              <a:spcBef>
                <a:spcPts val="280"/>
              </a:spcBef>
              <a:spcAft>
                <a:spcPts val="0"/>
              </a:spcAft>
              <a:buClr>
                <a:srgbClr val="4B2E83"/>
              </a:buClr>
              <a:buSzPts val="1400"/>
              <a:buFont typeface="Merriweather Sans"/>
              <a:buChar char="&gt;"/>
              <a:defRPr b="1" i="0" sz="1400" u="none" cap="none" strike="noStrike">
                <a:solidFill>
                  <a:srgbClr val="4B2E83"/>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98" name="Google Shape;198;p42"/>
          <p:cNvSpPr txBox="1"/>
          <p:nvPr>
            <p:ph idx="2" type="body"/>
          </p:nvPr>
        </p:nvSpPr>
        <p:spPr>
          <a:xfrm>
            <a:off x="671757" y="1730667"/>
            <a:ext cx="8184600" cy="411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480"/>
              </a:spcBef>
              <a:spcAft>
                <a:spcPts val="0"/>
              </a:spcAft>
              <a:buClr>
                <a:srgbClr val="4B2E83"/>
              </a:buClr>
              <a:buSzPts val="2400"/>
              <a:buFont typeface="Arial"/>
              <a:buNone/>
              <a:defRPr b="0" i="0" sz="2400" u="none" cap="none" strike="noStrike">
                <a:solidFill>
                  <a:srgbClr val="4B2E83"/>
                </a:solidFill>
                <a:latin typeface="Arial"/>
                <a:ea typeface="Arial"/>
                <a:cs typeface="Arial"/>
                <a:sym typeface="Arial"/>
              </a:defRPr>
            </a:lvl1pPr>
            <a:lvl2pPr indent="-228600" lvl="1" marL="914400" marR="0" rtl="0" algn="l">
              <a:lnSpc>
                <a:spcPct val="100000"/>
              </a:lnSpc>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lnSpc>
                <a:spcPct val="100000"/>
              </a:lnSpc>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lnSpc>
                <a:spcPct val="100000"/>
              </a:lnSpc>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lnSpc>
                <a:spcPct val="100000"/>
              </a:lnSpc>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199" name="Google Shape;199;p42"/>
          <p:cNvPicPr preferRelativeResize="0"/>
          <p:nvPr/>
        </p:nvPicPr>
        <p:blipFill rotWithShape="1">
          <a:blip r:embed="rId2">
            <a:alphaModFix/>
          </a:blip>
          <a:srcRect b="0" l="0" r="0" t="0"/>
          <a:stretch/>
        </p:blipFill>
        <p:spPr>
          <a:xfrm>
            <a:off x="6382155" y="6487457"/>
            <a:ext cx="2425296" cy="163374"/>
          </a:xfrm>
          <a:prstGeom prst="rect">
            <a:avLst/>
          </a:prstGeom>
          <a:noFill/>
          <a:ln>
            <a:noFill/>
          </a:ln>
        </p:spPr>
      </p:pic>
      <p:pic>
        <p:nvPicPr>
          <p:cNvPr descr="Bar_RtAngle_7502_RGB.png" id="200" name="Google Shape;200;p42"/>
          <p:cNvPicPr preferRelativeResize="0"/>
          <p:nvPr/>
        </p:nvPicPr>
        <p:blipFill rotWithShape="1">
          <a:blip r:embed="rId3">
            <a:alphaModFix/>
          </a:blip>
          <a:srcRect b="0" l="0" r="0" t="0"/>
          <a:stretch/>
        </p:blipFill>
        <p:spPr>
          <a:xfrm>
            <a:off x="784225" y="1437805"/>
            <a:ext cx="1358183" cy="67050"/>
          </a:xfrm>
          <a:prstGeom prst="rect">
            <a:avLst/>
          </a:prstGeom>
          <a:noFill/>
          <a:ln>
            <a:noFill/>
          </a:ln>
        </p:spPr>
      </p:pic>
      <p:sp>
        <p:nvSpPr>
          <p:cNvPr id="201" name="Google Shape;201;p42"/>
          <p:cNvSpPr txBox="1"/>
          <p:nvPr>
            <p:ph type="title"/>
          </p:nvPr>
        </p:nvSpPr>
        <p:spPr>
          <a:xfrm>
            <a:off x="671756" y="371511"/>
            <a:ext cx="8184600" cy="9921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4B2E83"/>
              </a:buClr>
              <a:buSzPts val="3000"/>
              <a:buFont typeface="Encode Sans Black"/>
              <a:buNone/>
              <a:defRPr b="1" i="0" sz="3000" u="none" cap="none" strike="noStrike">
                <a:solidFill>
                  <a:srgbClr val="4B2E83"/>
                </a:solidFill>
                <a:latin typeface="Encode Sans Black"/>
                <a:ea typeface="Encode Sans Black"/>
                <a:cs typeface="Encode Sans Black"/>
                <a:sym typeface="Encode Sans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eader + Graphic">
  <p:cSld name="Header + Graphic">
    <p:spTree>
      <p:nvGrpSpPr>
        <p:cNvPr id="202" name="Shape 202"/>
        <p:cNvGrpSpPr/>
        <p:nvPr/>
      </p:nvGrpSpPr>
      <p:grpSpPr>
        <a:xfrm>
          <a:off x="0" y="0"/>
          <a:ext cx="0" cy="0"/>
          <a:chOff x="0" y="0"/>
          <a:chExt cx="0" cy="0"/>
        </a:xfrm>
      </p:grpSpPr>
      <p:sp>
        <p:nvSpPr>
          <p:cNvPr id="203" name="Google Shape;203;p43"/>
          <p:cNvSpPr/>
          <p:nvPr>
            <p:ph idx="2" type="chart"/>
          </p:nvPr>
        </p:nvSpPr>
        <p:spPr>
          <a:xfrm>
            <a:off x="766763" y="1736725"/>
            <a:ext cx="8021700" cy="4432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480"/>
              </a:spcBef>
              <a:spcAft>
                <a:spcPts val="0"/>
              </a:spcAft>
              <a:buClr>
                <a:srgbClr val="999999"/>
              </a:buClr>
              <a:buSzPts val="2400"/>
              <a:buFont typeface="Arial"/>
              <a:buNone/>
              <a:defRPr b="0" i="1" sz="2400" u="none" cap="none" strike="noStrike">
                <a:solidFill>
                  <a:srgbClr val="999999"/>
                </a:solidFill>
                <a:latin typeface="Open Sans Light"/>
                <a:ea typeface="Open Sans Light"/>
                <a:cs typeface="Open Sans Light"/>
                <a:sym typeface="Open Sans Light"/>
              </a:defRPr>
            </a:lvl1pPr>
            <a:lvl2pPr lvl="1"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lvl="2"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lvl="3"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lvl="4"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lvl="5"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204" name="Google Shape;204;p43"/>
          <p:cNvPicPr preferRelativeResize="0"/>
          <p:nvPr/>
        </p:nvPicPr>
        <p:blipFill rotWithShape="1">
          <a:blip r:embed="rId2">
            <a:alphaModFix/>
          </a:blip>
          <a:srcRect b="0" l="0" r="0" t="0"/>
          <a:stretch/>
        </p:blipFill>
        <p:spPr>
          <a:xfrm>
            <a:off x="6363105" y="6487457"/>
            <a:ext cx="2425296" cy="163374"/>
          </a:xfrm>
          <a:prstGeom prst="rect">
            <a:avLst/>
          </a:prstGeom>
          <a:noFill/>
          <a:ln>
            <a:noFill/>
          </a:ln>
        </p:spPr>
      </p:pic>
      <p:pic>
        <p:nvPicPr>
          <p:cNvPr descr="Bar_RtAngle_7502_RGB.png" id="205" name="Google Shape;205;p43"/>
          <p:cNvPicPr preferRelativeResize="0"/>
          <p:nvPr/>
        </p:nvPicPr>
        <p:blipFill rotWithShape="1">
          <a:blip r:embed="rId3">
            <a:alphaModFix/>
          </a:blip>
          <a:srcRect b="0" l="0" r="0" t="0"/>
          <a:stretch/>
        </p:blipFill>
        <p:spPr>
          <a:xfrm>
            <a:off x="784225" y="1437805"/>
            <a:ext cx="1358183" cy="67050"/>
          </a:xfrm>
          <a:prstGeom prst="rect">
            <a:avLst/>
          </a:prstGeom>
          <a:noFill/>
          <a:ln>
            <a:noFill/>
          </a:ln>
        </p:spPr>
      </p:pic>
      <p:sp>
        <p:nvSpPr>
          <p:cNvPr id="206" name="Google Shape;206;p43"/>
          <p:cNvSpPr txBox="1"/>
          <p:nvPr>
            <p:ph type="title"/>
          </p:nvPr>
        </p:nvSpPr>
        <p:spPr>
          <a:xfrm>
            <a:off x="671756" y="371511"/>
            <a:ext cx="8116500" cy="9921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dk1"/>
              </a:buClr>
              <a:buSzPts val="3000"/>
              <a:buFont typeface="Encode Sans Black"/>
              <a:buNone/>
              <a:defRPr b="1" i="0" sz="3000" u="none" cap="none" strike="noStrike">
                <a:solidFill>
                  <a:schemeClr val="dk1"/>
                </a:solidFill>
                <a:latin typeface="Encode Sans Black"/>
                <a:ea typeface="Encode Sans Black"/>
                <a:cs typeface="Encode Sans Black"/>
                <a:sym typeface="Encode Sans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eader + Content 1">
  <p:cSld name="Header + Content_1">
    <p:spTree>
      <p:nvGrpSpPr>
        <p:cNvPr id="207" name="Shape 207"/>
        <p:cNvGrpSpPr/>
        <p:nvPr/>
      </p:nvGrpSpPr>
      <p:grpSpPr>
        <a:xfrm>
          <a:off x="0" y="0"/>
          <a:ext cx="0" cy="0"/>
          <a:chOff x="0" y="0"/>
          <a:chExt cx="0" cy="0"/>
        </a:xfrm>
      </p:grpSpPr>
      <p:sp>
        <p:nvSpPr>
          <p:cNvPr id="208" name="Google Shape;208;p44"/>
          <p:cNvSpPr txBox="1"/>
          <p:nvPr>
            <p:ph idx="1" type="body"/>
          </p:nvPr>
        </p:nvSpPr>
        <p:spPr>
          <a:xfrm>
            <a:off x="469937" y="371510"/>
            <a:ext cx="8386500" cy="9921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600"/>
              </a:spcBef>
              <a:spcAft>
                <a:spcPts val="0"/>
              </a:spcAft>
              <a:buClr>
                <a:srgbClr val="33006F"/>
              </a:buClr>
              <a:buSzPts val="1400"/>
              <a:buFont typeface="Arial"/>
              <a:buNone/>
              <a:defRPr b="0" i="0" sz="3000" u="none" cap="none" strike="noStrike">
                <a:solidFill>
                  <a:srgbClr val="33006F"/>
                </a:solidFill>
                <a:latin typeface="Arial"/>
                <a:ea typeface="Arial"/>
                <a:cs typeface="Arial"/>
                <a:sym typeface="Arial"/>
              </a:defRPr>
            </a:lvl1pPr>
            <a:lvl2pPr indent="-228600" lvl="1" marL="914400" marR="0" rtl="0" algn="l">
              <a:lnSpc>
                <a:spcPct val="100000"/>
              </a:lnSpc>
              <a:spcBef>
                <a:spcPts val="560"/>
              </a:spcBef>
              <a:spcAft>
                <a:spcPts val="0"/>
              </a:spcAft>
              <a:buClr>
                <a:srgbClr val="E8D3A2"/>
              </a:buClr>
              <a:buSzPts val="1400"/>
              <a:buFont typeface="Arial"/>
              <a:buNone/>
              <a:defRPr b="0" i="0" sz="2800" u="none" cap="none" strike="noStrike">
                <a:solidFill>
                  <a:srgbClr val="E8D3A2"/>
                </a:solidFill>
                <a:latin typeface="Arial"/>
                <a:ea typeface="Arial"/>
                <a:cs typeface="Arial"/>
                <a:sym typeface="Arial"/>
              </a:defRPr>
            </a:lvl2pPr>
            <a:lvl3pPr indent="-228600" lvl="2" marL="1371600" marR="0" rtl="0" algn="l">
              <a:lnSpc>
                <a:spcPct val="100000"/>
              </a:lnSpc>
              <a:spcBef>
                <a:spcPts val="480"/>
              </a:spcBef>
              <a:spcAft>
                <a:spcPts val="0"/>
              </a:spcAft>
              <a:buClr>
                <a:srgbClr val="E8D3A2"/>
              </a:buClr>
              <a:buSzPts val="1400"/>
              <a:buFont typeface="Arial"/>
              <a:buNone/>
              <a:defRPr b="0" i="0" sz="2400" u="none" cap="none" strike="noStrike">
                <a:solidFill>
                  <a:srgbClr val="E8D3A2"/>
                </a:solidFill>
                <a:latin typeface="Arial"/>
                <a:ea typeface="Arial"/>
                <a:cs typeface="Arial"/>
                <a:sym typeface="Arial"/>
              </a:defRPr>
            </a:lvl3pPr>
            <a:lvl4pPr indent="-228600" lvl="3" marL="1828800" marR="0" rtl="0" algn="l">
              <a:lnSpc>
                <a:spcPct val="100000"/>
              </a:lnSpc>
              <a:spcBef>
                <a:spcPts val="400"/>
              </a:spcBef>
              <a:spcAft>
                <a:spcPts val="0"/>
              </a:spcAft>
              <a:buClr>
                <a:srgbClr val="E8D3A2"/>
              </a:buClr>
              <a:buSzPts val="1400"/>
              <a:buFont typeface="Arial"/>
              <a:buNone/>
              <a:defRPr b="0" i="0" sz="2000" u="none" cap="none" strike="noStrike">
                <a:solidFill>
                  <a:srgbClr val="E8D3A2"/>
                </a:solidFill>
                <a:latin typeface="Arial"/>
                <a:ea typeface="Arial"/>
                <a:cs typeface="Arial"/>
                <a:sym typeface="Arial"/>
              </a:defRPr>
            </a:lvl4pPr>
            <a:lvl5pPr indent="-228600" lvl="4" marL="2286000" marR="0" rtl="0" algn="l">
              <a:lnSpc>
                <a:spcPct val="100000"/>
              </a:lnSpc>
              <a:spcBef>
                <a:spcPts val="400"/>
              </a:spcBef>
              <a:spcAft>
                <a:spcPts val="0"/>
              </a:spcAft>
              <a:buClr>
                <a:srgbClr val="E8D3A2"/>
              </a:buClr>
              <a:buSzPts val="1400"/>
              <a:buFont typeface="Arial"/>
              <a:buNone/>
              <a:defRPr b="0" i="0" sz="2000" u="none" cap="none" strike="noStrike">
                <a:solidFill>
                  <a:srgbClr val="E8D3A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09" name="Google Shape;209;p44"/>
          <p:cNvSpPr txBox="1"/>
          <p:nvPr>
            <p:ph idx="2" type="body"/>
          </p:nvPr>
        </p:nvSpPr>
        <p:spPr>
          <a:xfrm>
            <a:off x="457200" y="1363509"/>
            <a:ext cx="8398200" cy="43887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00000"/>
              </a:lnSpc>
              <a:spcBef>
                <a:spcPts val="480"/>
              </a:spcBef>
              <a:spcAft>
                <a:spcPts val="0"/>
              </a:spcAft>
              <a:buClr>
                <a:srgbClr val="151516"/>
              </a:buClr>
              <a:buSzPts val="2400"/>
              <a:buFont typeface="Merriweather Sans"/>
              <a:buChar char="&gt;"/>
              <a:defRPr b="0" i="0" sz="2400" u="none" cap="none" strike="noStrike">
                <a:solidFill>
                  <a:srgbClr val="151516"/>
                </a:solidFill>
                <a:latin typeface="Open Sans"/>
                <a:ea typeface="Open Sans"/>
                <a:cs typeface="Open Sans"/>
                <a:sym typeface="Open Sans"/>
              </a:defRPr>
            </a:lvl1pPr>
            <a:lvl2pPr indent="-355600" lvl="1" marL="914400" marR="0" rtl="0" algn="l">
              <a:lnSpc>
                <a:spcPct val="100000"/>
              </a:lnSpc>
              <a:spcBef>
                <a:spcPts val="400"/>
              </a:spcBef>
              <a:spcAft>
                <a:spcPts val="0"/>
              </a:spcAft>
              <a:buClr>
                <a:srgbClr val="151516"/>
              </a:buClr>
              <a:buSzPts val="2000"/>
              <a:buFont typeface="Arial"/>
              <a:buChar char="–"/>
              <a:defRPr b="0" i="0" sz="2000" u="none" cap="none" strike="noStrike">
                <a:solidFill>
                  <a:srgbClr val="151516"/>
                </a:solidFill>
                <a:latin typeface="Open Sans"/>
                <a:ea typeface="Open Sans"/>
                <a:cs typeface="Open Sans"/>
                <a:sym typeface="Open Sans"/>
              </a:defRPr>
            </a:lvl2pPr>
            <a:lvl3pPr indent="-342900" lvl="2" marL="1371600" marR="0" rtl="0" algn="l">
              <a:lnSpc>
                <a:spcPct val="100000"/>
              </a:lnSpc>
              <a:spcBef>
                <a:spcPts val="360"/>
              </a:spcBef>
              <a:spcAft>
                <a:spcPts val="0"/>
              </a:spcAft>
              <a:buClr>
                <a:srgbClr val="151516"/>
              </a:buClr>
              <a:buSzPts val="1800"/>
              <a:buFont typeface="Merriweather Sans"/>
              <a:buChar char="&gt;"/>
              <a:defRPr b="0" i="0" sz="1800" u="none" cap="none" strike="noStrike">
                <a:solidFill>
                  <a:srgbClr val="151516"/>
                </a:solidFill>
                <a:latin typeface="Open Sans"/>
                <a:ea typeface="Open Sans"/>
                <a:cs typeface="Open Sans"/>
                <a:sym typeface="Open Sans"/>
              </a:defRPr>
            </a:lvl3pPr>
            <a:lvl4pPr indent="-330200" lvl="3" marL="1828800" marR="0" rtl="0" algn="l">
              <a:lnSpc>
                <a:spcPct val="100000"/>
              </a:lnSpc>
              <a:spcBef>
                <a:spcPts val="320"/>
              </a:spcBef>
              <a:spcAft>
                <a:spcPts val="0"/>
              </a:spcAft>
              <a:buClr>
                <a:srgbClr val="151516"/>
              </a:buClr>
              <a:buSzPts val="1600"/>
              <a:buFont typeface="Arial"/>
              <a:buChar char="–"/>
              <a:defRPr b="0" i="0" sz="1600" u="none" cap="none" strike="noStrike">
                <a:solidFill>
                  <a:srgbClr val="151516"/>
                </a:solidFill>
                <a:latin typeface="Open Sans"/>
                <a:ea typeface="Open Sans"/>
                <a:cs typeface="Open Sans"/>
                <a:sym typeface="Open Sans"/>
              </a:defRPr>
            </a:lvl4pPr>
            <a:lvl5pPr indent="-317500" lvl="4" marL="2286000" marR="0" rtl="0" algn="l">
              <a:lnSpc>
                <a:spcPct val="100000"/>
              </a:lnSpc>
              <a:spcBef>
                <a:spcPts val="280"/>
              </a:spcBef>
              <a:spcAft>
                <a:spcPts val="0"/>
              </a:spcAft>
              <a:buClr>
                <a:srgbClr val="151516"/>
              </a:buClr>
              <a:buSzPts val="1400"/>
              <a:buFont typeface="Merriweather Sans"/>
              <a:buChar char="&gt;"/>
              <a:defRPr b="0" i="0" sz="1400" u="none" cap="none" strike="noStrike">
                <a:solidFill>
                  <a:srgbClr val="151516"/>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210" name="Google Shape;210;p44"/>
          <p:cNvPicPr preferRelativeResize="0"/>
          <p:nvPr/>
        </p:nvPicPr>
        <p:blipFill rotWithShape="1">
          <a:blip r:embed="rId2">
            <a:alphaModFix/>
          </a:blip>
          <a:srcRect b="0" l="0" r="0" t="0"/>
          <a:stretch/>
        </p:blipFill>
        <p:spPr>
          <a:xfrm>
            <a:off x="572619" y="914400"/>
            <a:ext cx="1103700" cy="96300"/>
          </a:xfrm>
          <a:prstGeom prst="rect">
            <a:avLst/>
          </a:prstGeom>
          <a:noFill/>
          <a:ln>
            <a:noFill/>
          </a:ln>
        </p:spPr>
      </p:pic>
      <p:pic>
        <p:nvPicPr>
          <p:cNvPr id="211" name="Google Shape;211;p44"/>
          <p:cNvPicPr preferRelativeResize="0"/>
          <p:nvPr/>
        </p:nvPicPr>
        <p:blipFill rotWithShape="1">
          <a:blip r:embed="rId3">
            <a:alphaModFix/>
          </a:blip>
          <a:srcRect b="0" l="0" r="0" t="0"/>
          <a:stretch/>
        </p:blipFill>
        <p:spPr>
          <a:xfrm>
            <a:off x="7483915" y="5945854"/>
            <a:ext cx="1371599" cy="927000"/>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eader + Content 2">
  <p:cSld name="Header + Content_2">
    <p:spTree>
      <p:nvGrpSpPr>
        <p:cNvPr id="212" name="Shape 212"/>
        <p:cNvGrpSpPr/>
        <p:nvPr/>
      </p:nvGrpSpPr>
      <p:grpSpPr>
        <a:xfrm>
          <a:off x="0" y="0"/>
          <a:ext cx="0" cy="0"/>
          <a:chOff x="0" y="0"/>
          <a:chExt cx="0" cy="0"/>
        </a:xfrm>
      </p:grpSpPr>
      <p:sp>
        <p:nvSpPr>
          <p:cNvPr id="213" name="Google Shape;213;p45"/>
          <p:cNvSpPr txBox="1"/>
          <p:nvPr>
            <p:ph idx="1" type="body"/>
          </p:nvPr>
        </p:nvSpPr>
        <p:spPr>
          <a:xfrm>
            <a:off x="469937" y="371510"/>
            <a:ext cx="8386500" cy="9921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600"/>
              </a:spcBef>
              <a:spcAft>
                <a:spcPts val="0"/>
              </a:spcAft>
              <a:buClr>
                <a:srgbClr val="33006F"/>
              </a:buClr>
              <a:buSzPts val="1400"/>
              <a:buFont typeface="Arial"/>
              <a:buNone/>
              <a:defRPr b="0" i="0" sz="3000" u="none" cap="none" strike="noStrike">
                <a:solidFill>
                  <a:srgbClr val="33006F"/>
                </a:solidFill>
                <a:latin typeface="Arial"/>
                <a:ea typeface="Arial"/>
                <a:cs typeface="Arial"/>
                <a:sym typeface="Arial"/>
              </a:defRPr>
            </a:lvl1pPr>
            <a:lvl2pPr indent="-228600" lvl="1" marL="914400" marR="0" rtl="0" algn="l">
              <a:lnSpc>
                <a:spcPct val="100000"/>
              </a:lnSpc>
              <a:spcBef>
                <a:spcPts val="560"/>
              </a:spcBef>
              <a:spcAft>
                <a:spcPts val="0"/>
              </a:spcAft>
              <a:buClr>
                <a:srgbClr val="E8D3A2"/>
              </a:buClr>
              <a:buSzPts val="1400"/>
              <a:buFont typeface="Arial"/>
              <a:buNone/>
              <a:defRPr b="0" i="0" sz="2800" u="none" cap="none" strike="noStrike">
                <a:solidFill>
                  <a:srgbClr val="E8D3A2"/>
                </a:solidFill>
                <a:latin typeface="Arial"/>
                <a:ea typeface="Arial"/>
                <a:cs typeface="Arial"/>
                <a:sym typeface="Arial"/>
              </a:defRPr>
            </a:lvl2pPr>
            <a:lvl3pPr indent="-228600" lvl="2" marL="1371600" marR="0" rtl="0" algn="l">
              <a:lnSpc>
                <a:spcPct val="100000"/>
              </a:lnSpc>
              <a:spcBef>
                <a:spcPts val="480"/>
              </a:spcBef>
              <a:spcAft>
                <a:spcPts val="0"/>
              </a:spcAft>
              <a:buClr>
                <a:srgbClr val="E8D3A2"/>
              </a:buClr>
              <a:buSzPts val="1400"/>
              <a:buFont typeface="Arial"/>
              <a:buNone/>
              <a:defRPr b="0" i="0" sz="2400" u="none" cap="none" strike="noStrike">
                <a:solidFill>
                  <a:srgbClr val="E8D3A2"/>
                </a:solidFill>
                <a:latin typeface="Arial"/>
                <a:ea typeface="Arial"/>
                <a:cs typeface="Arial"/>
                <a:sym typeface="Arial"/>
              </a:defRPr>
            </a:lvl3pPr>
            <a:lvl4pPr indent="-228600" lvl="3" marL="1828800" marR="0" rtl="0" algn="l">
              <a:lnSpc>
                <a:spcPct val="100000"/>
              </a:lnSpc>
              <a:spcBef>
                <a:spcPts val="400"/>
              </a:spcBef>
              <a:spcAft>
                <a:spcPts val="0"/>
              </a:spcAft>
              <a:buClr>
                <a:srgbClr val="E8D3A2"/>
              </a:buClr>
              <a:buSzPts val="1400"/>
              <a:buFont typeface="Arial"/>
              <a:buNone/>
              <a:defRPr b="0" i="0" sz="2000" u="none" cap="none" strike="noStrike">
                <a:solidFill>
                  <a:srgbClr val="E8D3A2"/>
                </a:solidFill>
                <a:latin typeface="Arial"/>
                <a:ea typeface="Arial"/>
                <a:cs typeface="Arial"/>
                <a:sym typeface="Arial"/>
              </a:defRPr>
            </a:lvl4pPr>
            <a:lvl5pPr indent="-228600" lvl="4" marL="2286000" marR="0" rtl="0" algn="l">
              <a:lnSpc>
                <a:spcPct val="100000"/>
              </a:lnSpc>
              <a:spcBef>
                <a:spcPts val="400"/>
              </a:spcBef>
              <a:spcAft>
                <a:spcPts val="0"/>
              </a:spcAft>
              <a:buClr>
                <a:srgbClr val="E8D3A2"/>
              </a:buClr>
              <a:buSzPts val="1400"/>
              <a:buFont typeface="Arial"/>
              <a:buNone/>
              <a:defRPr b="0" i="0" sz="2000" u="none" cap="none" strike="noStrike">
                <a:solidFill>
                  <a:srgbClr val="E8D3A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14" name="Google Shape;214;p45"/>
          <p:cNvSpPr txBox="1"/>
          <p:nvPr>
            <p:ph idx="2" type="body"/>
          </p:nvPr>
        </p:nvSpPr>
        <p:spPr>
          <a:xfrm>
            <a:off x="457200" y="1363509"/>
            <a:ext cx="8398200" cy="43887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00000"/>
              </a:lnSpc>
              <a:spcBef>
                <a:spcPts val="480"/>
              </a:spcBef>
              <a:spcAft>
                <a:spcPts val="0"/>
              </a:spcAft>
              <a:buClr>
                <a:srgbClr val="151516"/>
              </a:buClr>
              <a:buSzPts val="2400"/>
              <a:buFont typeface="Merriweather Sans"/>
              <a:buChar char="&gt;"/>
              <a:defRPr b="0" i="0" sz="2400" u="none" cap="none" strike="noStrike">
                <a:solidFill>
                  <a:srgbClr val="151516"/>
                </a:solidFill>
                <a:latin typeface="Open Sans"/>
                <a:ea typeface="Open Sans"/>
                <a:cs typeface="Open Sans"/>
                <a:sym typeface="Open Sans"/>
              </a:defRPr>
            </a:lvl1pPr>
            <a:lvl2pPr indent="-355600" lvl="1" marL="914400" marR="0" rtl="0" algn="l">
              <a:lnSpc>
                <a:spcPct val="100000"/>
              </a:lnSpc>
              <a:spcBef>
                <a:spcPts val="400"/>
              </a:spcBef>
              <a:spcAft>
                <a:spcPts val="0"/>
              </a:spcAft>
              <a:buClr>
                <a:srgbClr val="151516"/>
              </a:buClr>
              <a:buSzPts val="2000"/>
              <a:buFont typeface="Arial"/>
              <a:buChar char="–"/>
              <a:defRPr b="0" i="0" sz="2000" u="none" cap="none" strike="noStrike">
                <a:solidFill>
                  <a:srgbClr val="151516"/>
                </a:solidFill>
                <a:latin typeface="Open Sans"/>
                <a:ea typeface="Open Sans"/>
                <a:cs typeface="Open Sans"/>
                <a:sym typeface="Open Sans"/>
              </a:defRPr>
            </a:lvl2pPr>
            <a:lvl3pPr indent="-342900" lvl="2" marL="1371600" marR="0" rtl="0" algn="l">
              <a:lnSpc>
                <a:spcPct val="100000"/>
              </a:lnSpc>
              <a:spcBef>
                <a:spcPts val="360"/>
              </a:spcBef>
              <a:spcAft>
                <a:spcPts val="0"/>
              </a:spcAft>
              <a:buClr>
                <a:srgbClr val="151516"/>
              </a:buClr>
              <a:buSzPts val="1800"/>
              <a:buFont typeface="Merriweather Sans"/>
              <a:buChar char="&gt;"/>
              <a:defRPr b="0" i="0" sz="1800" u="none" cap="none" strike="noStrike">
                <a:solidFill>
                  <a:srgbClr val="151516"/>
                </a:solidFill>
                <a:latin typeface="Open Sans"/>
                <a:ea typeface="Open Sans"/>
                <a:cs typeface="Open Sans"/>
                <a:sym typeface="Open Sans"/>
              </a:defRPr>
            </a:lvl3pPr>
            <a:lvl4pPr indent="-330200" lvl="3" marL="1828800" marR="0" rtl="0" algn="l">
              <a:lnSpc>
                <a:spcPct val="100000"/>
              </a:lnSpc>
              <a:spcBef>
                <a:spcPts val="320"/>
              </a:spcBef>
              <a:spcAft>
                <a:spcPts val="0"/>
              </a:spcAft>
              <a:buClr>
                <a:srgbClr val="151516"/>
              </a:buClr>
              <a:buSzPts val="1600"/>
              <a:buFont typeface="Arial"/>
              <a:buChar char="–"/>
              <a:defRPr b="0" i="0" sz="1600" u="none" cap="none" strike="noStrike">
                <a:solidFill>
                  <a:srgbClr val="151516"/>
                </a:solidFill>
                <a:latin typeface="Open Sans"/>
                <a:ea typeface="Open Sans"/>
                <a:cs typeface="Open Sans"/>
                <a:sym typeface="Open Sans"/>
              </a:defRPr>
            </a:lvl4pPr>
            <a:lvl5pPr indent="-317500" lvl="4" marL="2286000" marR="0" rtl="0" algn="l">
              <a:lnSpc>
                <a:spcPct val="100000"/>
              </a:lnSpc>
              <a:spcBef>
                <a:spcPts val="280"/>
              </a:spcBef>
              <a:spcAft>
                <a:spcPts val="0"/>
              </a:spcAft>
              <a:buClr>
                <a:srgbClr val="151516"/>
              </a:buClr>
              <a:buSzPts val="1400"/>
              <a:buFont typeface="Merriweather Sans"/>
              <a:buChar char="&gt;"/>
              <a:defRPr b="0" i="0" sz="1400" u="none" cap="none" strike="noStrike">
                <a:solidFill>
                  <a:srgbClr val="151516"/>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215" name="Google Shape;215;p45"/>
          <p:cNvPicPr preferRelativeResize="0"/>
          <p:nvPr/>
        </p:nvPicPr>
        <p:blipFill rotWithShape="1">
          <a:blip r:embed="rId2">
            <a:alphaModFix/>
          </a:blip>
          <a:srcRect b="0" l="0" r="0" t="0"/>
          <a:stretch/>
        </p:blipFill>
        <p:spPr>
          <a:xfrm>
            <a:off x="572619" y="914400"/>
            <a:ext cx="1103700" cy="96300"/>
          </a:xfrm>
          <a:prstGeom prst="rect">
            <a:avLst/>
          </a:prstGeom>
          <a:noFill/>
          <a:ln>
            <a:noFill/>
          </a:ln>
        </p:spPr>
      </p:pic>
      <p:pic>
        <p:nvPicPr>
          <p:cNvPr id="216" name="Google Shape;216;p45"/>
          <p:cNvPicPr preferRelativeResize="0"/>
          <p:nvPr/>
        </p:nvPicPr>
        <p:blipFill rotWithShape="1">
          <a:blip r:embed="rId3">
            <a:alphaModFix/>
          </a:blip>
          <a:srcRect b="0" l="0" r="0" t="0"/>
          <a:stretch/>
        </p:blipFill>
        <p:spPr>
          <a:xfrm>
            <a:off x="7483915" y="5945854"/>
            <a:ext cx="1371599" cy="927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eader + Content 3">
  <p:cSld name="Header + Content_3">
    <p:spTree>
      <p:nvGrpSpPr>
        <p:cNvPr id="217" name="Shape 217"/>
        <p:cNvGrpSpPr/>
        <p:nvPr/>
      </p:nvGrpSpPr>
      <p:grpSpPr>
        <a:xfrm>
          <a:off x="0" y="0"/>
          <a:ext cx="0" cy="0"/>
          <a:chOff x="0" y="0"/>
          <a:chExt cx="0" cy="0"/>
        </a:xfrm>
      </p:grpSpPr>
      <p:sp>
        <p:nvSpPr>
          <p:cNvPr id="218" name="Google Shape;218;p46"/>
          <p:cNvSpPr txBox="1"/>
          <p:nvPr>
            <p:ph idx="1" type="body"/>
          </p:nvPr>
        </p:nvSpPr>
        <p:spPr>
          <a:xfrm>
            <a:off x="469937" y="371510"/>
            <a:ext cx="8386500" cy="9921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600"/>
              </a:spcBef>
              <a:spcAft>
                <a:spcPts val="0"/>
              </a:spcAft>
              <a:buClr>
                <a:srgbClr val="33006F"/>
              </a:buClr>
              <a:buSzPts val="1400"/>
              <a:buFont typeface="Arial"/>
              <a:buNone/>
              <a:defRPr b="0" i="0" sz="3000" u="none" cap="none" strike="noStrike">
                <a:solidFill>
                  <a:srgbClr val="33006F"/>
                </a:solidFill>
                <a:latin typeface="Arial"/>
                <a:ea typeface="Arial"/>
                <a:cs typeface="Arial"/>
                <a:sym typeface="Arial"/>
              </a:defRPr>
            </a:lvl1pPr>
            <a:lvl2pPr indent="-228600" lvl="1" marL="914400" marR="0" rtl="0" algn="l">
              <a:lnSpc>
                <a:spcPct val="100000"/>
              </a:lnSpc>
              <a:spcBef>
                <a:spcPts val="560"/>
              </a:spcBef>
              <a:spcAft>
                <a:spcPts val="0"/>
              </a:spcAft>
              <a:buClr>
                <a:srgbClr val="E8D3A2"/>
              </a:buClr>
              <a:buSzPts val="1400"/>
              <a:buFont typeface="Arial"/>
              <a:buNone/>
              <a:defRPr b="0" i="0" sz="2800" u="none" cap="none" strike="noStrike">
                <a:solidFill>
                  <a:srgbClr val="E8D3A2"/>
                </a:solidFill>
                <a:latin typeface="Arial"/>
                <a:ea typeface="Arial"/>
                <a:cs typeface="Arial"/>
                <a:sym typeface="Arial"/>
              </a:defRPr>
            </a:lvl2pPr>
            <a:lvl3pPr indent="-228600" lvl="2" marL="1371600" marR="0" rtl="0" algn="l">
              <a:lnSpc>
                <a:spcPct val="100000"/>
              </a:lnSpc>
              <a:spcBef>
                <a:spcPts val="480"/>
              </a:spcBef>
              <a:spcAft>
                <a:spcPts val="0"/>
              </a:spcAft>
              <a:buClr>
                <a:srgbClr val="E8D3A2"/>
              </a:buClr>
              <a:buSzPts val="1400"/>
              <a:buFont typeface="Arial"/>
              <a:buNone/>
              <a:defRPr b="0" i="0" sz="2400" u="none" cap="none" strike="noStrike">
                <a:solidFill>
                  <a:srgbClr val="E8D3A2"/>
                </a:solidFill>
                <a:latin typeface="Arial"/>
                <a:ea typeface="Arial"/>
                <a:cs typeface="Arial"/>
                <a:sym typeface="Arial"/>
              </a:defRPr>
            </a:lvl3pPr>
            <a:lvl4pPr indent="-228600" lvl="3" marL="1828800" marR="0" rtl="0" algn="l">
              <a:lnSpc>
                <a:spcPct val="100000"/>
              </a:lnSpc>
              <a:spcBef>
                <a:spcPts val="400"/>
              </a:spcBef>
              <a:spcAft>
                <a:spcPts val="0"/>
              </a:spcAft>
              <a:buClr>
                <a:srgbClr val="E8D3A2"/>
              </a:buClr>
              <a:buSzPts val="1400"/>
              <a:buFont typeface="Arial"/>
              <a:buNone/>
              <a:defRPr b="0" i="0" sz="2000" u="none" cap="none" strike="noStrike">
                <a:solidFill>
                  <a:srgbClr val="E8D3A2"/>
                </a:solidFill>
                <a:latin typeface="Arial"/>
                <a:ea typeface="Arial"/>
                <a:cs typeface="Arial"/>
                <a:sym typeface="Arial"/>
              </a:defRPr>
            </a:lvl4pPr>
            <a:lvl5pPr indent="-228600" lvl="4" marL="2286000" marR="0" rtl="0" algn="l">
              <a:lnSpc>
                <a:spcPct val="100000"/>
              </a:lnSpc>
              <a:spcBef>
                <a:spcPts val="400"/>
              </a:spcBef>
              <a:spcAft>
                <a:spcPts val="0"/>
              </a:spcAft>
              <a:buClr>
                <a:srgbClr val="E8D3A2"/>
              </a:buClr>
              <a:buSzPts val="1400"/>
              <a:buFont typeface="Arial"/>
              <a:buNone/>
              <a:defRPr b="0" i="0" sz="2000" u="none" cap="none" strike="noStrike">
                <a:solidFill>
                  <a:srgbClr val="E8D3A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19" name="Google Shape;219;p46"/>
          <p:cNvSpPr txBox="1"/>
          <p:nvPr>
            <p:ph idx="2" type="body"/>
          </p:nvPr>
        </p:nvSpPr>
        <p:spPr>
          <a:xfrm>
            <a:off x="457200" y="1363509"/>
            <a:ext cx="8398200" cy="43887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00000"/>
              </a:lnSpc>
              <a:spcBef>
                <a:spcPts val="480"/>
              </a:spcBef>
              <a:spcAft>
                <a:spcPts val="0"/>
              </a:spcAft>
              <a:buClr>
                <a:srgbClr val="151516"/>
              </a:buClr>
              <a:buSzPts val="2400"/>
              <a:buFont typeface="Merriweather Sans"/>
              <a:buChar char="&gt;"/>
              <a:defRPr b="0" i="0" sz="2400" u="none" cap="none" strike="noStrike">
                <a:solidFill>
                  <a:srgbClr val="151516"/>
                </a:solidFill>
                <a:latin typeface="Open Sans"/>
                <a:ea typeface="Open Sans"/>
                <a:cs typeface="Open Sans"/>
                <a:sym typeface="Open Sans"/>
              </a:defRPr>
            </a:lvl1pPr>
            <a:lvl2pPr indent="-355600" lvl="1" marL="914400" marR="0" rtl="0" algn="l">
              <a:lnSpc>
                <a:spcPct val="100000"/>
              </a:lnSpc>
              <a:spcBef>
                <a:spcPts val="400"/>
              </a:spcBef>
              <a:spcAft>
                <a:spcPts val="0"/>
              </a:spcAft>
              <a:buClr>
                <a:srgbClr val="151516"/>
              </a:buClr>
              <a:buSzPts val="2000"/>
              <a:buFont typeface="Arial"/>
              <a:buChar char="–"/>
              <a:defRPr b="0" i="0" sz="2000" u="none" cap="none" strike="noStrike">
                <a:solidFill>
                  <a:srgbClr val="151516"/>
                </a:solidFill>
                <a:latin typeface="Open Sans"/>
                <a:ea typeface="Open Sans"/>
                <a:cs typeface="Open Sans"/>
                <a:sym typeface="Open Sans"/>
              </a:defRPr>
            </a:lvl2pPr>
            <a:lvl3pPr indent="-342900" lvl="2" marL="1371600" marR="0" rtl="0" algn="l">
              <a:lnSpc>
                <a:spcPct val="100000"/>
              </a:lnSpc>
              <a:spcBef>
                <a:spcPts val="360"/>
              </a:spcBef>
              <a:spcAft>
                <a:spcPts val="0"/>
              </a:spcAft>
              <a:buClr>
                <a:srgbClr val="151516"/>
              </a:buClr>
              <a:buSzPts val="1800"/>
              <a:buFont typeface="Merriweather Sans"/>
              <a:buChar char="&gt;"/>
              <a:defRPr b="0" i="0" sz="1800" u="none" cap="none" strike="noStrike">
                <a:solidFill>
                  <a:srgbClr val="151516"/>
                </a:solidFill>
                <a:latin typeface="Open Sans"/>
                <a:ea typeface="Open Sans"/>
                <a:cs typeface="Open Sans"/>
                <a:sym typeface="Open Sans"/>
              </a:defRPr>
            </a:lvl3pPr>
            <a:lvl4pPr indent="-330200" lvl="3" marL="1828800" marR="0" rtl="0" algn="l">
              <a:lnSpc>
                <a:spcPct val="100000"/>
              </a:lnSpc>
              <a:spcBef>
                <a:spcPts val="320"/>
              </a:spcBef>
              <a:spcAft>
                <a:spcPts val="0"/>
              </a:spcAft>
              <a:buClr>
                <a:srgbClr val="151516"/>
              </a:buClr>
              <a:buSzPts val="1600"/>
              <a:buFont typeface="Arial"/>
              <a:buChar char="–"/>
              <a:defRPr b="0" i="0" sz="1600" u="none" cap="none" strike="noStrike">
                <a:solidFill>
                  <a:srgbClr val="151516"/>
                </a:solidFill>
                <a:latin typeface="Open Sans"/>
                <a:ea typeface="Open Sans"/>
                <a:cs typeface="Open Sans"/>
                <a:sym typeface="Open Sans"/>
              </a:defRPr>
            </a:lvl4pPr>
            <a:lvl5pPr indent="-317500" lvl="4" marL="2286000" marR="0" rtl="0" algn="l">
              <a:lnSpc>
                <a:spcPct val="100000"/>
              </a:lnSpc>
              <a:spcBef>
                <a:spcPts val="280"/>
              </a:spcBef>
              <a:spcAft>
                <a:spcPts val="0"/>
              </a:spcAft>
              <a:buClr>
                <a:srgbClr val="151516"/>
              </a:buClr>
              <a:buSzPts val="1400"/>
              <a:buFont typeface="Merriweather Sans"/>
              <a:buChar char="&gt;"/>
              <a:defRPr b="0" i="0" sz="1400" u="none" cap="none" strike="noStrike">
                <a:solidFill>
                  <a:srgbClr val="151516"/>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220" name="Google Shape;220;p46"/>
          <p:cNvPicPr preferRelativeResize="0"/>
          <p:nvPr/>
        </p:nvPicPr>
        <p:blipFill rotWithShape="1">
          <a:blip r:embed="rId2">
            <a:alphaModFix/>
          </a:blip>
          <a:srcRect b="0" l="0" r="0" t="0"/>
          <a:stretch/>
        </p:blipFill>
        <p:spPr>
          <a:xfrm>
            <a:off x="572619" y="914400"/>
            <a:ext cx="1103700" cy="96300"/>
          </a:xfrm>
          <a:prstGeom prst="rect">
            <a:avLst/>
          </a:prstGeom>
          <a:noFill/>
          <a:ln>
            <a:noFill/>
          </a:ln>
        </p:spPr>
      </p:pic>
      <p:pic>
        <p:nvPicPr>
          <p:cNvPr id="221" name="Google Shape;221;p46"/>
          <p:cNvPicPr preferRelativeResize="0"/>
          <p:nvPr/>
        </p:nvPicPr>
        <p:blipFill rotWithShape="1">
          <a:blip r:embed="rId3">
            <a:alphaModFix/>
          </a:blip>
          <a:srcRect b="0" l="0" r="0" t="0"/>
          <a:stretch/>
        </p:blipFill>
        <p:spPr>
          <a:xfrm>
            <a:off x="7483915" y="5945854"/>
            <a:ext cx="1371599" cy="927000"/>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eader + Content 4">
  <p:cSld name="Header + Content_4">
    <p:spTree>
      <p:nvGrpSpPr>
        <p:cNvPr id="222" name="Shape 222"/>
        <p:cNvGrpSpPr/>
        <p:nvPr/>
      </p:nvGrpSpPr>
      <p:grpSpPr>
        <a:xfrm>
          <a:off x="0" y="0"/>
          <a:ext cx="0" cy="0"/>
          <a:chOff x="0" y="0"/>
          <a:chExt cx="0" cy="0"/>
        </a:xfrm>
      </p:grpSpPr>
      <p:sp>
        <p:nvSpPr>
          <p:cNvPr id="223" name="Google Shape;223;p47"/>
          <p:cNvSpPr txBox="1"/>
          <p:nvPr>
            <p:ph idx="1" type="body"/>
          </p:nvPr>
        </p:nvSpPr>
        <p:spPr>
          <a:xfrm>
            <a:off x="469937" y="371510"/>
            <a:ext cx="8386500" cy="9921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600"/>
              </a:spcBef>
              <a:spcAft>
                <a:spcPts val="0"/>
              </a:spcAft>
              <a:buClr>
                <a:srgbClr val="33006F"/>
              </a:buClr>
              <a:buSzPts val="1400"/>
              <a:buFont typeface="Arial"/>
              <a:buNone/>
              <a:defRPr b="0" i="0" sz="3000" u="none" cap="none" strike="noStrike">
                <a:solidFill>
                  <a:srgbClr val="33006F"/>
                </a:solidFill>
                <a:latin typeface="Arial"/>
                <a:ea typeface="Arial"/>
                <a:cs typeface="Arial"/>
                <a:sym typeface="Arial"/>
              </a:defRPr>
            </a:lvl1pPr>
            <a:lvl2pPr indent="-228600" lvl="1" marL="914400" marR="0" rtl="0" algn="l">
              <a:lnSpc>
                <a:spcPct val="100000"/>
              </a:lnSpc>
              <a:spcBef>
                <a:spcPts val="560"/>
              </a:spcBef>
              <a:spcAft>
                <a:spcPts val="0"/>
              </a:spcAft>
              <a:buClr>
                <a:srgbClr val="E8D3A2"/>
              </a:buClr>
              <a:buSzPts val="1400"/>
              <a:buFont typeface="Arial"/>
              <a:buNone/>
              <a:defRPr b="0" i="0" sz="2800" u="none" cap="none" strike="noStrike">
                <a:solidFill>
                  <a:srgbClr val="E8D3A2"/>
                </a:solidFill>
                <a:latin typeface="Arial"/>
                <a:ea typeface="Arial"/>
                <a:cs typeface="Arial"/>
                <a:sym typeface="Arial"/>
              </a:defRPr>
            </a:lvl2pPr>
            <a:lvl3pPr indent="-228600" lvl="2" marL="1371600" marR="0" rtl="0" algn="l">
              <a:lnSpc>
                <a:spcPct val="100000"/>
              </a:lnSpc>
              <a:spcBef>
                <a:spcPts val="480"/>
              </a:spcBef>
              <a:spcAft>
                <a:spcPts val="0"/>
              </a:spcAft>
              <a:buClr>
                <a:srgbClr val="E8D3A2"/>
              </a:buClr>
              <a:buSzPts val="1400"/>
              <a:buFont typeface="Arial"/>
              <a:buNone/>
              <a:defRPr b="0" i="0" sz="2400" u="none" cap="none" strike="noStrike">
                <a:solidFill>
                  <a:srgbClr val="E8D3A2"/>
                </a:solidFill>
                <a:latin typeface="Arial"/>
                <a:ea typeface="Arial"/>
                <a:cs typeface="Arial"/>
                <a:sym typeface="Arial"/>
              </a:defRPr>
            </a:lvl3pPr>
            <a:lvl4pPr indent="-228600" lvl="3" marL="1828800" marR="0" rtl="0" algn="l">
              <a:lnSpc>
                <a:spcPct val="100000"/>
              </a:lnSpc>
              <a:spcBef>
                <a:spcPts val="400"/>
              </a:spcBef>
              <a:spcAft>
                <a:spcPts val="0"/>
              </a:spcAft>
              <a:buClr>
                <a:srgbClr val="E8D3A2"/>
              </a:buClr>
              <a:buSzPts val="1400"/>
              <a:buFont typeface="Arial"/>
              <a:buNone/>
              <a:defRPr b="0" i="0" sz="2000" u="none" cap="none" strike="noStrike">
                <a:solidFill>
                  <a:srgbClr val="E8D3A2"/>
                </a:solidFill>
                <a:latin typeface="Arial"/>
                <a:ea typeface="Arial"/>
                <a:cs typeface="Arial"/>
                <a:sym typeface="Arial"/>
              </a:defRPr>
            </a:lvl4pPr>
            <a:lvl5pPr indent="-228600" lvl="4" marL="2286000" marR="0" rtl="0" algn="l">
              <a:lnSpc>
                <a:spcPct val="100000"/>
              </a:lnSpc>
              <a:spcBef>
                <a:spcPts val="400"/>
              </a:spcBef>
              <a:spcAft>
                <a:spcPts val="0"/>
              </a:spcAft>
              <a:buClr>
                <a:srgbClr val="E8D3A2"/>
              </a:buClr>
              <a:buSzPts val="1400"/>
              <a:buFont typeface="Arial"/>
              <a:buNone/>
              <a:defRPr b="0" i="0" sz="2000" u="none" cap="none" strike="noStrike">
                <a:solidFill>
                  <a:srgbClr val="E8D3A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24" name="Google Shape;224;p47"/>
          <p:cNvSpPr txBox="1"/>
          <p:nvPr>
            <p:ph idx="2" type="body"/>
          </p:nvPr>
        </p:nvSpPr>
        <p:spPr>
          <a:xfrm>
            <a:off x="457200" y="1363509"/>
            <a:ext cx="8398200" cy="43887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00000"/>
              </a:lnSpc>
              <a:spcBef>
                <a:spcPts val="480"/>
              </a:spcBef>
              <a:spcAft>
                <a:spcPts val="0"/>
              </a:spcAft>
              <a:buClr>
                <a:srgbClr val="151516"/>
              </a:buClr>
              <a:buSzPts val="2400"/>
              <a:buFont typeface="Merriweather Sans"/>
              <a:buChar char="&gt;"/>
              <a:defRPr b="0" i="0" sz="2400" u="none" cap="none" strike="noStrike">
                <a:solidFill>
                  <a:srgbClr val="151516"/>
                </a:solidFill>
                <a:latin typeface="Open Sans"/>
                <a:ea typeface="Open Sans"/>
                <a:cs typeface="Open Sans"/>
                <a:sym typeface="Open Sans"/>
              </a:defRPr>
            </a:lvl1pPr>
            <a:lvl2pPr indent="-355600" lvl="1" marL="914400" marR="0" rtl="0" algn="l">
              <a:lnSpc>
                <a:spcPct val="100000"/>
              </a:lnSpc>
              <a:spcBef>
                <a:spcPts val="400"/>
              </a:spcBef>
              <a:spcAft>
                <a:spcPts val="0"/>
              </a:spcAft>
              <a:buClr>
                <a:srgbClr val="151516"/>
              </a:buClr>
              <a:buSzPts val="2000"/>
              <a:buFont typeface="Arial"/>
              <a:buChar char="–"/>
              <a:defRPr b="0" i="0" sz="2000" u="none" cap="none" strike="noStrike">
                <a:solidFill>
                  <a:srgbClr val="151516"/>
                </a:solidFill>
                <a:latin typeface="Open Sans"/>
                <a:ea typeface="Open Sans"/>
                <a:cs typeface="Open Sans"/>
                <a:sym typeface="Open Sans"/>
              </a:defRPr>
            </a:lvl2pPr>
            <a:lvl3pPr indent="-342900" lvl="2" marL="1371600" marR="0" rtl="0" algn="l">
              <a:lnSpc>
                <a:spcPct val="100000"/>
              </a:lnSpc>
              <a:spcBef>
                <a:spcPts val="360"/>
              </a:spcBef>
              <a:spcAft>
                <a:spcPts val="0"/>
              </a:spcAft>
              <a:buClr>
                <a:srgbClr val="151516"/>
              </a:buClr>
              <a:buSzPts val="1800"/>
              <a:buFont typeface="Merriweather Sans"/>
              <a:buChar char="&gt;"/>
              <a:defRPr b="0" i="0" sz="1800" u="none" cap="none" strike="noStrike">
                <a:solidFill>
                  <a:srgbClr val="151516"/>
                </a:solidFill>
                <a:latin typeface="Open Sans"/>
                <a:ea typeface="Open Sans"/>
                <a:cs typeface="Open Sans"/>
                <a:sym typeface="Open Sans"/>
              </a:defRPr>
            </a:lvl3pPr>
            <a:lvl4pPr indent="-330200" lvl="3" marL="1828800" marR="0" rtl="0" algn="l">
              <a:lnSpc>
                <a:spcPct val="100000"/>
              </a:lnSpc>
              <a:spcBef>
                <a:spcPts val="320"/>
              </a:spcBef>
              <a:spcAft>
                <a:spcPts val="0"/>
              </a:spcAft>
              <a:buClr>
                <a:srgbClr val="151516"/>
              </a:buClr>
              <a:buSzPts val="1600"/>
              <a:buFont typeface="Arial"/>
              <a:buChar char="–"/>
              <a:defRPr b="0" i="0" sz="1600" u="none" cap="none" strike="noStrike">
                <a:solidFill>
                  <a:srgbClr val="151516"/>
                </a:solidFill>
                <a:latin typeface="Open Sans"/>
                <a:ea typeface="Open Sans"/>
                <a:cs typeface="Open Sans"/>
                <a:sym typeface="Open Sans"/>
              </a:defRPr>
            </a:lvl4pPr>
            <a:lvl5pPr indent="-317500" lvl="4" marL="2286000" marR="0" rtl="0" algn="l">
              <a:lnSpc>
                <a:spcPct val="100000"/>
              </a:lnSpc>
              <a:spcBef>
                <a:spcPts val="280"/>
              </a:spcBef>
              <a:spcAft>
                <a:spcPts val="0"/>
              </a:spcAft>
              <a:buClr>
                <a:srgbClr val="151516"/>
              </a:buClr>
              <a:buSzPts val="1400"/>
              <a:buFont typeface="Merriweather Sans"/>
              <a:buChar char="&gt;"/>
              <a:defRPr b="0" i="0" sz="1400" u="none" cap="none" strike="noStrike">
                <a:solidFill>
                  <a:srgbClr val="151516"/>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225" name="Google Shape;225;p47"/>
          <p:cNvPicPr preferRelativeResize="0"/>
          <p:nvPr/>
        </p:nvPicPr>
        <p:blipFill rotWithShape="1">
          <a:blip r:embed="rId2">
            <a:alphaModFix/>
          </a:blip>
          <a:srcRect b="0" l="0" r="0" t="0"/>
          <a:stretch/>
        </p:blipFill>
        <p:spPr>
          <a:xfrm>
            <a:off x="572619" y="914400"/>
            <a:ext cx="1103700" cy="96300"/>
          </a:xfrm>
          <a:prstGeom prst="rect">
            <a:avLst/>
          </a:prstGeom>
          <a:noFill/>
          <a:ln>
            <a:noFill/>
          </a:ln>
        </p:spPr>
      </p:pic>
      <p:pic>
        <p:nvPicPr>
          <p:cNvPr id="226" name="Google Shape;226;p47"/>
          <p:cNvPicPr preferRelativeResize="0"/>
          <p:nvPr/>
        </p:nvPicPr>
        <p:blipFill rotWithShape="1">
          <a:blip r:embed="rId3">
            <a:alphaModFix/>
          </a:blip>
          <a:srcRect b="0" l="0" r="0" t="0"/>
          <a:stretch/>
        </p:blipFill>
        <p:spPr>
          <a:xfrm>
            <a:off x="7483915" y="5945854"/>
            <a:ext cx="1371599" cy="927000"/>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eader + Content 5">
  <p:cSld name="Header + Content_5">
    <p:spTree>
      <p:nvGrpSpPr>
        <p:cNvPr id="227" name="Shape 227"/>
        <p:cNvGrpSpPr/>
        <p:nvPr/>
      </p:nvGrpSpPr>
      <p:grpSpPr>
        <a:xfrm>
          <a:off x="0" y="0"/>
          <a:ext cx="0" cy="0"/>
          <a:chOff x="0" y="0"/>
          <a:chExt cx="0" cy="0"/>
        </a:xfrm>
      </p:grpSpPr>
      <p:sp>
        <p:nvSpPr>
          <p:cNvPr id="228" name="Google Shape;228;p48"/>
          <p:cNvSpPr txBox="1"/>
          <p:nvPr>
            <p:ph idx="1" type="body"/>
          </p:nvPr>
        </p:nvSpPr>
        <p:spPr>
          <a:xfrm>
            <a:off x="469937" y="371510"/>
            <a:ext cx="8386500" cy="9921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600"/>
              </a:spcBef>
              <a:spcAft>
                <a:spcPts val="0"/>
              </a:spcAft>
              <a:buClr>
                <a:srgbClr val="33006F"/>
              </a:buClr>
              <a:buSzPts val="1400"/>
              <a:buFont typeface="Arial"/>
              <a:buNone/>
              <a:defRPr b="0" i="0" sz="3000" u="none" cap="none" strike="noStrike">
                <a:solidFill>
                  <a:srgbClr val="33006F"/>
                </a:solidFill>
                <a:latin typeface="Arial"/>
                <a:ea typeface="Arial"/>
                <a:cs typeface="Arial"/>
                <a:sym typeface="Arial"/>
              </a:defRPr>
            </a:lvl1pPr>
            <a:lvl2pPr indent="-228600" lvl="1" marL="914400" marR="0" rtl="0" algn="l">
              <a:lnSpc>
                <a:spcPct val="100000"/>
              </a:lnSpc>
              <a:spcBef>
                <a:spcPts val="560"/>
              </a:spcBef>
              <a:spcAft>
                <a:spcPts val="0"/>
              </a:spcAft>
              <a:buClr>
                <a:srgbClr val="E8D3A2"/>
              </a:buClr>
              <a:buSzPts val="1400"/>
              <a:buFont typeface="Arial"/>
              <a:buNone/>
              <a:defRPr b="0" i="0" sz="2800" u="none" cap="none" strike="noStrike">
                <a:solidFill>
                  <a:srgbClr val="E8D3A2"/>
                </a:solidFill>
                <a:latin typeface="Arial"/>
                <a:ea typeface="Arial"/>
                <a:cs typeface="Arial"/>
                <a:sym typeface="Arial"/>
              </a:defRPr>
            </a:lvl2pPr>
            <a:lvl3pPr indent="-228600" lvl="2" marL="1371600" marR="0" rtl="0" algn="l">
              <a:lnSpc>
                <a:spcPct val="100000"/>
              </a:lnSpc>
              <a:spcBef>
                <a:spcPts val="480"/>
              </a:spcBef>
              <a:spcAft>
                <a:spcPts val="0"/>
              </a:spcAft>
              <a:buClr>
                <a:srgbClr val="E8D3A2"/>
              </a:buClr>
              <a:buSzPts val="1400"/>
              <a:buFont typeface="Arial"/>
              <a:buNone/>
              <a:defRPr b="0" i="0" sz="2400" u="none" cap="none" strike="noStrike">
                <a:solidFill>
                  <a:srgbClr val="E8D3A2"/>
                </a:solidFill>
                <a:latin typeface="Arial"/>
                <a:ea typeface="Arial"/>
                <a:cs typeface="Arial"/>
                <a:sym typeface="Arial"/>
              </a:defRPr>
            </a:lvl3pPr>
            <a:lvl4pPr indent="-228600" lvl="3" marL="1828800" marR="0" rtl="0" algn="l">
              <a:lnSpc>
                <a:spcPct val="100000"/>
              </a:lnSpc>
              <a:spcBef>
                <a:spcPts val="400"/>
              </a:spcBef>
              <a:spcAft>
                <a:spcPts val="0"/>
              </a:spcAft>
              <a:buClr>
                <a:srgbClr val="E8D3A2"/>
              </a:buClr>
              <a:buSzPts val="1400"/>
              <a:buFont typeface="Arial"/>
              <a:buNone/>
              <a:defRPr b="0" i="0" sz="2000" u="none" cap="none" strike="noStrike">
                <a:solidFill>
                  <a:srgbClr val="E8D3A2"/>
                </a:solidFill>
                <a:latin typeface="Arial"/>
                <a:ea typeface="Arial"/>
                <a:cs typeface="Arial"/>
                <a:sym typeface="Arial"/>
              </a:defRPr>
            </a:lvl4pPr>
            <a:lvl5pPr indent="-228600" lvl="4" marL="2286000" marR="0" rtl="0" algn="l">
              <a:lnSpc>
                <a:spcPct val="100000"/>
              </a:lnSpc>
              <a:spcBef>
                <a:spcPts val="400"/>
              </a:spcBef>
              <a:spcAft>
                <a:spcPts val="0"/>
              </a:spcAft>
              <a:buClr>
                <a:srgbClr val="E8D3A2"/>
              </a:buClr>
              <a:buSzPts val="1400"/>
              <a:buFont typeface="Arial"/>
              <a:buNone/>
              <a:defRPr b="0" i="0" sz="2000" u="none" cap="none" strike="noStrike">
                <a:solidFill>
                  <a:srgbClr val="E8D3A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29" name="Google Shape;229;p48"/>
          <p:cNvSpPr txBox="1"/>
          <p:nvPr>
            <p:ph idx="2" type="body"/>
          </p:nvPr>
        </p:nvSpPr>
        <p:spPr>
          <a:xfrm>
            <a:off x="457200" y="1363509"/>
            <a:ext cx="8398200" cy="43887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00000"/>
              </a:lnSpc>
              <a:spcBef>
                <a:spcPts val="480"/>
              </a:spcBef>
              <a:spcAft>
                <a:spcPts val="0"/>
              </a:spcAft>
              <a:buClr>
                <a:srgbClr val="151516"/>
              </a:buClr>
              <a:buSzPts val="2400"/>
              <a:buFont typeface="Merriweather Sans"/>
              <a:buChar char="&gt;"/>
              <a:defRPr b="0" i="0" sz="2400" u="none" cap="none" strike="noStrike">
                <a:solidFill>
                  <a:srgbClr val="151516"/>
                </a:solidFill>
                <a:latin typeface="Open Sans"/>
                <a:ea typeface="Open Sans"/>
                <a:cs typeface="Open Sans"/>
                <a:sym typeface="Open Sans"/>
              </a:defRPr>
            </a:lvl1pPr>
            <a:lvl2pPr indent="-355600" lvl="1" marL="914400" marR="0" rtl="0" algn="l">
              <a:lnSpc>
                <a:spcPct val="100000"/>
              </a:lnSpc>
              <a:spcBef>
                <a:spcPts val="400"/>
              </a:spcBef>
              <a:spcAft>
                <a:spcPts val="0"/>
              </a:spcAft>
              <a:buClr>
                <a:srgbClr val="151516"/>
              </a:buClr>
              <a:buSzPts val="2000"/>
              <a:buFont typeface="Arial"/>
              <a:buChar char="–"/>
              <a:defRPr b="0" i="0" sz="2000" u="none" cap="none" strike="noStrike">
                <a:solidFill>
                  <a:srgbClr val="151516"/>
                </a:solidFill>
                <a:latin typeface="Open Sans"/>
                <a:ea typeface="Open Sans"/>
                <a:cs typeface="Open Sans"/>
                <a:sym typeface="Open Sans"/>
              </a:defRPr>
            </a:lvl2pPr>
            <a:lvl3pPr indent="-342900" lvl="2" marL="1371600" marR="0" rtl="0" algn="l">
              <a:lnSpc>
                <a:spcPct val="100000"/>
              </a:lnSpc>
              <a:spcBef>
                <a:spcPts val="360"/>
              </a:spcBef>
              <a:spcAft>
                <a:spcPts val="0"/>
              </a:spcAft>
              <a:buClr>
                <a:srgbClr val="151516"/>
              </a:buClr>
              <a:buSzPts val="1800"/>
              <a:buFont typeface="Merriweather Sans"/>
              <a:buChar char="&gt;"/>
              <a:defRPr b="0" i="0" sz="1800" u="none" cap="none" strike="noStrike">
                <a:solidFill>
                  <a:srgbClr val="151516"/>
                </a:solidFill>
                <a:latin typeface="Open Sans"/>
                <a:ea typeface="Open Sans"/>
                <a:cs typeface="Open Sans"/>
                <a:sym typeface="Open Sans"/>
              </a:defRPr>
            </a:lvl3pPr>
            <a:lvl4pPr indent="-330200" lvl="3" marL="1828800" marR="0" rtl="0" algn="l">
              <a:lnSpc>
                <a:spcPct val="100000"/>
              </a:lnSpc>
              <a:spcBef>
                <a:spcPts val="320"/>
              </a:spcBef>
              <a:spcAft>
                <a:spcPts val="0"/>
              </a:spcAft>
              <a:buClr>
                <a:srgbClr val="151516"/>
              </a:buClr>
              <a:buSzPts val="1600"/>
              <a:buFont typeface="Arial"/>
              <a:buChar char="–"/>
              <a:defRPr b="0" i="0" sz="1600" u="none" cap="none" strike="noStrike">
                <a:solidFill>
                  <a:srgbClr val="151516"/>
                </a:solidFill>
                <a:latin typeface="Open Sans"/>
                <a:ea typeface="Open Sans"/>
                <a:cs typeface="Open Sans"/>
                <a:sym typeface="Open Sans"/>
              </a:defRPr>
            </a:lvl4pPr>
            <a:lvl5pPr indent="-317500" lvl="4" marL="2286000" marR="0" rtl="0" algn="l">
              <a:lnSpc>
                <a:spcPct val="100000"/>
              </a:lnSpc>
              <a:spcBef>
                <a:spcPts val="280"/>
              </a:spcBef>
              <a:spcAft>
                <a:spcPts val="0"/>
              </a:spcAft>
              <a:buClr>
                <a:srgbClr val="151516"/>
              </a:buClr>
              <a:buSzPts val="1400"/>
              <a:buFont typeface="Merriweather Sans"/>
              <a:buChar char="&gt;"/>
              <a:defRPr b="0" i="0" sz="1400" u="none" cap="none" strike="noStrike">
                <a:solidFill>
                  <a:srgbClr val="151516"/>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230" name="Google Shape;230;p48"/>
          <p:cNvPicPr preferRelativeResize="0"/>
          <p:nvPr/>
        </p:nvPicPr>
        <p:blipFill rotWithShape="1">
          <a:blip r:embed="rId2">
            <a:alphaModFix/>
          </a:blip>
          <a:srcRect b="0" l="0" r="0" t="0"/>
          <a:stretch/>
        </p:blipFill>
        <p:spPr>
          <a:xfrm>
            <a:off x="572619" y="914400"/>
            <a:ext cx="1103700" cy="96300"/>
          </a:xfrm>
          <a:prstGeom prst="rect">
            <a:avLst/>
          </a:prstGeom>
          <a:noFill/>
          <a:ln>
            <a:noFill/>
          </a:ln>
        </p:spPr>
      </p:pic>
      <p:pic>
        <p:nvPicPr>
          <p:cNvPr id="231" name="Google Shape;231;p48"/>
          <p:cNvPicPr preferRelativeResize="0"/>
          <p:nvPr/>
        </p:nvPicPr>
        <p:blipFill rotWithShape="1">
          <a:blip r:embed="rId3">
            <a:alphaModFix/>
          </a:blip>
          <a:srcRect b="0" l="0" r="0" t="0"/>
          <a:stretch/>
        </p:blipFill>
        <p:spPr>
          <a:xfrm>
            <a:off x="7483915" y="5945854"/>
            <a:ext cx="1371599" cy="927000"/>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eader + Content 6">
  <p:cSld name="Header + Content_6">
    <p:spTree>
      <p:nvGrpSpPr>
        <p:cNvPr id="232" name="Shape 232"/>
        <p:cNvGrpSpPr/>
        <p:nvPr/>
      </p:nvGrpSpPr>
      <p:grpSpPr>
        <a:xfrm>
          <a:off x="0" y="0"/>
          <a:ext cx="0" cy="0"/>
          <a:chOff x="0" y="0"/>
          <a:chExt cx="0" cy="0"/>
        </a:xfrm>
      </p:grpSpPr>
      <p:sp>
        <p:nvSpPr>
          <p:cNvPr id="233" name="Google Shape;233;p49"/>
          <p:cNvSpPr txBox="1"/>
          <p:nvPr>
            <p:ph idx="1" type="body"/>
          </p:nvPr>
        </p:nvSpPr>
        <p:spPr>
          <a:xfrm>
            <a:off x="469937" y="371510"/>
            <a:ext cx="8386500" cy="9921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600"/>
              </a:spcBef>
              <a:spcAft>
                <a:spcPts val="0"/>
              </a:spcAft>
              <a:buClr>
                <a:srgbClr val="33006F"/>
              </a:buClr>
              <a:buSzPts val="1400"/>
              <a:buFont typeface="Arial"/>
              <a:buNone/>
              <a:defRPr b="0" i="0" sz="3000" u="none" cap="none" strike="noStrike">
                <a:solidFill>
                  <a:srgbClr val="33006F"/>
                </a:solidFill>
                <a:latin typeface="Arial"/>
                <a:ea typeface="Arial"/>
                <a:cs typeface="Arial"/>
                <a:sym typeface="Arial"/>
              </a:defRPr>
            </a:lvl1pPr>
            <a:lvl2pPr indent="-228600" lvl="1" marL="914400" marR="0" rtl="0" algn="l">
              <a:lnSpc>
                <a:spcPct val="100000"/>
              </a:lnSpc>
              <a:spcBef>
                <a:spcPts val="560"/>
              </a:spcBef>
              <a:spcAft>
                <a:spcPts val="0"/>
              </a:spcAft>
              <a:buClr>
                <a:srgbClr val="E8D3A2"/>
              </a:buClr>
              <a:buSzPts val="1400"/>
              <a:buFont typeface="Arial"/>
              <a:buNone/>
              <a:defRPr b="0" i="0" sz="2800" u="none" cap="none" strike="noStrike">
                <a:solidFill>
                  <a:srgbClr val="E8D3A2"/>
                </a:solidFill>
                <a:latin typeface="Arial"/>
                <a:ea typeface="Arial"/>
                <a:cs typeface="Arial"/>
                <a:sym typeface="Arial"/>
              </a:defRPr>
            </a:lvl2pPr>
            <a:lvl3pPr indent="-228600" lvl="2" marL="1371600" marR="0" rtl="0" algn="l">
              <a:lnSpc>
                <a:spcPct val="100000"/>
              </a:lnSpc>
              <a:spcBef>
                <a:spcPts val="480"/>
              </a:spcBef>
              <a:spcAft>
                <a:spcPts val="0"/>
              </a:spcAft>
              <a:buClr>
                <a:srgbClr val="E8D3A2"/>
              </a:buClr>
              <a:buSzPts val="1400"/>
              <a:buFont typeface="Arial"/>
              <a:buNone/>
              <a:defRPr b="0" i="0" sz="2400" u="none" cap="none" strike="noStrike">
                <a:solidFill>
                  <a:srgbClr val="E8D3A2"/>
                </a:solidFill>
                <a:latin typeface="Arial"/>
                <a:ea typeface="Arial"/>
                <a:cs typeface="Arial"/>
                <a:sym typeface="Arial"/>
              </a:defRPr>
            </a:lvl3pPr>
            <a:lvl4pPr indent="-228600" lvl="3" marL="1828800" marR="0" rtl="0" algn="l">
              <a:lnSpc>
                <a:spcPct val="100000"/>
              </a:lnSpc>
              <a:spcBef>
                <a:spcPts val="400"/>
              </a:spcBef>
              <a:spcAft>
                <a:spcPts val="0"/>
              </a:spcAft>
              <a:buClr>
                <a:srgbClr val="E8D3A2"/>
              </a:buClr>
              <a:buSzPts val="1400"/>
              <a:buFont typeface="Arial"/>
              <a:buNone/>
              <a:defRPr b="0" i="0" sz="2000" u="none" cap="none" strike="noStrike">
                <a:solidFill>
                  <a:srgbClr val="E8D3A2"/>
                </a:solidFill>
                <a:latin typeface="Arial"/>
                <a:ea typeface="Arial"/>
                <a:cs typeface="Arial"/>
                <a:sym typeface="Arial"/>
              </a:defRPr>
            </a:lvl4pPr>
            <a:lvl5pPr indent="-228600" lvl="4" marL="2286000" marR="0" rtl="0" algn="l">
              <a:lnSpc>
                <a:spcPct val="100000"/>
              </a:lnSpc>
              <a:spcBef>
                <a:spcPts val="400"/>
              </a:spcBef>
              <a:spcAft>
                <a:spcPts val="0"/>
              </a:spcAft>
              <a:buClr>
                <a:srgbClr val="E8D3A2"/>
              </a:buClr>
              <a:buSzPts val="1400"/>
              <a:buFont typeface="Arial"/>
              <a:buNone/>
              <a:defRPr b="0" i="0" sz="2000" u="none" cap="none" strike="noStrike">
                <a:solidFill>
                  <a:srgbClr val="E8D3A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34" name="Google Shape;234;p49"/>
          <p:cNvSpPr txBox="1"/>
          <p:nvPr>
            <p:ph idx="2" type="body"/>
          </p:nvPr>
        </p:nvSpPr>
        <p:spPr>
          <a:xfrm>
            <a:off x="457200" y="1363509"/>
            <a:ext cx="8398200" cy="43887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00000"/>
              </a:lnSpc>
              <a:spcBef>
                <a:spcPts val="480"/>
              </a:spcBef>
              <a:spcAft>
                <a:spcPts val="0"/>
              </a:spcAft>
              <a:buClr>
                <a:srgbClr val="151516"/>
              </a:buClr>
              <a:buSzPts val="2400"/>
              <a:buFont typeface="Merriweather Sans"/>
              <a:buChar char="&gt;"/>
              <a:defRPr b="0" i="0" sz="2400" u="none" cap="none" strike="noStrike">
                <a:solidFill>
                  <a:srgbClr val="151516"/>
                </a:solidFill>
                <a:latin typeface="Open Sans"/>
                <a:ea typeface="Open Sans"/>
                <a:cs typeface="Open Sans"/>
                <a:sym typeface="Open Sans"/>
              </a:defRPr>
            </a:lvl1pPr>
            <a:lvl2pPr indent="-355600" lvl="1" marL="914400" marR="0" rtl="0" algn="l">
              <a:lnSpc>
                <a:spcPct val="100000"/>
              </a:lnSpc>
              <a:spcBef>
                <a:spcPts val="400"/>
              </a:spcBef>
              <a:spcAft>
                <a:spcPts val="0"/>
              </a:spcAft>
              <a:buClr>
                <a:srgbClr val="151516"/>
              </a:buClr>
              <a:buSzPts val="2000"/>
              <a:buFont typeface="Arial"/>
              <a:buChar char="–"/>
              <a:defRPr b="0" i="0" sz="2000" u="none" cap="none" strike="noStrike">
                <a:solidFill>
                  <a:srgbClr val="151516"/>
                </a:solidFill>
                <a:latin typeface="Open Sans"/>
                <a:ea typeface="Open Sans"/>
                <a:cs typeface="Open Sans"/>
                <a:sym typeface="Open Sans"/>
              </a:defRPr>
            </a:lvl2pPr>
            <a:lvl3pPr indent="-342900" lvl="2" marL="1371600" marR="0" rtl="0" algn="l">
              <a:lnSpc>
                <a:spcPct val="100000"/>
              </a:lnSpc>
              <a:spcBef>
                <a:spcPts val="360"/>
              </a:spcBef>
              <a:spcAft>
                <a:spcPts val="0"/>
              </a:spcAft>
              <a:buClr>
                <a:srgbClr val="151516"/>
              </a:buClr>
              <a:buSzPts val="1800"/>
              <a:buFont typeface="Merriweather Sans"/>
              <a:buChar char="&gt;"/>
              <a:defRPr b="0" i="0" sz="1800" u="none" cap="none" strike="noStrike">
                <a:solidFill>
                  <a:srgbClr val="151516"/>
                </a:solidFill>
                <a:latin typeface="Open Sans"/>
                <a:ea typeface="Open Sans"/>
                <a:cs typeface="Open Sans"/>
                <a:sym typeface="Open Sans"/>
              </a:defRPr>
            </a:lvl3pPr>
            <a:lvl4pPr indent="-330200" lvl="3" marL="1828800" marR="0" rtl="0" algn="l">
              <a:lnSpc>
                <a:spcPct val="100000"/>
              </a:lnSpc>
              <a:spcBef>
                <a:spcPts val="320"/>
              </a:spcBef>
              <a:spcAft>
                <a:spcPts val="0"/>
              </a:spcAft>
              <a:buClr>
                <a:srgbClr val="151516"/>
              </a:buClr>
              <a:buSzPts val="1600"/>
              <a:buFont typeface="Arial"/>
              <a:buChar char="–"/>
              <a:defRPr b="0" i="0" sz="1600" u="none" cap="none" strike="noStrike">
                <a:solidFill>
                  <a:srgbClr val="151516"/>
                </a:solidFill>
                <a:latin typeface="Open Sans"/>
                <a:ea typeface="Open Sans"/>
                <a:cs typeface="Open Sans"/>
                <a:sym typeface="Open Sans"/>
              </a:defRPr>
            </a:lvl4pPr>
            <a:lvl5pPr indent="-317500" lvl="4" marL="2286000" marR="0" rtl="0" algn="l">
              <a:lnSpc>
                <a:spcPct val="100000"/>
              </a:lnSpc>
              <a:spcBef>
                <a:spcPts val="280"/>
              </a:spcBef>
              <a:spcAft>
                <a:spcPts val="0"/>
              </a:spcAft>
              <a:buClr>
                <a:srgbClr val="151516"/>
              </a:buClr>
              <a:buSzPts val="1400"/>
              <a:buFont typeface="Merriweather Sans"/>
              <a:buChar char="&gt;"/>
              <a:defRPr b="0" i="0" sz="1400" u="none" cap="none" strike="noStrike">
                <a:solidFill>
                  <a:srgbClr val="151516"/>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235" name="Google Shape;235;p49"/>
          <p:cNvPicPr preferRelativeResize="0"/>
          <p:nvPr/>
        </p:nvPicPr>
        <p:blipFill rotWithShape="1">
          <a:blip r:embed="rId2">
            <a:alphaModFix/>
          </a:blip>
          <a:srcRect b="0" l="0" r="0" t="0"/>
          <a:stretch/>
        </p:blipFill>
        <p:spPr>
          <a:xfrm>
            <a:off x="572619" y="914400"/>
            <a:ext cx="1103700" cy="96300"/>
          </a:xfrm>
          <a:prstGeom prst="rect">
            <a:avLst/>
          </a:prstGeom>
          <a:noFill/>
          <a:ln>
            <a:noFill/>
          </a:ln>
        </p:spPr>
      </p:pic>
      <p:pic>
        <p:nvPicPr>
          <p:cNvPr id="236" name="Google Shape;236;p49"/>
          <p:cNvPicPr preferRelativeResize="0"/>
          <p:nvPr/>
        </p:nvPicPr>
        <p:blipFill rotWithShape="1">
          <a:blip r:embed="rId3">
            <a:alphaModFix/>
          </a:blip>
          <a:srcRect b="0" l="0" r="0" t="0"/>
          <a:stretch/>
        </p:blipFill>
        <p:spPr>
          <a:xfrm>
            <a:off x="7483915" y="5945854"/>
            <a:ext cx="1371599" cy="927000"/>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Slide">
  <p:cSld name="1_Title Slide">
    <p:bg>
      <p:bgPr>
        <a:solidFill>
          <a:srgbClr val="4B2E83"/>
        </a:solidFill>
      </p:bgPr>
    </p:bg>
    <p:spTree>
      <p:nvGrpSpPr>
        <p:cNvPr id="238" name="Shape 238"/>
        <p:cNvGrpSpPr/>
        <p:nvPr/>
      </p:nvGrpSpPr>
      <p:grpSpPr>
        <a:xfrm>
          <a:off x="0" y="0"/>
          <a:ext cx="0" cy="0"/>
          <a:chOff x="0" y="0"/>
          <a:chExt cx="0" cy="0"/>
        </a:xfrm>
      </p:grpSpPr>
      <p:pic>
        <p:nvPicPr>
          <p:cNvPr descr="UW_W Logo_White.png" id="239" name="Google Shape;239;p51"/>
          <p:cNvPicPr preferRelativeResize="0"/>
          <p:nvPr/>
        </p:nvPicPr>
        <p:blipFill rotWithShape="1">
          <a:blip r:embed="rId2">
            <a:alphaModFix/>
          </a:blip>
          <a:srcRect b="0" l="0" r="0" t="0"/>
          <a:stretch/>
        </p:blipFill>
        <p:spPr>
          <a:xfrm>
            <a:off x="7445815" y="5945854"/>
            <a:ext cx="1371600" cy="923544"/>
          </a:xfrm>
          <a:prstGeom prst="rect">
            <a:avLst/>
          </a:prstGeom>
          <a:noFill/>
          <a:ln>
            <a:noFill/>
          </a:ln>
        </p:spPr>
      </p:pic>
      <p:pic>
        <p:nvPicPr>
          <p:cNvPr id="240" name="Google Shape;240;p51"/>
          <p:cNvPicPr preferRelativeResize="0"/>
          <p:nvPr/>
        </p:nvPicPr>
        <p:blipFill rotWithShape="1">
          <a:blip r:embed="rId3">
            <a:alphaModFix/>
          </a:blip>
          <a:srcRect b="0" l="0" r="0" t="0"/>
          <a:stretch/>
        </p:blipFill>
        <p:spPr>
          <a:xfrm>
            <a:off x="677334" y="6354234"/>
            <a:ext cx="2540002" cy="266700"/>
          </a:xfrm>
          <a:prstGeom prst="rect">
            <a:avLst/>
          </a:prstGeom>
          <a:noFill/>
          <a:ln>
            <a:noFill/>
          </a:ln>
        </p:spPr>
      </p:pic>
      <p:sp>
        <p:nvSpPr>
          <p:cNvPr id="241" name="Google Shape;241;p51"/>
          <p:cNvSpPr txBox="1"/>
          <p:nvPr>
            <p:ph idx="1" type="body"/>
          </p:nvPr>
        </p:nvSpPr>
        <p:spPr>
          <a:xfrm>
            <a:off x="671757" y="1179824"/>
            <a:ext cx="6972300" cy="26418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1000"/>
              </a:spcBef>
              <a:spcAft>
                <a:spcPts val="0"/>
              </a:spcAft>
              <a:buClr>
                <a:schemeClr val="accent3"/>
              </a:buClr>
              <a:buSzPts val="5000"/>
              <a:buFont typeface="Arial"/>
              <a:buNone/>
              <a:defRPr b="0" i="0" sz="5000" u="none" cap="none" strike="noStrike">
                <a:solidFill>
                  <a:schemeClr val="accent3"/>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descr="Bar_RtAngle_7502_RGB.png" id="242" name="Google Shape;242;p51"/>
          <p:cNvPicPr preferRelativeResize="0"/>
          <p:nvPr/>
        </p:nvPicPr>
        <p:blipFill rotWithShape="1">
          <a:blip r:embed="rId4">
            <a:alphaModFix/>
          </a:blip>
          <a:srcRect b="0" l="0" r="0" t="0"/>
          <a:stretch/>
        </p:blipFill>
        <p:spPr>
          <a:xfrm>
            <a:off x="813587" y="4006085"/>
            <a:ext cx="2284305" cy="112770"/>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eader + Subheader + Content">
  <p:cSld name="Header + Subheader + Content">
    <p:spTree>
      <p:nvGrpSpPr>
        <p:cNvPr id="243" name="Shape 243"/>
        <p:cNvGrpSpPr/>
        <p:nvPr/>
      </p:nvGrpSpPr>
      <p:grpSpPr>
        <a:xfrm>
          <a:off x="0" y="0"/>
          <a:ext cx="0" cy="0"/>
          <a:chOff x="0" y="0"/>
          <a:chExt cx="0" cy="0"/>
        </a:xfrm>
      </p:grpSpPr>
      <p:sp>
        <p:nvSpPr>
          <p:cNvPr id="244" name="Google Shape;244;p52"/>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600"/>
              </a:spcBef>
              <a:spcAft>
                <a:spcPts val="0"/>
              </a:spcAft>
              <a:buClr>
                <a:srgbClr val="FFFFFF"/>
              </a:buClr>
              <a:buSzPts val="3000"/>
              <a:buFont typeface="Arial"/>
              <a:buNone/>
              <a:defRPr b="0" i="0" sz="3000" u="none" cap="none" strike="noStrike">
                <a:solidFill>
                  <a:srgbClr val="FFFFFF"/>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245" name="Google Shape;245;p52"/>
          <p:cNvSpPr txBox="1"/>
          <p:nvPr>
            <p:ph idx="2" type="body"/>
          </p:nvPr>
        </p:nvSpPr>
        <p:spPr>
          <a:xfrm>
            <a:off x="659305" y="2320239"/>
            <a:ext cx="8197200" cy="38100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FFFFFF"/>
              </a:buClr>
              <a:buSzPts val="2400"/>
              <a:buFont typeface="Merriweather Sans"/>
              <a:buChar char="&gt;"/>
              <a:defRPr b="1" i="0" sz="2400" u="none" cap="none" strike="noStrike">
                <a:solidFill>
                  <a:srgbClr val="FFFFFF"/>
                </a:solidFill>
                <a:latin typeface="Open Sans"/>
                <a:ea typeface="Open Sans"/>
                <a:cs typeface="Open Sans"/>
                <a:sym typeface="Open Sans"/>
              </a:defRPr>
            </a:lvl1pPr>
            <a:lvl2pPr indent="-355600" lvl="1" marL="914400" marR="0" rtl="0" algn="l">
              <a:spcBef>
                <a:spcPts val="400"/>
              </a:spcBef>
              <a:spcAft>
                <a:spcPts val="0"/>
              </a:spcAft>
              <a:buClr>
                <a:srgbClr val="FFFFFF"/>
              </a:buClr>
              <a:buSzPts val="2000"/>
              <a:buFont typeface="Arial"/>
              <a:buChar char="–"/>
              <a:defRPr b="1" i="0" sz="2000" u="none" cap="none" strike="noStrike">
                <a:solidFill>
                  <a:srgbClr val="FFFFFF"/>
                </a:solidFill>
                <a:latin typeface="Open Sans"/>
                <a:ea typeface="Open Sans"/>
                <a:cs typeface="Open Sans"/>
                <a:sym typeface="Open Sans"/>
              </a:defRPr>
            </a:lvl2pPr>
            <a:lvl3pPr indent="-342900" lvl="2" marL="1371600" marR="0" rtl="0" algn="l">
              <a:spcBef>
                <a:spcPts val="360"/>
              </a:spcBef>
              <a:spcAft>
                <a:spcPts val="0"/>
              </a:spcAft>
              <a:buClr>
                <a:srgbClr val="FFFFFF"/>
              </a:buClr>
              <a:buSzPts val="1800"/>
              <a:buFont typeface="Merriweather Sans"/>
              <a:buChar char="&gt;"/>
              <a:defRPr b="1" i="0" sz="1800" u="none" cap="none" strike="noStrike">
                <a:solidFill>
                  <a:srgbClr val="FFFFFF"/>
                </a:solidFill>
                <a:latin typeface="Open Sans"/>
                <a:ea typeface="Open Sans"/>
                <a:cs typeface="Open Sans"/>
                <a:sym typeface="Open Sans"/>
              </a:defRPr>
            </a:lvl3pPr>
            <a:lvl4pPr indent="-330200" lvl="3" marL="1828800" marR="0" rtl="0" algn="l">
              <a:spcBef>
                <a:spcPts val="320"/>
              </a:spcBef>
              <a:spcAft>
                <a:spcPts val="0"/>
              </a:spcAft>
              <a:buClr>
                <a:srgbClr val="FFFFFF"/>
              </a:buClr>
              <a:buSzPts val="1600"/>
              <a:buFont typeface="Arial"/>
              <a:buChar char="–"/>
              <a:defRPr b="1" i="0" sz="1600" u="none" cap="none" strike="noStrike">
                <a:solidFill>
                  <a:srgbClr val="FFFFFF"/>
                </a:solidFill>
                <a:latin typeface="Open Sans"/>
                <a:ea typeface="Open Sans"/>
                <a:cs typeface="Open Sans"/>
                <a:sym typeface="Open Sans"/>
              </a:defRPr>
            </a:lvl4pPr>
            <a:lvl5pPr indent="-317500" lvl="4" marL="2286000" marR="0" rtl="0" algn="l">
              <a:spcBef>
                <a:spcPts val="280"/>
              </a:spcBef>
              <a:spcAft>
                <a:spcPts val="0"/>
              </a:spcAft>
              <a:buClr>
                <a:srgbClr val="FFFFFF"/>
              </a:buClr>
              <a:buSzPts val="1400"/>
              <a:buFont typeface="Merriweather Sans"/>
              <a:buChar char="&gt;"/>
              <a:defRPr b="1" i="0" sz="1400" u="none" cap="none" strike="noStrike">
                <a:solidFill>
                  <a:srgbClr val="FFFFFF"/>
                </a:solidFill>
                <a:latin typeface="Open Sans"/>
                <a:ea typeface="Open Sans"/>
                <a:cs typeface="Open Sans"/>
                <a:sym typeface="Open Sans"/>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246" name="Google Shape;246;p52"/>
          <p:cNvSpPr txBox="1"/>
          <p:nvPr>
            <p:ph idx="3" type="body"/>
          </p:nvPr>
        </p:nvSpPr>
        <p:spPr>
          <a:xfrm>
            <a:off x="671757" y="1730667"/>
            <a:ext cx="8184600" cy="411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48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id="247" name="Google Shape;247;p52"/>
          <p:cNvPicPr preferRelativeResize="0"/>
          <p:nvPr/>
        </p:nvPicPr>
        <p:blipFill rotWithShape="1">
          <a:blip r:embed="rId2">
            <a:alphaModFix/>
          </a:blip>
          <a:srcRect b="0" l="0" r="0" t="0"/>
          <a:stretch/>
        </p:blipFill>
        <p:spPr>
          <a:xfrm>
            <a:off x="6248401" y="6354234"/>
            <a:ext cx="2540002" cy="266700"/>
          </a:xfrm>
          <a:prstGeom prst="rect">
            <a:avLst/>
          </a:prstGeom>
          <a:noFill/>
          <a:ln>
            <a:noFill/>
          </a:ln>
        </p:spPr>
      </p:pic>
      <p:pic>
        <p:nvPicPr>
          <p:cNvPr descr="Bar_RtAngle_7502_RGB.png" id="248" name="Google Shape;248;p52"/>
          <p:cNvPicPr preferRelativeResize="0"/>
          <p:nvPr/>
        </p:nvPicPr>
        <p:blipFill rotWithShape="1">
          <a:blip r:embed="rId3">
            <a:alphaModFix/>
          </a:blip>
          <a:srcRect b="0" l="0" r="0" t="0"/>
          <a:stretch/>
        </p:blipFill>
        <p:spPr>
          <a:xfrm>
            <a:off x="784225" y="1437805"/>
            <a:ext cx="1358183" cy="67050"/>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eader + Content">
  <p:cSld name="Header + Content">
    <p:bg>
      <p:bgPr>
        <a:solidFill>
          <a:srgbClr val="4B2E83"/>
        </a:solidFill>
      </p:bgPr>
    </p:bg>
    <p:spTree>
      <p:nvGrpSpPr>
        <p:cNvPr id="249" name="Shape 249"/>
        <p:cNvGrpSpPr/>
        <p:nvPr/>
      </p:nvGrpSpPr>
      <p:grpSpPr>
        <a:xfrm>
          <a:off x="0" y="0"/>
          <a:ext cx="0" cy="0"/>
          <a:chOff x="0" y="0"/>
          <a:chExt cx="0" cy="0"/>
        </a:xfrm>
      </p:grpSpPr>
      <p:pic>
        <p:nvPicPr>
          <p:cNvPr descr="UW_W Logo_White.png" id="250" name="Google Shape;250;p53"/>
          <p:cNvPicPr preferRelativeResize="0"/>
          <p:nvPr/>
        </p:nvPicPr>
        <p:blipFill rotWithShape="1">
          <a:blip r:embed="rId2">
            <a:alphaModFix/>
          </a:blip>
          <a:srcRect b="0" l="0" r="0" t="0"/>
          <a:stretch/>
        </p:blipFill>
        <p:spPr>
          <a:xfrm>
            <a:off x="7445815" y="5945854"/>
            <a:ext cx="1371600" cy="923544"/>
          </a:xfrm>
          <a:prstGeom prst="rect">
            <a:avLst/>
          </a:prstGeom>
          <a:noFill/>
          <a:ln>
            <a:noFill/>
          </a:ln>
        </p:spPr>
      </p:pic>
      <p:sp>
        <p:nvSpPr>
          <p:cNvPr id="251" name="Google Shape;251;p53"/>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600"/>
              </a:spcBef>
              <a:spcAft>
                <a:spcPts val="0"/>
              </a:spcAft>
              <a:buClr>
                <a:srgbClr val="FFFFFF"/>
              </a:buClr>
              <a:buSzPts val="3000"/>
              <a:buFont typeface="Arial"/>
              <a:buNone/>
              <a:defRPr b="0" i="0" sz="3000" u="none" cap="none" strike="noStrike">
                <a:solidFill>
                  <a:srgbClr val="FFFFFF"/>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252" name="Google Shape;252;p53"/>
          <p:cNvSpPr txBox="1"/>
          <p:nvPr>
            <p:ph idx="2" type="body"/>
          </p:nvPr>
        </p:nvSpPr>
        <p:spPr>
          <a:xfrm>
            <a:off x="659305" y="1736725"/>
            <a:ext cx="8076900" cy="40155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FFFFFF"/>
              </a:buClr>
              <a:buSzPts val="2400"/>
              <a:buFont typeface="Merriweather Sans"/>
              <a:buChar char="&gt;"/>
              <a:defRPr b="1" i="0" sz="2400" u="none" cap="none" strike="noStrike">
                <a:solidFill>
                  <a:srgbClr val="FFFFFF"/>
                </a:solidFill>
                <a:latin typeface="Open Sans"/>
                <a:ea typeface="Open Sans"/>
                <a:cs typeface="Open Sans"/>
                <a:sym typeface="Open Sans"/>
              </a:defRPr>
            </a:lvl1pPr>
            <a:lvl2pPr indent="-355600" lvl="1" marL="914400" marR="0" rtl="0" algn="l">
              <a:spcBef>
                <a:spcPts val="400"/>
              </a:spcBef>
              <a:spcAft>
                <a:spcPts val="0"/>
              </a:spcAft>
              <a:buClr>
                <a:srgbClr val="FFFFFF"/>
              </a:buClr>
              <a:buSzPts val="2000"/>
              <a:buFont typeface="Arial"/>
              <a:buChar char="–"/>
              <a:defRPr b="1" i="0" sz="2000" u="none" cap="none" strike="noStrike">
                <a:solidFill>
                  <a:srgbClr val="FFFFFF"/>
                </a:solidFill>
                <a:latin typeface="Open Sans"/>
                <a:ea typeface="Open Sans"/>
                <a:cs typeface="Open Sans"/>
                <a:sym typeface="Open Sans"/>
              </a:defRPr>
            </a:lvl2pPr>
            <a:lvl3pPr indent="-342900" lvl="2" marL="1371600" marR="0" rtl="0" algn="l">
              <a:spcBef>
                <a:spcPts val="360"/>
              </a:spcBef>
              <a:spcAft>
                <a:spcPts val="0"/>
              </a:spcAft>
              <a:buClr>
                <a:srgbClr val="FFFFFF"/>
              </a:buClr>
              <a:buSzPts val="1800"/>
              <a:buFont typeface="Merriweather Sans"/>
              <a:buChar char="&gt;"/>
              <a:defRPr b="1" i="0" sz="1800" u="none" cap="none" strike="noStrike">
                <a:solidFill>
                  <a:srgbClr val="FFFFFF"/>
                </a:solidFill>
                <a:latin typeface="Open Sans"/>
                <a:ea typeface="Open Sans"/>
                <a:cs typeface="Open Sans"/>
                <a:sym typeface="Open Sans"/>
              </a:defRPr>
            </a:lvl3pPr>
            <a:lvl4pPr indent="-330200" lvl="3" marL="1828800" marR="0" rtl="0" algn="l">
              <a:spcBef>
                <a:spcPts val="320"/>
              </a:spcBef>
              <a:spcAft>
                <a:spcPts val="0"/>
              </a:spcAft>
              <a:buClr>
                <a:srgbClr val="FFFFFF"/>
              </a:buClr>
              <a:buSzPts val="1600"/>
              <a:buFont typeface="Arial"/>
              <a:buChar char="–"/>
              <a:defRPr b="1" i="0" sz="1600" u="none" cap="none" strike="noStrike">
                <a:solidFill>
                  <a:srgbClr val="FFFFFF"/>
                </a:solidFill>
                <a:latin typeface="Open Sans"/>
                <a:ea typeface="Open Sans"/>
                <a:cs typeface="Open Sans"/>
                <a:sym typeface="Open Sans"/>
              </a:defRPr>
            </a:lvl4pPr>
            <a:lvl5pPr indent="-317500" lvl="4" marL="2286000" marR="0" rtl="0" algn="l">
              <a:spcBef>
                <a:spcPts val="280"/>
              </a:spcBef>
              <a:spcAft>
                <a:spcPts val="0"/>
              </a:spcAft>
              <a:buClr>
                <a:srgbClr val="FFFFFF"/>
              </a:buClr>
              <a:buSzPts val="1400"/>
              <a:buFont typeface="Merriweather Sans"/>
              <a:buChar char="&gt;"/>
              <a:defRPr b="1" i="0" sz="1400" u="none" cap="none" strike="noStrike">
                <a:solidFill>
                  <a:srgbClr val="FFFFFF"/>
                </a:solidFill>
                <a:latin typeface="Open Sans"/>
                <a:ea typeface="Open Sans"/>
                <a:cs typeface="Open Sans"/>
                <a:sym typeface="Open Sans"/>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descr="Bar_RtAngle_7502_RGB.png" id="253" name="Google Shape;253;p53"/>
          <p:cNvPicPr preferRelativeResize="0"/>
          <p:nvPr/>
        </p:nvPicPr>
        <p:blipFill rotWithShape="1">
          <a:blip r:embed="rId3">
            <a:alphaModFix/>
          </a:blip>
          <a:srcRect b="0" l="0" r="0" t="0"/>
          <a:stretch/>
        </p:blipFill>
        <p:spPr>
          <a:xfrm>
            <a:off x="784225" y="1437805"/>
            <a:ext cx="1358183" cy="67050"/>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eader + Graphic">
  <p:cSld name="Header + Graphic">
    <p:bg>
      <p:bgPr>
        <a:solidFill>
          <a:srgbClr val="4B2E83"/>
        </a:solidFill>
      </p:bgPr>
    </p:bg>
    <p:spTree>
      <p:nvGrpSpPr>
        <p:cNvPr id="254" name="Shape 254"/>
        <p:cNvGrpSpPr/>
        <p:nvPr/>
      </p:nvGrpSpPr>
      <p:grpSpPr>
        <a:xfrm>
          <a:off x="0" y="0"/>
          <a:ext cx="0" cy="0"/>
          <a:chOff x="0" y="0"/>
          <a:chExt cx="0" cy="0"/>
        </a:xfrm>
      </p:grpSpPr>
      <p:pic>
        <p:nvPicPr>
          <p:cNvPr id="255" name="Google Shape;255;p54"/>
          <p:cNvPicPr preferRelativeResize="0"/>
          <p:nvPr/>
        </p:nvPicPr>
        <p:blipFill rotWithShape="1">
          <a:blip r:embed="rId2">
            <a:alphaModFix/>
          </a:blip>
          <a:srcRect b="0" l="0" r="0" t="0"/>
          <a:stretch/>
        </p:blipFill>
        <p:spPr>
          <a:xfrm>
            <a:off x="6248401" y="6354234"/>
            <a:ext cx="2540002" cy="266700"/>
          </a:xfrm>
          <a:prstGeom prst="rect">
            <a:avLst/>
          </a:prstGeom>
          <a:noFill/>
          <a:ln>
            <a:noFill/>
          </a:ln>
        </p:spPr>
      </p:pic>
      <p:sp>
        <p:nvSpPr>
          <p:cNvPr id="256" name="Google Shape;256;p54"/>
          <p:cNvSpPr/>
          <p:nvPr>
            <p:ph idx="2" type="chart"/>
          </p:nvPr>
        </p:nvSpPr>
        <p:spPr>
          <a:xfrm>
            <a:off x="766763" y="1736725"/>
            <a:ext cx="8021700" cy="4432200"/>
          </a:xfrm>
          <a:prstGeom prst="rect">
            <a:avLst/>
          </a:prstGeom>
          <a:noFill/>
          <a:ln>
            <a:noFill/>
          </a:ln>
        </p:spPr>
        <p:txBody>
          <a:bodyPr anchorCtr="0" anchor="t" bIns="45700" lIns="91425" spcFirstLastPara="1" rIns="91425" wrap="square" tIns="45700">
            <a:noAutofit/>
          </a:bodyPr>
          <a:lstStyle>
            <a:lvl1pPr lvl="0" marR="0" rtl="0" algn="l">
              <a:spcBef>
                <a:spcPts val="480"/>
              </a:spcBef>
              <a:spcAft>
                <a:spcPts val="0"/>
              </a:spcAft>
              <a:buClr>
                <a:srgbClr val="FFFFFF"/>
              </a:buClr>
              <a:buSzPts val="2400"/>
              <a:buFont typeface="Arial"/>
              <a:buNone/>
              <a:defRPr b="0" i="1" sz="2400" u="none" cap="none" strike="noStrike">
                <a:solidFill>
                  <a:srgbClr val="FFFFFF"/>
                </a:solidFill>
                <a:latin typeface="Open Sans Light"/>
                <a:ea typeface="Open Sans Light"/>
                <a:cs typeface="Open Sans Light"/>
                <a:sym typeface="Open Sans Light"/>
              </a:defRPr>
            </a:lvl1pPr>
            <a:lvl2pPr lvl="1"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lvl="2" marR="0" rtl="0" algn="l">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lvl="3"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lvl="4"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257" name="Google Shape;257;p54"/>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600"/>
              </a:spcBef>
              <a:spcAft>
                <a:spcPts val="0"/>
              </a:spcAft>
              <a:buClr>
                <a:srgbClr val="FFFFFF"/>
              </a:buClr>
              <a:buSzPts val="3000"/>
              <a:buFont typeface="Arial"/>
              <a:buNone/>
              <a:defRPr b="0" i="0" sz="3000" u="none" cap="none" strike="noStrike">
                <a:solidFill>
                  <a:srgbClr val="FFFFFF"/>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descr="Bar_RtAngle_7502_RGB.png" id="258" name="Google Shape;258;p54"/>
          <p:cNvPicPr preferRelativeResize="0"/>
          <p:nvPr/>
        </p:nvPicPr>
        <p:blipFill rotWithShape="1">
          <a:blip r:embed="rId3">
            <a:alphaModFix/>
          </a:blip>
          <a:srcRect b="0" l="0" r="0" t="0"/>
          <a:stretch/>
        </p:blipFill>
        <p:spPr>
          <a:xfrm>
            <a:off x="784225" y="1437805"/>
            <a:ext cx="1358183" cy="67050"/>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eader + Content">
  <p:cSld name="Header + Content">
    <p:spTree>
      <p:nvGrpSpPr>
        <p:cNvPr id="260" name="Shape 260"/>
        <p:cNvGrpSpPr/>
        <p:nvPr/>
      </p:nvGrpSpPr>
      <p:grpSpPr>
        <a:xfrm>
          <a:off x="0" y="0"/>
          <a:ext cx="0" cy="0"/>
          <a:chOff x="0" y="0"/>
          <a:chExt cx="0" cy="0"/>
        </a:xfrm>
      </p:grpSpPr>
      <p:sp>
        <p:nvSpPr>
          <p:cNvPr id="261" name="Google Shape;261;p56"/>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600"/>
              </a:spcBef>
              <a:spcAft>
                <a:spcPts val="0"/>
              </a:spcAft>
              <a:buClr>
                <a:srgbClr val="4B2E83"/>
              </a:buClr>
              <a:buSzPts val="3000"/>
              <a:buFont typeface="Arial"/>
              <a:buNone/>
              <a:defRPr b="0" i="0" sz="3000" u="none" cap="none" strike="noStrike">
                <a:solidFill>
                  <a:srgbClr val="4B2E83"/>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62" name="Google Shape;262;p56"/>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4B2E83"/>
              </a:buClr>
              <a:buSzPts val="2400"/>
              <a:buFont typeface="Merriweather Sans"/>
              <a:buChar char="&gt;"/>
              <a:defRPr b="1" i="0" sz="2400" u="none" cap="none" strike="noStrike">
                <a:solidFill>
                  <a:srgbClr val="4B2E83"/>
                </a:solidFill>
                <a:latin typeface="Open Sans"/>
                <a:ea typeface="Open Sans"/>
                <a:cs typeface="Open Sans"/>
                <a:sym typeface="Open Sans"/>
              </a:defRPr>
            </a:lvl1pPr>
            <a:lvl2pPr indent="-355600" lvl="1" marL="914400" marR="0" rtl="0" algn="l">
              <a:spcBef>
                <a:spcPts val="400"/>
              </a:spcBef>
              <a:spcAft>
                <a:spcPts val="0"/>
              </a:spcAft>
              <a:buClr>
                <a:srgbClr val="4B2E83"/>
              </a:buClr>
              <a:buSzPts val="2000"/>
              <a:buFont typeface="Arial"/>
              <a:buChar char="–"/>
              <a:defRPr b="1" i="0" sz="2000" u="none" cap="none" strike="noStrike">
                <a:solidFill>
                  <a:srgbClr val="4B2E83"/>
                </a:solidFill>
                <a:latin typeface="Open Sans"/>
                <a:ea typeface="Open Sans"/>
                <a:cs typeface="Open Sans"/>
                <a:sym typeface="Open Sans"/>
              </a:defRPr>
            </a:lvl2pPr>
            <a:lvl3pPr indent="-342900" lvl="2" marL="1371600" marR="0" rtl="0" algn="l">
              <a:spcBef>
                <a:spcPts val="360"/>
              </a:spcBef>
              <a:spcAft>
                <a:spcPts val="0"/>
              </a:spcAft>
              <a:buClr>
                <a:srgbClr val="4B2E83"/>
              </a:buClr>
              <a:buSzPts val="1800"/>
              <a:buFont typeface="Merriweather Sans"/>
              <a:buChar char="&gt;"/>
              <a:defRPr b="1" i="0" sz="1800" u="none" cap="none" strike="noStrike">
                <a:solidFill>
                  <a:srgbClr val="4B2E83"/>
                </a:solidFill>
                <a:latin typeface="Open Sans"/>
                <a:ea typeface="Open Sans"/>
                <a:cs typeface="Open Sans"/>
                <a:sym typeface="Open Sans"/>
              </a:defRPr>
            </a:lvl3pPr>
            <a:lvl4pPr indent="-330200" lvl="3" marL="1828800" marR="0" rtl="0" algn="l">
              <a:spcBef>
                <a:spcPts val="320"/>
              </a:spcBef>
              <a:spcAft>
                <a:spcPts val="0"/>
              </a:spcAft>
              <a:buClr>
                <a:srgbClr val="4B2E83"/>
              </a:buClr>
              <a:buSzPts val="1600"/>
              <a:buFont typeface="Arial"/>
              <a:buChar char="–"/>
              <a:defRPr b="1" i="0" sz="1600" u="none" cap="none" strike="noStrike">
                <a:solidFill>
                  <a:srgbClr val="4B2E83"/>
                </a:solidFill>
                <a:latin typeface="Open Sans"/>
                <a:ea typeface="Open Sans"/>
                <a:cs typeface="Open Sans"/>
                <a:sym typeface="Open Sans"/>
              </a:defRPr>
            </a:lvl4pPr>
            <a:lvl5pPr indent="-317500" lvl="4" marL="2286000" marR="0" rtl="0" algn="l">
              <a:spcBef>
                <a:spcPts val="280"/>
              </a:spcBef>
              <a:spcAft>
                <a:spcPts val="0"/>
              </a:spcAft>
              <a:buClr>
                <a:srgbClr val="4B2E83"/>
              </a:buClr>
              <a:buSzPts val="1400"/>
              <a:buFont typeface="Merriweather Sans"/>
              <a:buChar char="&gt;"/>
              <a:defRPr b="1" i="0" sz="1400" u="none" cap="none" strike="noStrike">
                <a:solidFill>
                  <a:srgbClr val="4B2E83"/>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263" name="Google Shape;263;p56"/>
          <p:cNvPicPr preferRelativeResize="0"/>
          <p:nvPr/>
        </p:nvPicPr>
        <p:blipFill rotWithShape="1">
          <a:blip r:embed="rId2">
            <a:alphaModFix/>
          </a:blip>
          <a:srcRect b="0" l="0" r="0" t="0"/>
          <a:stretch/>
        </p:blipFill>
        <p:spPr>
          <a:xfrm>
            <a:off x="7448139" y="5949410"/>
            <a:ext cx="1371600" cy="923544"/>
          </a:xfrm>
          <a:prstGeom prst="rect">
            <a:avLst/>
          </a:prstGeom>
          <a:noFill/>
          <a:ln>
            <a:noFill/>
          </a:ln>
        </p:spPr>
      </p:pic>
      <p:pic>
        <p:nvPicPr>
          <p:cNvPr descr="Bar_RtAngle_7502_RGB.png" id="264" name="Google Shape;264;p56"/>
          <p:cNvPicPr preferRelativeResize="0"/>
          <p:nvPr/>
        </p:nvPicPr>
        <p:blipFill rotWithShape="1">
          <a:blip r:embed="rId3">
            <a:alphaModFix/>
          </a:blip>
          <a:srcRect b="0" l="0" r="0" t="0"/>
          <a:stretch/>
        </p:blipFill>
        <p:spPr>
          <a:xfrm>
            <a:off x="784225" y="1437805"/>
            <a:ext cx="1358183" cy="67050"/>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 Slide">
    <p:spTree>
      <p:nvGrpSpPr>
        <p:cNvPr id="265" name="Shape 265"/>
        <p:cNvGrpSpPr/>
        <p:nvPr/>
      </p:nvGrpSpPr>
      <p:grpSpPr>
        <a:xfrm>
          <a:off x="0" y="0"/>
          <a:ext cx="0" cy="0"/>
          <a:chOff x="0" y="0"/>
          <a:chExt cx="0" cy="0"/>
        </a:xfrm>
      </p:grpSpPr>
      <p:sp>
        <p:nvSpPr>
          <p:cNvPr id="266" name="Google Shape;266;p57"/>
          <p:cNvSpPr txBox="1"/>
          <p:nvPr>
            <p:ph idx="1" type="body"/>
          </p:nvPr>
        </p:nvSpPr>
        <p:spPr>
          <a:xfrm>
            <a:off x="671757" y="1167124"/>
            <a:ext cx="6972300" cy="26418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1000"/>
              </a:spcBef>
              <a:spcAft>
                <a:spcPts val="0"/>
              </a:spcAft>
              <a:buClr>
                <a:srgbClr val="4B2E83"/>
              </a:buClr>
              <a:buSzPts val="5000"/>
              <a:buFont typeface="Arial"/>
              <a:buNone/>
              <a:defRPr b="0" i="0" sz="5000" u="none" cap="none" strike="noStrike">
                <a:solidFill>
                  <a:srgbClr val="4B2E83"/>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267" name="Google Shape;267;p57"/>
          <p:cNvPicPr preferRelativeResize="0"/>
          <p:nvPr/>
        </p:nvPicPr>
        <p:blipFill rotWithShape="1">
          <a:blip r:embed="rId2">
            <a:alphaModFix/>
          </a:blip>
          <a:srcRect b="0" l="0" r="0" t="0"/>
          <a:stretch/>
        </p:blipFill>
        <p:spPr>
          <a:xfrm>
            <a:off x="7448139" y="5949410"/>
            <a:ext cx="1371600" cy="923544"/>
          </a:xfrm>
          <a:prstGeom prst="rect">
            <a:avLst/>
          </a:prstGeom>
          <a:noFill/>
          <a:ln>
            <a:noFill/>
          </a:ln>
        </p:spPr>
      </p:pic>
      <p:pic>
        <p:nvPicPr>
          <p:cNvPr descr="Wordmark_center_Purple_HEX.png" id="268" name="Google Shape;268;p57"/>
          <p:cNvPicPr preferRelativeResize="0"/>
          <p:nvPr/>
        </p:nvPicPr>
        <p:blipFill rotWithShape="1">
          <a:blip r:embed="rId3">
            <a:alphaModFix/>
          </a:blip>
          <a:srcRect b="0" l="0" r="0" t="0"/>
          <a:stretch/>
        </p:blipFill>
        <p:spPr>
          <a:xfrm>
            <a:off x="792039" y="6487457"/>
            <a:ext cx="2425296" cy="163374"/>
          </a:xfrm>
          <a:prstGeom prst="rect">
            <a:avLst/>
          </a:prstGeom>
          <a:noFill/>
          <a:ln>
            <a:noFill/>
          </a:ln>
        </p:spPr>
      </p:pic>
      <p:pic>
        <p:nvPicPr>
          <p:cNvPr descr="Bar_RtAngle_7502_RGB.png" id="269" name="Google Shape;269;p57"/>
          <p:cNvPicPr preferRelativeResize="0"/>
          <p:nvPr/>
        </p:nvPicPr>
        <p:blipFill rotWithShape="1">
          <a:blip r:embed="rId4">
            <a:alphaModFix/>
          </a:blip>
          <a:srcRect b="0" l="0" r="0" t="0"/>
          <a:stretch/>
        </p:blipFill>
        <p:spPr>
          <a:xfrm>
            <a:off x="813587" y="4006085"/>
            <a:ext cx="2284305" cy="11277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eader + Subheader + Content">
  <p:cSld name="Header + Subheader + Content">
    <p:spTree>
      <p:nvGrpSpPr>
        <p:cNvPr id="270" name="Shape 270"/>
        <p:cNvGrpSpPr/>
        <p:nvPr/>
      </p:nvGrpSpPr>
      <p:grpSpPr>
        <a:xfrm>
          <a:off x="0" y="0"/>
          <a:ext cx="0" cy="0"/>
          <a:chOff x="0" y="0"/>
          <a:chExt cx="0" cy="0"/>
        </a:xfrm>
      </p:grpSpPr>
      <p:sp>
        <p:nvSpPr>
          <p:cNvPr id="271" name="Google Shape;271;p58"/>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600"/>
              </a:spcBef>
              <a:spcAft>
                <a:spcPts val="0"/>
              </a:spcAft>
              <a:buClr>
                <a:srgbClr val="4B2E83"/>
              </a:buClr>
              <a:buSzPts val="3000"/>
              <a:buFont typeface="Arial"/>
              <a:buNone/>
              <a:defRPr b="0" i="0" sz="3000" u="none" cap="none" strike="noStrike">
                <a:solidFill>
                  <a:srgbClr val="4B2E83"/>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72" name="Google Shape;272;p58"/>
          <p:cNvSpPr txBox="1"/>
          <p:nvPr>
            <p:ph idx="2" type="body"/>
          </p:nvPr>
        </p:nvSpPr>
        <p:spPr>
          <a:xfrm>
            <a:off x="659305" y="2320239"/>
            <a:ext cx="8197200" cy="38100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4B2E83"/>
              </a:buClr>
              <a:buSzPts val="2400"/>
              <a:buFont typeface="Merriweather Sans"/>
              <a:buChar char="&gt;"/>
              <a:defRPr b="1" i="0" sz="2400" u="none" cap="none" strike="noStrike">
                <a:solidFill>
                  <a:srgbClr val="4B2E83"/>
                </a:solidFill>
                <a:latin typeface="Open Sans"/>
                <a:ea typeface="Open Sans"/>
                <a:cs typeface="Open Sans"/>
                <a:sym typeface="Open Sans"/>
              </a:defRPr>
            </a:lvl1pPr>
            <a:lvl2pPr indent="-355600" lvl="1" marL="914400" marR="0" rtl="0" algn="l">
              <a:spcBef>
                <a:spcPts val="400"/>
              </a:spcBef>
              <a:spcAft>
                <a:spcPts val="0"/>
              </a:spcAft>
              <a:buClr>
                <a:srgbClr val="4B2E83"/>
              </a:buClr>
              <a:buSzPts val="2000"/>
              <a:buFont typeface="Arial"/>
              <a:buChar char="–"/>
              <a:defRPr b="1" i="0" sz="2000" u="none" cap="none" strike="noStrike">
                <a:solidFill>
                  <a:srgbClr val="4B2E83"/>
                </a:solidFill>
                <a:latin typeface="Open Sans"/>
                <a:ea typeface="Open Sans"/>
                <a:cs typeface="Open Sans"/>
                <a:sym typeface="Open Sans"/>
              </a:defRPr>
            </a:lvl2pPr>
            <a:lvl3pPr indent="-342900" lvl="2" marL="1371600" marR="0" rtl="0" algn="l">
              <a:spcBef>
                <a:spcPts val="360"/>
              </a:spcBef>
              <a:spcAft>
                <a:spcPts val="0"/>
              </a:spcAft>
              <a:buClr>
                <a:srgbClr val="4B2E83"/>
              </a:buClr>
              <a:buSzPts val="1800"/>
              <a:buFont typeface="Merriweather Sans"/>
              <a:buChar char="&gt;"/>
              <a:defRPr b="1" i="0" sz="1800" u="none" cap="none" strike="noStrike">
                <a:solidFill>
                  <a:srgbClr val="4B2E83"/>
                </a:solidFill>
                <a:latin typeface="Open Sans"/>
                <a:ea typeface="Open Sans"/>
                <a:cs typeface="Open Sans"/>
                <a:sym typeface="Open Sans"/>
              </a:defRPr>
            </a:lvl3pPr>
            <a:lvl4pPr indent="-330200" lvl="3" marL="1828800" marR="0" rtl="0" algn="l">
              <a:spcBef>
                <a:spcPts val="320"/>
              </a:spcBef>
              <a:spcAft>
                <a:spcPts val="0"/>
              </a:spcAft>
              <a:buClr>
                <a:srgbClr val="4B2E83"/>
              </a:buClr>
              <a:buSzPts val="1600"/>
              <a:buFont typeface="Arial"/>
              <a:buChar char="–"/>
              <a:defRPr b="1" i="0" sz="1600" u="none" cap="none" strike="noStrike">
                <a:solidFill>
                  <a:srgbClr val="4B2E83"/>
                </a:solidFill>
                <a:latin typeface="Open Sans"/>
                <a:ea typeface="Open Sans"/>
                <a:cs typeface="Open Sans"/>
                <a:sym typeface="Open Sans"/>
              </a:defRPr>
            </a:lvl4pPr>
            <a:lvl5pPr indent="-317500" lvl="4" marL="2286000" marR="0" rtl="0" algn="l">
              <a:spcBef>
                <a:spcPts val="280"/>
              </a:spcBef>
              <a:spcAft>
                <a:spcPts val="0"/>
              </a:spcAft>
              <a:buClr>
                <a:srgbClr val="4B2E83"/>
              </a:buClr>
              <a:buSzPts val="1400"/>
              <a:buFont typeface="Merriweather Sans"/>
              <a:buChar char="&gt;"/>
              <a:defRPr b="1" i="0" sz="1400" u="none" cap="none" strike="noStrike">
                <a:solidFill>
                  <a:srgbClr val="4B2E83"/>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73" name="Google Shape;273;p58"/>
          <p:cNvSpPr txBox="1"/>
          <p:nvPr>
            <p:ph idx="3" type="body"/>
          </p:nvPr>
        </p:nvSpPr>
        <p:spPr>
          <a:xfrm>
            <a:off x="671757" y="1730667"/>
            <a:ext cx="8184600" cy="411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480"/>
              </a:spcBef>
              <a:spcAft>
                <a:spcPts val="0"/>
              </a:spcAft>
              <a:buClr>
                <a:srgbClr val="4B2E83"/>
              </a:buClr>
              <a:buSzPts val="2400"/>
              <a:buFont typeface="Arial"/>
              <a:buNone/>
              <a:defRPr b="0" i="0" sz="2400" u="none" cap="none" strike="noStrike">
                <a:solidFill>
                  <a:srgbClr val="4B2E83"/>
                </a:solidFill>
                <a:latin typeface="Arial"/>
                <a:ea typeface="Arial"/>
                <a:cs typeface="Arial"/>
                <a:sym typeface="Arial"/>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274" name="Google Shape;274;p58"/>
          <p:cNvPicPr preferRelativeResize="0"/>
          <p:nvPr/>
        </p:nvPicPr>
        <p:blipFill rotWithShape="1">
          <a:blip r:embed="rId2">
            <a:alphaModFix/>
          </a:blip>
          <a:srcRect b="0" l="0" r="0" t="0"/>
          <a:stretch/>
        </p:blipFill>
        <p:spPr>
          <a:xfrm>
            <a:off x="6382155" y="6487457"/>
            <a:ext cx="2425296" cy="163374"/>
          </a:xfrm>
          <a:prstGeom prst="rect">
            <a:avLst/>
          </a:prstGeom>
          <a:noFill/>
          <a:ln>
            <a:noFill/>
          </a:ln>
        </p:spPr>
      </p:pic>
      <p:pic>
        <p:nvPicPr>
          <p:cNvPr descr="Bar_RtAngle_7502_RGB.png" id="275" name="Google Shape;275;p58"/>
          <p:cNvPicPr preferRelativeResize="0"/>
          <p:nvPr/>
        </p:nvPicPr>
        <p:blipFill rotWithShape="1">
          <a:blip r:embed="rId3">
            <a:alphaModFix/>
          </a:blip>
          <a:srcRect b="0" l="0" r="0" t="0"/>
          <a:stretch/>
        </p:blipFill>
        <p:spPr>
          <a:xfrm>
            <a:off x="784225" y="1437805"/>
            <a:ext cx="1358183" cy="67050"/>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eader + Graphic">
  <p:cSld name="Header + Graphic">
    <p:spTree>
      <p:nvGrpSpPr>
        <p:cNvPr id="276" name="Shape 276"/>
        <p:cNvGrpSpPr/>
        <p:nvPr/>
      </p:nvGrpSpPr>
      <p:grpSpPr>
        <a:xfrm>
          <a:off x="0" y="0"/>
          <a:ext cx="0" cy="0"/>
          <a:chOff x="0" y="0"/>
          <a:chExt cx="0" cy="0"/>
        </a:xfrm>
      </p:grpSpPr>
      <p:sp>
        <p:nvSpPr>
          <p:cNvPr id="277" name="Google Shape;277;p59"/>
          <p:cNvSpPr/>
          <p:nvPr>
            <p:ph idx="2" type="chart"/>
          </p:nvPr>
        </p:nvSpPr>
        <p:spPr>
          <a:xfrm>
            <a:off x="766763" y="1736725"/>
            <a:ext cx="8021700" cy="4432200"/>
          </a:xfrm>
          <a:prstGeom prst="rect">
            <a:avLst/>
          </a:prstGeom>
          <a:noFill/>
          <a:ln>
            <a:noFill/>
          </a:ln>
        </p:spPr>
        <p:txBody>
          <a:bodyPr anchorCtr="0" anchor="t" bIns="45700" lIns="91425" spcFirstLastPara="1" rIns="91425" wrap="square" tIns="45700">
            <a:noAutofit/>
          </a:bodyPr>
          <a:lstStyle>
            <a:lvl1pPr lvl="0" marR="0" rtl="0" algn="l">
              <a:spcBef>
                <a:spcPts val="480"/>
              </a:spcBef>
              <a:spcAft>
                <a:spcPts val="0"/>
              </a:spcAft>
              <a:buClr>
                <a:srgbClr val="999999"/>
              </a:buClr>
              <a:buSzPts val="2400"/>
              <a:buFont typeface="Arial"/>
              <a:buNone/>
              <a:defRPr b="0" i="1" sz="2400" u="none" cap="none" strike="noStrike">
                <a:solidFill>
                  <a:srgbClr val="999999"/>
                </a:solidFill>
                <a:latin typeface="Open Sans Light"/>
                <a:ea typeface="Open Sans Light"/>
                <a:cs typeface="Open Sans Light"/>
                <a:sym typeface="Open Sans Light"/>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78" name="Google Shape;278;p59"/>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600"/>
              </a:spcBef>
              <a:spcAft>
                <a:spcPts val="0"/>
              </a:spcAft>
              <a:buClr>
                <a:srgbClr val="4B2E83"/>
              </a:buClr>
              <a:buSzPts val="3000"/>
              <a:buFont typeface="Arial"/>
              <a:buNone/>
              <a:defRPr b="0" i="0" sz="3000" u="none" cap="none" strike="noStrike">
                <a:solidFill>
                  <a:srgbClr val="4B2E83"/>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279" name="Google Shape;279;p59"/>
          <p:cNvPicPr preferRelativeResize="0"/>
          <p:nvPr/>
        </p:nvPicPr>
        <p:blipFill rotWithShape="1">
          <a:blip r:embed="rId2">
            <a:alphaModFix/>
          </a:blip>
          <a:srcRect b="0" l="0" r="0" t="0"/>
          <a:stretch/>
        </p:blipFill>
        <p:spPr>
          <a:xfrm>
            <a:off x="6363105" y="6487457"/>
            <a:ext cx="2425296" cy="163374"/>
          </a:xfrm>
          <a:prstGeom prst="rect">
            <a:avLst/>
          </a:prstGeom>
          <a:noFill/>
          <a:ln>
            <a:noFill/>
          </a:ln>
        </p:spPr>
      </p:pic>
      <p:pic>
        <p:nvPicPr>
          <p:cNvPr descr="Bar_RtAngle_7502_RGB.png" id="280" name="Google Shape;280;p59"/>
          <p:cNvPicPr preferRelativeResize="0"/>
          <p:nvPr/>
        </p:nvPicPr>
        <p:blipFill rotWithShape="1">
          <a:blip r:embed="rId3">
            <a:alphaModFix/>
          </a:blip>
          <a:srcRect b="0" l="0" r="0" t="0"/>
          <a:stretch/>
        </p:blipFill>
        <p:spPr>
          <a:xfrm>
            <a:off x="784225" y="1437805"/>
            <a:ext cx="1358183" cy="670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740800"/>
            <a:ext cx="2808000" cy="1007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852800"/>
            <a:ext cx="2808000" cy="42393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600200"/>
            <a:ext cx="6367800" cy="54543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644233"/>
            <a:ext cx="4045200" cy="19764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3737433"/>
            <a:ext cx="4045200" cy="1646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965433"/>
            <a:ext cx="3837000" cy="49269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5640767"/>
            <a:ext cx="5998800" cy="80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8.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theme" Target="../theme/theme7.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theme" Target="../theme/theme6.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slideLayout" Target="../slideLayouts/slideLayout31.xml"/><Relationship Id="rId3" Type="http://schemas.openxmlformats.org/officeDocument/2006/relationships/slideLayout" Target="../slideLayouts/slideLayout32.xml"/><Relationship Id="rId4" Type="http://schemas.openxmlformats.org/officeDocument/2006/relationships/slideLayout" Target="../slideLayouts/slideLayout33.xml"/><Relationship Id="rId5" Type="http://schemas.openxmlformats.org/officeDocument/2006/relationships/theme" Target="../theme/theme9.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11" Type="http://schemas.openxmlformats.org/officeDocument/2006/relationships/theme" Target="../theme/theme5.xml"/><Relationship Id="rId10" Type="http://schemas.openxmlformats.org/officeDocument/2006/relationships/slideLayout" Target="../slideLayouts/slideLayout43.xml"/><Relationship Id="rId9" Type="http://schemas.openxmlformats.org/officeDocument/2006/relationships/slideLayout" Target="../slideLayouts/slideLayout42.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slideLayout" Target="../slideLayouts/slideLayout45.xml"/><Relationship Id="rId3" Type="http://schemas.openxmlformats.org/officeDocument/2006/relationships/slideLayout" Target="../slideLayouts/slideLayout46.xml"/><Relationship Id="rId4" Type="http://schemas.openxmlformats.org/officeDocument/2006/relationships/slideLayout" Target="../slideLayouts/slideLayout47.xml"/><Relationship Id="rId5" Type="http://schemas.openxmlformats.org/officeDocument/2006/relationships/theme" Target="../theme/theme4.xml"/></Relationships>
</file>

<file path=ppt/slideMasters/_rels/slideMaster8.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52" name="Google Shape;52;p13"/>
          <p:cNvSpPr txBox="1"/>
          <p:nvPr>
            <p:ph idx="1" type="body"/>
          </p:nvPr>
        </p:nvSpPr>
        <p:spPr>
          <a:xfrm>
            <a:off x="457200" y="1600200"/>
            <a:ext cx="8229600" cy="45261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2"/>
        </a:solidFill>
      </p:bgPr>
    </p:bg>
    <p:spTree>
      <p:nvGrpSpPr>
        <p:cNvPr id="125" name="Shape 12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70"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2"/>
        </a:solidFill>
      </p:bgPr>
    </p:bg>
    <p:spTree>
      <p:nvGrpSpPr>
        <p:cNvPr id="131" name="Shape 131"/>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71" r:id="rId1"/>
    <p:sldLayoutId id="2147483672" r:id="rId2"/>
    <p:sldLayoutId id="2147483673" r:id="rId3"/>
    <p:sldLayoutId id="2147483674" r:id="rId4"/>
    <p:sldLayoutId id="2147483675" r:id="rId5"/>
    <p:sldLayoutId id="2147483676"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B2E83"/>
        </a:solidFill>
      </p:bgPr>
    </p:bg>
    <p:spTree>
      <p:nvGrpSpPr>
        <p:cNvPr id="163" name="Shape 163"/>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77" r:id="rId1"/>
    <p:sldLayoutId id="2147483678" r:id="rId2"/>
    <p:sldLayoutId id="2147483679" r:id="rId3"/>
    <p:sldLayoutId id="2147483680"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2"/>
        </a:solidFill>
      </p:bgPr>
    </p:bg>
    <p:spTree>
      <p:nvGrpSpPr>
        <p:cNvPr id="185" name="Shape 18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B2E83"/>
        </a:solidFill>
      </p:bgPr>
    </p:bg>
    <p:spTree>
      <p:nvGrpSpPr>
        <p:cNvPr id="237" name="Shape 237"/>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91" r:id="rId1"/>
    <p:sldLayoutId id="2147483692" r:id="rId2"/>
    <p:sldLayoutId id="2147483693" r:id="rId3"/>
    <p:sldLayoutId id="2147483694"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2"/>
        </a:solidFill>
      </p:bgPr>
    </p:bg>
    <p:spTree>
      <p:nvGrpSpPr>
        <p:cNvPr id="259" name="Shape 25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95" r:id="rId1"/>
    <p:sldLayoutId id="2147483696" r:id="rId2"/>
    <p:sldLayoutId id="2147483697" r:id="rId3"/>
    <p:sldLayoutId id="2147483698"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hyperlink" Target="https://washington.zoom.us/j/346891888" TargetMode="External"/><Relationship Id="rId4" Type="http://schemas.openxmlformats.org/officeDocument/2006/relationships/hyperlink" Target="mailto:kirsten5@uw.edu" TargetMode="External"/><Relationship Id="rId10" Type="http://schemas.openxmlformats.org/officeDocument/2006/relationships/hyperlink" Target="mailto:gcafco@uw.edu" TargetMode="External"/><Relationship Id="rId9" Type="http://schemas.openxmlformats.org/officeDocument/2006/relationships/hyperlink" Target="mailto:jachung@uw.edu" TargetMode="External"/><Relationship Id="rId5" Type="http://schemas.openxmlformats.org/officeDocument/2006/relationships/hyperlink" Target="mailto:kirsten5@uw.edu" TargetMode="External"/><Relationship Id="rId6" Type="http://schemas.openxmlformats.org/officeDocument/2006/relationships/hyperlink" Target="mailto:kirsten5@uw.edu" TargetMode="External"/><Relationship Id="rId7" Type="http://schemas.openxmlformats.org/officeDocument/2006/relationships/hyperlink" Target="mailto:gcahelp@uw.edu" TargetMode="External"/><Relationship Id="rId8" Type="http://schemas.openxmlformats.org/officeDocument/2006/relationships/hyperlink" Target="mailto:luetjen@uw.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0.xml"/><Relationship Id="rId3" Type="http://schemas.openxmlformats.org/officeDocument/2006/relationships/hyperlink" Target="https://gcaserver.finance.washington.edu/gca/GT/Release" TargetMode="External"/><Relationship Id="rId4" Type="http://schemas.openxmlformats.org/officeDocument/2006/relationships/hyperlink" Target="mailto:gcahelp@uw.edu"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9.xml"/><Relationship Id="rId3"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3.xml"/><Relationship Id="rId3" Type="http://schemas.openxmlformats.org/officeDocument/2006/relationships/image" Target="../media/image2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4.xml"/><Relationship Id="rId3" Type="http://schemas.openxmlformats.org/officeDocument/2006/relationships/image" Target="../media/image30.png"/><Relationship Id="rId4" Type="http://schemas.openxmlformats.org/officeDocument/2006/relationships/image" Target="../media/image34.png"/><Relationship Id="rId5" Type="http://schemas.openxmlformats.org/officeDocument/2006/relationships/image" Target="../media/image24.png"/><Relationship Id="rId6" Type="http://schemas.openxmlformats.org/officeDocument/2006/relationships/image" Target="../media/image3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5.xml"/><Relationship Id="rId3" Type="http://schemas.openxmlformats.org/officeDocument/2006/relationships/image" Target="../media/image3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6.xml"/><Relationship Id="rId3" Type="http://schemas.openxmlformats.org/officeDocument/2006/relationships/image" Target="../media/image40.png"/><Relationship Id="rId4" Type="http://schemas.openxmlformats.org/officeDocument/2006/relationships/image" Target="../media/image28.png"/><Relationship Id="rId5" Type="http://schemas.openxmlformats.org/officeDocument/2006/relationships/image" Target="../media/image3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7.xml"/><Relationship Id="rId3" Type="http://schemas.openxmlformats.org/officeDocument/2006/relationships/image" Target="../media/image31.png"/><Relationship Id="rId4" Type="http://schemas.openxmlformats.org/officeDocument/2006/relationships/image" Target="../media/image24.png"/><Relationship Id="rId5" Type="http://schemas.openxmlformats.org/officeDocument/2006/relationships/image" Target="../media/image32.png"/><Relationship Id="rId6" Type="http://schemas.openxmlformats.org/officeDocument/2006/relationships/image" Target="../media/image3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8.xml"/><Relationship Id="rId3" Type="http://schemas.openxmlformats.org/officeDocument/2006/relationships/image" Target="../media/image3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9.xml"/><Relationship Id="rId3" Type="http://schemas.openxmlformats.org/officeDocument/2006/relationships/image" Target="../media/image33.png"/><Relationship Id="rId4" Type="http://schemas.openxmlformats.org/officeDocument/2006/relationships/image" Target="../media/image24.png"/><Relationship Id="rId5"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30.xml"/><Relationship Id="rId3" Type="http://schemas.openxmlformats.org/officeDocument/2006/relationships/image" Target="../media/image32.png"/><Relationship Id="rId4" Type="http://schemas.openxmlformats.org/officeDocument/2006/relationships/image" Target="../media/image41.png"/><Relationship Id="rId5" Type="http://schemas.openxmlformats.org/officeDocument/2006/relationships/image" Target="../media/image24.png"/><Relationship Id="rId6" Type="http://schemas.openxmlformats.org/officeDocument/2006/relationships/image" Target="../media/image3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31.xml"/><Relationship Id="rId3" Type="http://schemas.openxmlformats.org/officeDocument/2006/relationships/image" Target="../media/image44.jpg"/><Relationship Id="rId4" Type="http://schemas.openxmlformats.org/officeDocument/2006/relationships/image" Target="../media/image43.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32.xml"/><Relationship Id="rId3" Type="http://schemas.openxmlformats.org/officeDocument/2006/relationships/image" Target="../media/image39.png"/><Relationship Id="rId4" Type="http://schemas.openxmlformats.org/officeDocument/2006/relationships/image" Target="../media/image32.png"/><Relationship Id="rId5" Type="http://schemas.openxmlformats.org/officeDocument/2006/relationships/image" Target="../media/image2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33.xml"/><Relationship Id="rId3" Type="http://schemas.openxmlformats.org/officeDocument/2006/relationships/image" Target="../media/image24.png"/><Relationship Id="rId4" Type="http://schemas.openxmlformats.org/officeDocument/2006/relationships/image" Target="../media/image4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34.xml"/><Relationship Id="rId3" Type="http://schemas.openxmlformats.org/officeDocument/2006/relationships/image" Target="../media/image46.png"/><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36.xml"/><Relationship Id="rId3" Type="http://schemas.openxmlformats.org/officeDocument/2006/relationships/image" Target="../media/image4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37.xml"/><Relationship Id="rId3" Type="http://schemas.openxmlformats.org/officeDocument/2006/relationships/hyperlink" Target="https://washington.zoom.us/j/98959052578" TargetMode="External"/><Relationship Id="rId4" Type="http://schemas.openxmlformats.org/officeDocument/2006/relationships/hyperlink" Target="https://washington.zoom.us/j/93961983622" TargetMode="External"/><Relationship Id="rId5" Type="http://schemas.openxmlformats.org/officeDocument/2006/relationships/hyperlink" Target="https://washington.zoom.us/j/92856737507"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38.xml"/><Relationship Id="rId3" Type="http://schemas.openxmlformats.org/officeDocument/2006/relationships/hyperlink" Target="mailto:oris@uw.edu" TargetMode="External"/><Relationship Id="rId4" Type="http://schemas.openxmlformats.org/officeDocument/2006/relationships/hyperlink" Target="http://www.washington.edu/research/tools/sage/guide/sage-budget/" TargetMode="External"/><Relationship Id="rId5" Type="http://schemas.openxmlformats.org/officeDocument/2006/relationships/hyperlink" Target="https://www.washington.edu/research/research-administration-learning/sage-budget/"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39.xml"/><Relationship Id="rId3"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xml"/><Relationship Id="rId3" Type="http://schemas.openxmlformats.org/officeDocument/2006/relationships/image" Target="../media/image1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40.xml"/><Relationship Id="rId3" Type="http://schemas.openxmlformats.org/officeDocument/2006/relationships/image" Target="../media/image42.png"/><Relationship Id="rId4" Type="http://schemas.openxmlformats.org/officeDocument/2006/relationships/hyperlink" Target="mailto:sagehelp@uw.edu"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43.xml"/><Relationship Id="rId3" Type="http://schemas.openxmlformats.org/officeDocument/2006/relationships/hyperlink" Target="https://grants.nih.gov/grants/guide/notice-files/NOT-OD-20-086.html"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45.xml"/><Relationship Id="rId3" Type="http://schemas.openxmlformats.org/officeDocument/2006/relationships/hyperlink" Target="https://grants.nih.gov/faqs#/covid-19.htm" TargetMode="External"/><Relationship Id="rId4" Type="http://schemas.openxmlformats.org/officeDocument/2006/relationships/hyperlink" Target="https://grants.nih.gov/grants/guide/notice-files/NOT-OD-20-086.html"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46.xml"/><Relationship Id="rId3" Type="http://schemas.openxmlformats.org/officeDocument/2006/relationships/hyperlink" Target="https://finance.uw.edu/pafc/covid19-information-sponsored-awards"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47.xml"/><Relationship Id="rId3" Type="http://schemas.openxmlformats.org/officeDocument/2006/relationships/hyperlink" Target="mailto:gcafco@uw.edu" TargetMode="External"/><Relationship Id="rId4" Type="http://schemas.openxmlformats.org/officeDocument/2006/relationships/hyperlink" Target="https://finance.uw.edu/pafc/" TargetMode="External"/><Relationship Id="rId5" Type="http://schemas.openxmlformats.org/officeDocument/2006/relationships/hyperlink" Target="https://finance.uw.edu/pafc/covid19-information-sponsored-awards" TargetMode="External"/><Relationship Id="rId6" Type="http://schemas.openxmlformats.org/officeDocument/2006/relationships/hyperlink" Target="mailto:andra2@uw.edu" TargetMode="External"/><Relationship Id="rId7" Type="http://schemas.openxmlformats.org/officeDocument/2006/relationships/hyperlink" Target="mailto:mgard4@uw.eud"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xml"/><Relationship Id="rId3"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xml"/><Relationship Id="rId3" Type="http://schemas.openxmlformats.org/officeDocument/2006/relationships/image" Target="../media/image23.png"/><Relationship Id="rId4" Type="http://schemas.openxmlformats.org/officeDocument/2006/relationships/image" Target="../media/image19.jpg"/><Relationship Id="rId5" Type="http://schemas.openxmlformats.org/officeDocument/2006/relationships/image" Target="../media/image22.png"/><Relationship Id="rId6"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8.xml"/><Relationship Id="rId3"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9.xml"/><Relationship Id="rId3"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5" name="Shape 285"/>
        <p:cNvGrpSpPr/>
        <p:nvPr/>
      </p:nvGrpSpPr>
      <p:grpSpPr>
        <a:xfrm>
          <a:off x="0" y="0"/>
          <a:ext cx="0" cy="0"/>
          <a:chOff x="0" y="0"/>
          <a:chExt cx="0" cy="0"/>
        </a:xfrm>
      </p:grpSpPr>
      <p:graphicFrame>
        <p:nvGraphicFramePr>
          <p:cNvPr id="286" name="Google Shape;286;p60"/>
          <p:cNvGraphicFramePr/>
          <p:nvPr/>
        </p:nvGraphicFramePr>
        <p:xfrm>
          <a:off x="175225" y="533400"/>
          <a:ext cx="3000000" cy="3000000"/>
        </p:xfrm>
        <a:graphic>
          <a:graphicData uri="http://schemas.openxmlformats.org/drawingml/2006/table">
            <a:tbl>
              <a:tblPr bandRow="1" firstCol="1" firstRow="1">
                <a:noFill/>
                <a:tableStyleId>{F1E7BF66-1AC1-4505-9ABC-8AE4510DADC6}</a:tableStyleId>
              </a:tblPr>
              <a:tblGrid>
                <a:gridCol w="3710975"/>
                <a:gridCol w="3048000"/>
                <a:gridCol w="1371600"/>
                <a:gridCol w="670425"/>
              </a:tblGrid>
              <a:tr h="567600">
                <a:tc gridSpan="4">
                  <a:txBody>
                    <a:bodyPr/>
                    <a:lstStyle/>
                    <a:p>
                      <a:pPr indent="0" lvl="0" marL="0" marR="0" rtl="0" algn="ctr">
                        <a:lnSpc>
                          <a:spcPct val="100000"/>
                        </a:lnSpc>
                        <a:spcBef>
                          <a:spcPts val="0"/>
                        </a:spcBef>
                        <a:spcAft>
                          <a:spcPts val="0"/>
                        </a:spcAft>
                        <a:buClr>
                          <a:srgbClr val="5F497A"/>
                        </a:buClr>
                        <a:buSzPts val="3000"/>
                        <a:buFont typeface="Calibri"/>
                        <a:buNone/>
                      </a:pPr>
                      <a:r>
                        <a:rPr b="0" lang="en" sz="3000" u="none" cap="none" strike="noStrike">
                          <a:solidFill>
                            <a:srgbClr val="5F497A"/>
                          </a:solidFill>
                          <a:latin typeface="Calibri"/>
                          <a:ea typeface="Calibri"/>
                          <a:cs typeface="Calibri"/>
                          <a:sym typeface="Calibri"/>
                        </a:rPr>
                        <a:t>MRAM </a:t>
                      </a:r>
                      <a:r>
                        <a:rPr b="0" lang="en" sz="3000" u="none" cap="none" strike="noStrike">
                          <a:solidFill>
                            <a:srgbClr val="BFBFBF"/>
                          </a:solidFill>
                          <a:latin typeface="Calibri"/>
                          <a:ea typeface="Calibri"/>
                          <a:cs typeface="Calibri"/>
                          <a:sym typeface="Calibri"/>
                        </a:rPr>
                        <a:t>|</a:t>
                      </a:r>
                      <a:r>
                        <a:rPr b="0" lang="en" sz="3000" u="none" cap="none" strike="noStrike">
                          <a:solidFill>
                            <a:srgbClr val="5F497A"/>
                          </a:solidFill>
                          <a:latin typeface="Calibri"/>
                          <a:ea typeface="Calibri"/>
                          <a:cs typeface="Calibri"/>
                          <a:sym typeface="Calibri"/>
                        </a:rPr>
                        <a:t> Monthly Research Administration Meeting </a:t>
                      </a:r>
                      <a:endParaRPr/>
                    </a:p>
                  </a:txBody>
                  <a:tcPr marT="0" marB="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hMerge="1"/>
                <a:tc hMerge="1"/>
                <a:tc hMerge="1"/>
              </a:tr>
              <a:tr h="1185000">
                <a:tc gridSpan="4">
                  <a:txBody>
                    <a:bodyPr/>
                    <a:lstStyle/>
                    <a:p>
                      <a:pPr indent="0" lvl="0" marL="0" marR="0" rtl="0" algn="ctr">
                        <a:lnSpc>
                          <a:spcPct val="100000"/>
                        </a:lnSpc>
                        <a:spcBef>
                          <a:spcPts val="0"/>
                        </a:spcBef>
                        <a:spcAft>
                          <a:spcPts val="0"/>
                        </a:spcAft>
                        <a:buClr>
                          <a:schemeClr val="dk1"/>
                        </a:buClr>
                        <a:buSzPts val="800"/>
                        <a:buFont typeface="Calibri"/>
                        <a:buNone/>
                      </a:pPr>
                      <a:r>
                        <a:t/>
                      </a:r>
                      <a:endParaRPr b="0" sz="800" u="none" cap="none" strike="noStrike">
                        <a:solidFill>
                          <a:srgbClr val="5F497A"/>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600"/>
                        <a:buFont typeface="Calibri"/>
                        <a:buNone/>
                      </a:pPr>
                      <a:r>
                        <a:t/>
                      </a:r>
                      <a:endParaRPr b="0" sz="1600" u="none" cap="none" strike="noStrike">
                        <a:solidFill>
                          <a:srgbClr val="5F497A"/>
                        </a:solidFill>
                        <a:latin typeface="Calibri"/>
                        <a:ea typeface="Calibri"/>
                        <a:cs typeface="Calibri"/>
                        <a:sym typeface="Calibri"/>
                      </a:endParaRPr>
                    </a:p>
                    <a:p>
                      <a:pPr indent="0" lvl="0" marL="0" marR="0" rtl="0" algn="ctr">
                        <a:lnSpc>
                          <a:spcPct val="100000"/>
                        </a:lnSpc>
                        <a:spcBef>
                          <a:spcPts val="0"/>
                        </a:spcBef>
                        <a:spcAft>
                          <a:spcPts val="0"/>
                        </a:spcAft>
                        <a:buClr>
                          <a:srgbClr val="5F497A"/>
                        </a:buClr>
                        <a:buSzPts val="1400"/>
                        <a:buFont typeface="Calibri"/>
                        <a:buNone/>
                      </a:pPr>
                      <a:r>
                        <a:rPr b="0" lang="en">
                          <a:solidFill>
                            <a:srgbClr val="5F497A"/>
                          </a:solidFill>
                        </a:rPr>
                        <a:t>June 11, 2020</a:t>
                      </a:r>
                      <a:endParaRPr/>
                    </a:p>
                    <a:p>
                      <a:pPr indent="0" lvl="0" marL="0" marR="0" rtl="0" algn="ctr">
                        <a:lnSpc>
                          <a:spcPct val="100000"/>
                        </a:lnSpc>
                        <a:spcBef>
                          <a:spcPts val="0"/>
                        </a:spcBef>
                        <a:spcAft>
                          <a:spcPts val="0"/>
                        </a:spcAft>
                        <a:buClr>
                          <a:srgbClr val="5F497A"/>
                        </a:buClr>
                        <a:buSzPts val="1400"/>
                        <a:buFont typeface="Calibri"/>
                        <a:buNone/>
                      </a:pPr>
                      <a:r>
                        <a:rPr b="0" lang="en" sz="1400" u="none" cap="none" strike="noStrike">
                          <a:solidFill>
                            <a:srgbClr val="5F497A"/>
                          </a:solidFill>
                          <a:latin typeface="Calibri"/>
                          <a:ea typeface="Calibri"/>
                          <a:cs typeface="Calibri"/>
                          <a:sym typeface="Calibri"/>
                        </a:rPr>
                        <a:t>9:00 </a:t>
                      </a:r>
                      <a:r>
                        <a:rPr b="0" lang="en">
                          <a:solidFill>
                            <a:srgbClr val="5F497A"/>
                          </a:solidFill>
                        </a:rPr>
                        <a:t>AM </a:t>
                      </a:r>
                      <a:r>
                        <a:rPr b="0" lang="en" sz="1400" u="none" cap="none" strike="noStrike">
                          <a:solidFill>
                            <a:srgbClr val="5F497A"/>
                          </a:solidFill>
                          <a:latin typeface="Calibri"/>
                          <a:ea typeface="Calibri"/>
                          <a:cs typeface="Calibri"/>
                          <a:sym typeface="Calibri"/>
                        </a:rPr>
                        <a:t>– 10:00 AM</a:t>
                      </a:r>
                      <a:endParaRPr b="0">
                        <a:solidFill>
                          <a:srgbClr val="5F497A"/>
                        </a:solidFill>
                      </a:endParaRPr>
                    </a:p>
                    <a:p>
                      <a:pPr indent="0" lvl="0" marL="0" marR="0" rtl="0" algn="ctr">
                        <a:lnSpc>
                          <a:spcPct val="100000"/>
                        </a:lnSpc>
                        <a:spcBef>
                          <a:spcPts val="0"/>
                        </a:spcBef>
                        <a:spcAft>
                          <a:spcPts val="0"/>
                        </a:spcAft>
                        <a:buClr>
                          <a:srgbClr val="5F497A"/>
                        </a:buClr>
                        <a:buSzPts val="1400"/>
                        <a:buFont typeface="Calibri"/>
                        <a:buNone/>
                      </a:pPr>
                      <a:r>
                        <a:rPr lang="en">
                          <a:solidFill>
                            <a:srgbClr val="5F497A"/>
                          </a:solidFill>
                        </a:rPr>
                        <a:t>HOSTED REMOTELY</a:t>
                      </a:r>
                      <a:endParaRPr>
                        <a:solidFill>
                          <a:srgbClr val="5F497A"/>
                        </a:solidFill>
                      </a:endParaRPr>
                    </a:p>
                    <a:p>
                      <a:pPr indent="0" lvl="0" marL="0" marR="0" rtl="0" algn="ctr">
                        <a:lnSpc>
                          <a:spcPct val="100000"/>
                        </a:lnSpc>
                        <a:spcBef>
                          <a:spcPts val="0"/>
                        </a:spcBef>
                        <a:spcAft>
                          <a:spcPts val="0"/>
                        </a:spcAft>
                        <a:buClr>
                          <a:srgbClr val="5F497A"/>
                        </a:buClr>
                        <a:buSzPts val="1400"/>
                        <a:buFont typeface="Calibri"/>
                        <a:buNone/>
                      </a:pPr>
                      <a:r>
                        <a:rPr b="0" lang="en">
                          <a:solidFill>
                            <a:srgbClr val="5F497A"/>
                          </a:solidFill>
                        </a:rPr>
                        <a:t>Join the LIVE Webinar</a:t>
                      </a:r>
                      <a:r>
                        <a:rPr lang="en">
                          <a:solidFill>
                            <a:srgbClr val="5F497A"/>
                          </a:solidFill>
                        </a:rPr>
                        <a:t>: </a:t>
                      </a:r>
                      <a:r>
                        <a:rPr lang="en" u="sng">
                          <a:solidFill>
                            <a:schemeClr val="hlink"/>
                          </a:solidFill>
                          <a:hlinkClick r:id="rId3"/>
                        </a:rPr>
                        <a:t>https://washington.zoom.us/j/346891888</a:t>
                      </a:r>
                      <a:r>
                        <a:rPr lang="en">
                          <a:solidFill>
                            <a:srgbClr val="5F497A"/>
                          </a:solidFill>
                        </a:rPr>
                        <a:t> </a:t>
                      </a:r>
                      <a:endParaRPr>
                        <a:solidFill>
                          <a:srgbClr val="5F497A"/>
                        </a:solidFill>
                      </a:endParaRPr>
                    </a:p>
                    <a:p>
                      <a:pPr indent="0" lvl="0" marL="0" marR="0" rtl="0" algn="ctr">
                        <a:lnSpc>
                          <a:spcPct val="100000"/>
                        </a:lnSpc>
                        <a:spcBef>
                          <a:spcPts val="0"/>
                        </a:spcBef>
                        <a:spcAft>
                          <a:spcPts val="0"/>
                        </a:spcAft>
                        <a:buClr>
                          <a:srgbClr val="5F497A"/>
                        </a:buClr>
                        <a:buSzPts val="1400"/>
                        <a:buFont typeface="Calibri"/>
                        <a:buNone/>
                      </a:pPr>
                      <a:r>
                        <a:t/>
                      </a:r>
                      <a:endParaRPr b="0">
                        <a:solidFill>
                          <a:srgbClr val="5F497A"/>
                        </a:solidFill>
                      </a:endParaRPr>
                    </a:p>
                    <a:p>
                      <a:pPr indent="0" lvl="0" marL="0" marR="0" rtl="0" algn="l">
                        <a:lnSpc>
                          <a:spcPct val="100000"/>
                        </a:lnSpc>
                        <a:spcBef>
                          <a:spcPts val="0"/>
                        </a:spcBef>
                        <a:spcAft>
                          <a:spcPts val="0"/>
                        </a:spcAft>
                        <a:buClr>
                          <a:schemeClr val="dk1"/>
                        </a:buClr>
                        <a:buSzPts val="1400"/>
                        <a:buFont typeface="Calibri"/>
                        <a:buNone/>
                      </a:pPr>
                      <a:r>
                        <a:t/>
                      </a:r>
                      <a:endParaRPr b="1" sz="1400" u="none" cap="none" strike="noStrike">
                        <a:solidFill>
                          <a:schemeClr val="lt1"/>
                        </a:solidFill>
                        <a:latin typeface="Arial"/>
                        <a:ea typeface="Arial"/>
                        <a:cs typeface="Arial"/>
                        <a:sym typeface="Arial"/>
                      </a:endParaRPr>
                    </a:p>
                  </a:txBody>
                  <a:tcPr marT="0" marB="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hMerge="1"/>
                <a:tc hMerge="1"/>
                <a:tc hMerge="1"/>
              </a:tr>
              <a:tr h="302725">
                <a:tc>
                  <a:txBody>
                    <a:bodyPr/>
                    <a:lstStyle/>
                    <a:p>
                      <a:pPr indent="0" lvl="0" marL="0" marR="0" rtl="0" algn="l">
                        <a:lnSpc>
                          <a:spcPct val="100000"/>
                        </a:lnSpc>
                        <a:spcBef>
                          <a:spcPts val="0"/>
                        </a:spcBef>
                        <a:spcAft>
                          <a:spcPts val="0"/>
                        </a:spcAft>
                        <a:buClr>
                          <a:schemeClr val="lt1"/>
                        </a:buClr>
                        <a:buSzPts val="1600"/>
                        <a:buFont typeface="Calibri"/>
                        <a:buNone/>
                      </a:pPr>
                      <a:r>
                        <a:rPr b="0" lang="en" sz="1600" u="none" cap="none" strike="noStrike">
                          <a:solidFill>
                            <a:schemeClr val="lt1"/>
                          </a:solidFill>
                        </a:rPr>
                        <a:t>TOPIC </a:t>
                      </a:r>
                      <a:endParaRPr b="0" sz="1600" u="none" cap="none" strike="noStrike">
                        <a:solidFill>
                          <a:schemeClr val="lt1"/>
                        </a:solidFill>
                        <a:latin typeface="Arial"/>
                        <a:ea typeface="Arial"/>
                        <a:cs typeface="Arial"/>
                        <a:sym typeface="Aria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5F497A"/>
                    </a:solidFill>
                  </a:tcPr>
                </a:tc>
                <a:tc>
                  <a:txBody>
                    <a:bodyPr/>
                    <a:lstStyle/>
                    <a:p>
                      <a:pPr indent="0" lvl="0" marL="0" marR="0" rtl="0" algn="l">
                        <a:lnSpc>
                          <a:spcPct val="100000"/>
                        </a:lnSpc>
                        <a:spcBef>
                          <a:spcPts val="0"/>
                        </a:spcBef>
                        <a:spcAft>
                          <a:spcPts val="0"/>
                        </a:spcAft>
                        <a:buClr>
                          <a:schemeClr val="lt1"/>
                        </a:buClr>
                        <a:buSzPts val="1600"/>
                        <a:buFont typeface="Calibri"/>
                        <a:buNone/>
                      </a:pPr>
                      <a:r>
                        <a:rPr b="0" lang="en" sz="1600" u="none" cap="none" strike="noStrike">
                          <a:solidFill>
                            <a:schemeClr val="lt1"/>
                          </a:solidFill>
                        </a:rPr>
                        <a:t>PRESENTER</a:t>
                      </a:r>
                      <a:endParaRPr b="0" sz="1600" u="none" cap="none" strike="noStrike">
                        <a:solidFill>
                          <a:schemeClr val="lt1"/>
                        </a:solidFill>
                        <a:latin typeface="Arial"/>
                        <a:ea typeface="Arial"/>
                        <a:cs typeface="Arial"/>
                        <a:sym typeface="Aria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5F497A"/>
                    </a:solidFill>
                  </a:tcPr>
                </a:tc>
                <a:tc>
                  <a:txBody>
                    <a:bodyPr/>
                    <a:lstStyle/>
                    <a:p>
                      <a:pPr indent="0" lvl="0" marL="0" marR="0" rtl="0" algn="l">
                        <a:lnSpc>
                          <a:spcPct val="100000"/>
                        </a:lnSpc>
                        <a:spcBef>
                          <a:spcPts val="0"/>
                        </a:spcBef>
                        <a:spcAft>
                          <a:spcPts val="0"/>
                        </a:spcAft>
                        <a:buClr>
                          <a:schemeClr val="lt1"/>
                        </a:buClr>
                        <a:buSzPts val="1600"/>
                        <a:buFont typeface="Calibri"/>
                        <a:buNone/>
                      </a:pPr>
                      <a:r>
                        <a:rPr lang="en" sz="1600">
                          <a:solidFill>
                            <a:schemeClr val="lt1"/>
                          </a:solidFill>
                        </a:rPr>
                        <a:t> </a:t>
                      </a:r>
                      <a:r>
                        <a:rPr b="0" lang="en" sz="1600" u="none" cap="none" strike="noStrike">
                          <a:solidFill>
                            <a:schemeClr val="lt1"/>
                          </a:solidFill>
                        </a:rPr>
                        <a:t>EMAIL </a:t>
                      </a:r>
                      <a:endParaRPr b="0" sz="1600" u="none" cap="none" strike="noStrike">
                        <a:solidFill>
                          <a:schemeClr val="lt1"/>
                        </a:solidFill>
                        <a:latin typeface="Arial"/>
                        <a:ea typeface="Arial"/>
                        <a:cs typeface="Arial"/>
                        <a:sym typeface="Aria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5F497A"/>
                    </a:solidFill>
                  </a:tcPr>
                </a:tc>
                <a:tc>
                  <a:txBody>
                    <a:bodyPr/>
                    <a:lstStyle/>
                    <a:p>
                      <a:pPr indent="0" lvl="0" marL="0" marR="0" rtl="0" algn="ctr">
                        <a:lnSpc>
                          <a:spcPct val="100000"/>
                        </a:lnSpc>
                        <a:spcBef>
                          <a:spcPts val="0"/>
                        </a:spcBef>
                        <a:spcAft>
                          <a:spcPts val="0"/>
                        </a:spcAft>
                        <a:buClr>
                          <a:schemeClr val="lt1"/>
                        </a:buClr>
                        <a:buSzPts val="1600"/>
                        <a:buFont typeface="Calibri"/>
                        <a:buNone/>
                      </a:pPr>
                      <a:r>
                        <a:rPr b="0" lang="en" sz="1600" u="none" cap="none" strike="noStrike">
                          <a:solidFill>
                            <a:schemeClr val="lt1"/>
                          </a:solidFill>
                        </a:rPr>
                        <a:t>MIN</a:t>
                      </a:r>
                      <a:endParaRPr b="0" sz="1600" u="none" cap="none" strike="noStrike">
                        <a:solidFill>
                          <a:schemeClr val="lt1"/>
                        </a:solidFill>
                        <a:latin typeface="Arial"/>
                        <a:ea typeface="Arial"/>
                        <a:cs typeface="Arial"/>
                        <a:sym typeface="Aria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5F497A"/>
                    </a:solidFill>
                  </a:tcPr>
                </a:tc>
              </a:tr>
              <a:tr h="378400">
                <a:tc>
                  <a:txBody>
                    <a:bodyPr/>
                    <a:lstStyle/>
                    <a:p>
                      <a:pPr indent="0" lvl="0" marL="0" marR="0" rtl="0" algn="l">
                        <a:lnSpc>
                          <a:spcPct val="100000"/>
                        </a:lnSpc>
                        <a:spcBef>
                          <a:spcPts val="0"/>
                        </a:spcBef>
                        <a:spcAft>
                          <a:spcPts val="0"/>
                        </a:spcAft>
                        <a:buClr>
                          <a:srgbClr val="3F3F3F"/>
                        </a:buClr>
                        <a:buSzPts val="1400"/>
                        <a:buFont typeface="Calibri"/>
                        <a:buNone/>
                      </a:pPr>
                      <a:r>
                        <a:rPr b="0" lang="en" sz="1400" u="none" cap="none" strike="noStrike">
                          <a:solidFill>
                            <a:srgbClr val="3F3F3F"/>
                          </a:solidFill>
                          <a:latin typeface="Calibri"/>
                          <a:ea typeface="Calibri"/>
                          <a:cs typeface="Calibri"/>
                          <a:sym typeface="Calibri"/>
                        </a:rPr>
                        <a:t>Welcome</a:t>
                      </a:r>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1" lang="en" sz="1000" u="none" cap="none" strike="noStrike">
                          <a:solidFill>
                            <a:srgbClr val="3F3F3F"/>
                          </a:solidFill>
                          <a:latin typeface="Calibri"/>
                          <a:ea typeface="Calibri"/>
                          <a:cs typeface="Calibri"/>
                          <a:sym typeface="Calibri"/>
                        </a:rPr>
                        <a:t>Kirsten DeFries</a:t>
                      </a:r>
                      <a:endParaRPr b="1" sz="1000" u="none" cap="none" strike="noStrike">
                        <a:solidFill>
                          <a:srgbClr val="3F3F3F"/>
                        </a:solidFill>
                        <a:latin typeface="Calibri"/>
                        <a:ea typeface="Calibri"/>
                        <a:cs typeface="Calibri"/>
                        <a:sym typeface="Calibri"/>
                      </a:endParaRPr>
                    </a:p>
                    <a:p>
                      <a:pPr indent="0" lvl="0" marL="0" marR="0" rtl="0" algn="l">
                        <a:lnSpc>
                          <a:spcPct val="100000"/>
                        </a:lnSpc>
                        <a:spcBef>
                          <a:spcPts val="0"/>
                        </a:spcBef>
                        <a:spcAft>
                          <a:spcPts val="0"/>
                        </a:spcAft>
                        <a:buNone/>
                      </a:pPr>
                      <a:r>
                        <a:rPr lang="en" sz="1000" u="none" cap="none" strike="noStrike">
                          <a:solidFill>
                            <a:srgbClr val="3F3F3F"/>
                          </a:solidFill>
                          <a:latin typeface="Calibri"/>
                          <a:ea typeface="Calibri"/>
                          <a:cs typeface="Calibri"/>
                          <a:sym typeface="Calibri"/>
                        </a:rPr>
                        <a:t>Research Compliance &amp; Operations </a:t>
                      </a:r>
                      <a:endParaRPr b="1" sz="1000" u="none" cap="none" strike="noStrike">
                        <a:solidFill>
                          <a:srgbClr val="3F3F3F"/>
                        </a:solidFill>
                        <a:latin typeface="Calibri"/>
                        <a:ea typeface="Calibri"/>
                        <a:cs typeface="Calibri"/>
                        <a:sym typeface="Calibri"/>
                      </a:endParaRPr>
                    </a:p>
                  </a:txBody>
                  <a:tcPr marT="0" marB="0" marR="114300" marL="11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
                        <a:t>  </a:t>
                      </a:r>
                      <a:r>
                        <a:rPr lang="en" sz="1000" u="sng" cap="none" strike="noStrike">
                          <a:solidFill>
                            <a:srgbClr val="0000FF"/>
                          </a:solidFill>
                          <a:latin typeface="Calibri"/>
                          <a:ea typeface="Calibri"/>
                          <a:cs typeface="Calibri"/>
                          <a:sym typeface="Calibri"/>
                          <a:hlinkClick r:id="rId4"/>
                        </a:rPr>
                        <a:t>kirsten5@</a:t>
                      </a:r>
                      <a:r>
                        <a:rPr lang="en" sz="1000" u="sng">
                          <a:solidFill>
                            <a:schemeClr val="hlink"/>
                          </a:solidFill>
                          <a:hlinkClick r:id="rId5"/>
                        </a:rPr>
                        <a:t>uw</a:t>
                      </a:r>
                      <a:r>
                        <a:rPr lang="en" sz="1000" u="sng" cap="none" strike="noStrike">
                          <a:solidFill>
                            <a:srgbClr val="0000FF"/>
                          </a:solidFill>
                          <a:latin typeface="Calibri"/>
                          <a:ea typeface="Calibri"/>
                          <a:cs typeface="Calibri"/>
                          <a:sym typeface="Calibri"/>
                          <a:hlinkClick r:id="rId6"/>
                        </a:rPr>
                        <a:t>.edu</a:t>
                      </a:r>
                      <a:r>
                        <a:rPr lang="en" sz="1000" u="sng">
                          <a:solidFill>
                            <a:srgbClr val="000000"/>
                          </a:solidFill>
                        </a:rPr>
                        <a:t> </a:t>
                      </a:r>
                      <a:endParaRPr sz="1000" u="sng" cap="none" strike="noStrike">
                        <a:solidFill>
                          <a:srgbClr val="000000"/>
                        </a:solidFill>
                        <a:latin typeface="Calibri"/>
                        <a:ea typeface="Calibri"/>
                        <a:cs typeface="Calibri"/>
                        <a:sym typeface="Calibri"/>
                      </a:endParaRPr>
                    </a:p>
                  </a:txBody>
                  <a:tcPr marT="0" marB="0" marR="1143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 sz="1100" u="none" cap="none" strike="noStrike">
                          <a:solidFill>
                            <a:srgbClr val="3F3F3F"/>
                          </a:solidFill>
                          <a:latin typeface="Calibri"/>
                          <a:ea typeface="Calibri"/>
                          <a:cs typeface="Calibri"/>
                          <a:sym typeface="Calibri"/>
                        </a:rPr>
                        <a:t>2</a:t>
                      </a:r>
                      <a:endParaRPr sz="1100" u="none" cap="none" strike="noStrike">
                        <a:solidFill>
                          <a:srgbClr val="3F3F3F"/>
                        </a:solidFill>
                        <a:latin typeface="Calibri"/>
                        <a:ea typeface="Calibri"/>
                        <a:cs typeface="Calibri"/>
                        <a:sym typeface="Calibri"/>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r>
              <a:tr h="378400">
                <a:tc>
                  <a:txBody>
                    <a:bodyPr/>
                    <a:lstStyle/>
                    <a:p>
                      <a:pPr indent="0" lvl="0" marL="0" marR="0" rtl="0" algn="l">
                        <a:lnSpc>
                          <a:spcPct val="100000"/>
                        </a:lnSpc>
                        <a:spcBef>
                          <a:spcPts val="0"/>
                        </a:spcBef>
                        <a:spcAft>
                          <a:spcPts val="0"/>
                        </a:spcAft>
                        <a:buNone/>
                      </a:pPr>
                      <a:r>
                        <a:rPr b="0" lang="en">
                          <a:solidFill>
                            <a:srgbClr val="3F3F3F"/>
                          </a:solidFill>
                        </a:rPr>
                        <a:t>GrantTracker Enhancements</a:t>
                      </a:r>
                      <a:endParaRPr b="0">
                        <a:solidFill>
                          <a:srgbClr val="3F3F3F"/>
                        </a:solidFil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1" lang="en" sz="1000">
                          <a:solidFill>
                            <a:srgbClr val="3F3F3F"/>
                          </a:solidFill>
                        </a:rPr>
                        <a:t>Austin Campbell</a:t>
                      </a:r>
                      <a:endParaRPr b="1" sz="1000">
                        <a:solidFill>
                          <a:srgbClr val="3F3F3F"/>
                        </a:solidFill>
                      </a:endParaRPr>
                    </a:p>
                    <a:p>
                      <a:pPr indent="0" lvl="0" marL="0" marR="0" rtl="0" algn="l">
                        <a:lnSpc>
                          <a:spcPct val="100000"/>
                        </a:lnSpc>
                        <a:spcBef>
                          <a:spcPts val="0"/>
                        </a:spcBef>
                        <a:spcAft>
                          <a:spcPts val="0"/>
                        </a:spcAft>
                        <a:buNone/>
                      </a:pPr>
                      <a:r>
                        <a:rPr lang="en" sz="1000">
                          <a:solidFill>
                            <a:srgbClr val="3F3F3F"/>
                          </a:solidFill>
                        </a:rPr>
                        <a:t>Grant &amp; Contract Accounting</a:t>
                      </a:r>
                      <a:endParaRPr sz="1000">
                        <a:solidFill>
                          <a:srgbClr val="3F3F3F"/>
                        </a:solidFill>
                      </a:endParaRPr>
                    </a:p>
                  </a:txBody>
                  <a:tcPr marT="0" marB="0" marR="114300" marL="11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114300" marR="0" rtl="0" algn="ctr">
                        <a:lnSpc>
                          <a:spcPct val="100000"/>
                        </a:lnSpc>
                        <a:spcBef>
                          <a:spcPts val="0"/>
                        </a:spcBef>
                        <a:spcAft>
                          <a:spcPts val="0"/>
                        </a:spcAft>
                        <a:buNone/>
                      </a:pPr>
                      <a:r>
                        <a:rPr lang="en" sz="1000" u="sng">
                          <a:solidFill>
                            <a:schemeClr val="hlink"/>
                          </a:solidFill>
                          <a:hlinkClick r:id="rId7"/>
                        </a:rPr>
                        <a:t>gcahelp@uw.edu</a:t>
                      </a:r>
                      <a:r>
                        <a:rPr lang="en" sz="1000"/>
                        <a:t> </a:t>
                      </a:r>
                      <a:endParaRPr sz="1000"/>
                    </a:p>
                  </a:txBody>
                  <a:tcPr marT="0" marB="0" marR="1143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 sz="1000">
                          <a:solidFill>
                            <a:srgbClr val="3F3F3F"/>
                          </a:solidFill>
                        </a:rPr>
                        <a:t>10</a:t>
                      </a:r>
                      <a:endParaRPr sz="1000">
                        <a:solidFill>
                          <a:srgbClr val="3F3F3F"/>
                        </a:solidFil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r>
              <a:tr h="378400">
                <a:tc>
                  <a:txBody>
                    <a:bodyPr/>
                    <a:lstStyle/>
                    <a:p>
                      <a:pPr indent="0" lvl="0" marL="0" marR="0" rtl="0" algn="l">
                        <a:lnSpc>
                          <a:spcPct val="100000"/>
                        </a:lnSpc>
                        <a:spcBef>
                          <a:spcPts val="0"/>
                        </a:spcBef>
                        <a:spcAft>
                          <a:spcPts val="0"/>
                        </a:spcAft>
                        <a:buNone/>
                      </a:pPr>
                      <a:r>
                        <a:rPr b="0" lang="en">
                          <a:solidFill>
                            <a:srgbClr val="3F3F3F"/>
                          </a:solidFill>
                        </a:rPr>
                        <a:t>Royalty Research Funding</a:t>
                      </a:r>
                      <a:endParaRPr b="0">
                        <a:solidFill>
                          <a:srgbClr val="3F3F3F"/>
                        </a:solidFil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1" lang="en" sz="1000">
                          <a:solidFill>
                            <a:srgbClr val="3F3F3F"/>
                          </a:solidFill>
                        </a:rPr>
                        <a:t>Karen Luetjen</a:t>
                      </a:r>
                      <a:endParaRPr b="1" sz="1000">
                        <a:solidFill>
                          <a:srgbClr val="3F3F3F"/>
                        </a:solidFill>
                      </a:endParaRPr>
                    </a:p>
                    <a:p>
                      <a:pPr indent="0" lvl="0" marL="0" marR="0" rtl="0" algn="l">
                        <a:lnSpc>
                          <a:spcPct val="100000"/>
                        </a:lnSpc>
                        <a:spcBef>
                          <a:spcPts val="0"/>
                        </a:spcBef>
                        <a:spcAft>
                          <a:spcPts val="0"/>
                        </a:spcAft>
                        <a:buNone/>
                      </a:pPr>
                      <a:r>
                        <a:rPr lang="en" sz="1000">
                          <a:solidFill>
                            <a:srgbClr val="3F3F3F"/>
                          </a:solidFill>
                        </a:rPr>
                        <a:t>Internal Research Funding Programs</a:t>
                      </a:r>
                      <a:r>
                        <a:rPr lang="en" sz="1000" u="sng">
                          <a:solidFill>
                            <a:schemeClr val="hlink"/>
                          </a:solidFill>
                        </a:rPr>
                        <a:t> </a:t>
                      </a:r>
                      <a:endParaRPr sz="1000" u="sng">
                        <a:solidFill>
                          <a:schemeClr val="hlink"/>
                        </a:solidFill>
                      </a:endParaRPr>
                    </a:p>
                  </a:txBody>
                  <a:tcPr marT="0" marB="0" marR="114300" marL="11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1000" u="sng">
                          <a:solidFill>
                            <a:schemeClr val="hlink"/>
                          </a:solidFill>
                          <a:hlinkClick r:id="rId8"/>
                        </a:rPr>
                        <a:t>luetjen@uw.edu</a:t>
                      </a:r>
                      <a:r>
                        <a:rPr lang="en" sz="1000" u="sng">
                          <a:solidFill>
                            <a:schemeClr val="hlink"/>
                          </a:solidFill>
                        </a:rPr>
                        <a:t> </a:t>
                      </a:r>
                      <a:endParaRPr sz="1000" u="sng">
                        <a:solidFill>
                          <a:schemeClr val="hlink"/>
                        </a:solidFill>
                      </a:endParaRPr>
                    </a:p>
                  </a:txBody>
                  <a:tcPr marT="0" marB="0" marR="1143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 sz="1000">
                          <a:solidFill>
                            <a:srgbClr val="3F3F3F"/>
                          </a:solidFill>
                        </a:rPr>
                        <a:t>10</a:t>
                      </a:r>
                      <a:endParaRPr sz="1000">
                        <a:solidFill>
                          <a:srgbClr val="3F3F3F"/>
                        </a:solidFil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r>
              <a:tr h="378400">
                <a:tc>
                  <a:txBody>
                    <a:bodyPr/>
                    <a:lstStyle/>
                    <a:p>
                      <a:pPr indent="0" lvl="0" marL="0" marR="0" rtl="0" algn="l">
                        <a:lnSpc>
                          <a:spcPct val="100000"/>
                        </a:lnSpc>
                        <a:spcBef>
                          <a:spcPts val="0"/>
                        </a:spcBef>
                        <a:spcAft>
                          <a:spcPts val="0"/>
                        </a:spcAft>
                        <a:buNone/>
                      </a:pPr>
                      <a:r>
                        <a:rPr b="0" lang="en">
                          <a:solidFill>
                            <a:srgbClr val="3F3F3F"/>
                          </a:solidFill>
                        </a:rPr>
                        <a:t>SAGE: Budget</a:t>
                      </a:r>
                      <a:endParaRPr b="0">
                        <a:solidFill>
                          <a:srgbClr val="3F3F3F"/>
                        </a:solidFil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1" lang="en" sz="1000">
                          <a:solidFill>
                            <a:srgbClr val="3F3F3F"/>
                          </a:solidFill>
                        </a:rPr>
                        <a:t>Judy Chung</a:t>
                      </a:r>
                      <a:endParaRPr sz="1000" u="sng">
                        <a:solidFill>
                          <a:srgbClr val="0000FF"/>
                        </a:solidFill>
                      </a:endParaRPr>
                    </a:p>
                    <a:p>
                      <a:pPr indent="0" lvl="0" marL="0" marR="0" rtl="0" algn="l">
                        <a:lnSpc>
                          <a:spcPct val="100000"/>
                        </a:lnSpc>
                        <a:spcBef>
                          <a:spcPts val="0"/>
                        </a:spcBef>
                        <a:spcAft>
                          <a:spcPts val="0"/>
                        </a:spcAft>
                        <a:buNone/>
                      </a:pPr>
                      <a:r>
                        <a:rPr lang="en" sz="1000">
                          <a:solidFill>
                            <a:srgbClr val="3F3F3F"/>
                          </a:solidFill>
                        </a:rPr>
                        <a:t>Office of Research Information Services</a:t>
                      </a:r>
                      <a:endParaRPr sz="1000">
                        <a:solidFill>
                          <a:srgbClr val="3F3F3F"/>
                        </a:solidFill>
                      </a:endParaRPr>
                    </a:p>
                  </a:txBody>
                  <a:tcPr marT="0" marB="0" marR="114300" marL="11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
                        <a:t>     </a:t>
                      </a:r>
                      <a:r>
                        <a:rPr lang="en" sz="1000" u="sng">
                          <a:solidFill>
                            <a:schemeClr val="hlink"/>
                          </a:solidFill>
                          <a:hlinkClick r:id="rId9"/>
                        </a:rPr>
                        <a:t>jachung@uw.edu</a:t>
                      </a:r>
                      <a:r>
                        <a:rPr lang="en" sz="1000" u="sng">
                          <a:solidFill>
                            <a:schemeClr val="hlink"/>
                          </a:solidFill>
                        </a:rPr>
                        <a:t> </a:t>
                      </a:r>
                      <a:endParaRPr/>
                    </a:p>
                  </a:txBody>
                  <a:tcPr marT="0" marB="0" marR="1143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 sz="1000">
                          <a:solidFill>
                            <a:srgbClr val="3F3F3F"/>
                          </a:solidFill>
                        </a:rPr>
                        <a:t>15</a:t>
                      </a:r>
                      <a:endParaRPr sz="1000">
                        <a:solidFill>
                          <a:srgbClr val="3F3F3F"/>
                        </a:solidFil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r>
              <a:tr h="378400">
                <a:tc>
                  <a:txBody>
                    <a:bodyPr/>
                    <a:lstStyle/>
                    <a:p>
                      <a:pPr indent="0" lvl="0" marL="0" marR="0" rtl="0" algn="l">
                        <a:lnSpc>
                          <a:spcPct val="100000"/>
                        </a:lnSpc>
                        <a:spcBef>
                          <a:spcPts val="0"/>
                        </a:spcBef>
                        <a:spcAft>
                          <a:spcPts val="0"/>
                        </a:spcAft>
                        <a:buClr>
                          <a:srgbClr val="3F3F3F"/>
                        </a:buClr>
                        <a:buSzPts val="1100"/>
                        <a:buFont typeface="Calibri"/>
                        <a:buNone/>
                      </a:pPr>
                      <a:r>
                        <a:rPr b="0" lang="en">
                          <a:solidFill>
                            <a:srgbClr val="3F3F3F"/>
                          </a:solidFill>
                        </a:rPr>
                        <a:t>Compliance Corner</a:t>
                      </a:r>
                      <a:endParaRPr b="1" sz="1100" u="none" cap="none" strike="noStrike">
                        <a:solidFill>
                          <a:srgbClr val="3F3F3F"/>
                        </a:solidFill>
                        <a:latin typeface="Calibri"/>
                        <a:ea typeface="Calibri"/>
                        <a:cs typeface="Calibri"/>
                        <a:sym typeface="Calibri"/>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rPr b="1" lang="en" sz="1000">
                          <a:solidFill>
                            <a:srgbClr val="3F3F3F"/>
                          </a:solidFill>
                        </a:rPr>
                        <a:t>Matt Gardner</a:t>
                      </a:r>
                      <a:endParaRPr b="1" sz="1000" u="none" cap="none" strike="noStrike">
                        <a:solidFill>
                          <a:srgbClr val="3F3F3F"/>
                        </a:solidFill>
                        <a:latin typeface="Calibri"/>
                        <a:ea typeface="Calibri"/>
                        <a:cs typeface="Calibri"/>
                        <a:sym typeface="Calibri"/>
                      </a:endParaRPr>
                    </a:p>
                    <a:p>
                      <a:pPr indent="0" lvl="0" marL="0" marR="0" rtl="0" algn="l">
                        <a:lnSpc>
                          <a:spcPct val="100000"/>
                        </a:lnSpc>
                        <a:spcBef>
                          <a:spcPts val="0"/>
                        </a:spcBef>
                        <a:spcAft>
                          <a:spcPts val="0"/>
                        </a:spcAft>
                        <a:buNone/>
                      </a:pPr>
                      <a:r>
                        <a:rPr lang="en" sz="1000">
                          <a:solidFill>
                            <a:srgbClr val="3F3F3F"/>
                          </a:solidFill>
                        </a:rPr>
                        <a:t>Post Award Fiscal Compliance</a:t>
                      </a:r>
                      <a:endParaRPr b="1" sz="1000" u="none" cap="none" strike="noStrike">
                        <a:solidFill>
                          <a:srgbClr val="3F3F3F"/>
                        </a:solidFill>
                        <a:latin typeface="Calibri"/>
                        <a:ea typeface="Calibri"/>
                        <a:cs typeface="Calibri"/>
                        <a:sym typeface="Calibri"/>
                      </a:endParaRPr>
                    </a:p>
                  </a:txBody>
                  <a:tcPr marT="0" marB="0" marR="114300" marL="11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114300" marR="0" rtl="0" algn="ctr">
                        <a:lnSpc>
                          <a:spcPct val="100000"/>
                        </a:lnSpc>
                        <a:spcBef>
                          <a:spcPts val="0"/>
                        </a:spcBef>
                        <a:spcAft>
                          <a:spcPts val="0"/>
                        </a:spcAft>
                        <a:buNone/>
                      </a:pPr>
                      <a:r>
                        <a:rPr lang="en" sz="1000" u="sng">
                          <a:solidFill>
                            <a:schemeClr val="hlink"/>
                          </a:solidFill>
                          <a:hlinkClick r:id="rId10"/>
                        </a:rPr>
                        <a:t>gcafco@uw.edu</a:t>
                      </a:r>
                      <a:r>
                        <a:rPr lang="en" sz="1000" u="sng"/>
                        <a:t> </a:t>
                      </a:r>
                      <a:endParaRPr sz="1000" u="sng" cap="none" strike="noStrike">
                        <a:solidFill>
                          <a:srgbClr val="000000"/>
                        </a:solidFill>
                        <a:latin typeface="Calibri"/>
                        <a:ea typeface="Calibri"/>
                        <a:cs typeface="Calibri"/>
                        <a:sym typeface="Calibri"/>
                      </a:endParaRPr>
                    </a:p>
                  </a:txBody>
                  <a:tcPr marT="0" marB="0" marR="1143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 sz="1000">
                          <a:solidFill>
                            <a:srgbClr val="3F3F3F"/>
                          </a:solidFill>
                        </a:rPr>
                        <a:t>10</a:t>
                      </a:r>
                      <a:endParaRPr sz="1000" u="none" cap="none" strike="noStrike">
                        <a:solidFill>
                          <a:srgbClr val="3F3F3F"/>
                        </a:solidFill>
                        <a:latin typeface="Calibri"/>
                        <a:ea typeface="Calibri"/>
                        <a:cs typeface="Calibri"/>
                        <a:sym typeface="Calibri"/>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r>
              <a:tr h="681125">
                <a:tc gridSpan="4">
                  <a:txBody>
                    <a:bodyPr/>
                    <a:lstStyle/>
                    <a:p>
                      <a:pPr indent="0" lvl="8" marL="0" marR="0" rtl="0" algn="l">
                        <a:lnSpc>
                          <a:spcPct val="100000"/>
                        </a:lnSpc>
                        <a:spcBef>
                          <a:spcPts val="0"/>
                        </a:spcBef>
                        <a:spcAft>
                          <a:spcPts val="0"/>
                        </a:spcAft>
                        <a:buClr>
                          <a:schemeClr val="dk1"/>
                        </a:buClr>
                        <a:buSzPts val="1200"/>
                        <a:buFont typeface="Calibri"/>
                        <a:buNone/>
                      </a:pPr>
                      <a:r>
                        <a:t/>
                      </a:r>
                      <a:endParaRPr b="0" sz="1200">
                        <a:solidFill>
                          <a:srgbClr val="5F497A"/>
                        </a:solidFill>
                      </a:endParaRPr>
                    </a:p>
                    <a:p>
                      <a:pPr indent="0" lvl="8" marL="0" marR="0" rtl="0" algn="ctr">
                        <a:lnSpc>
                          <a:spcPct val="100000"/>
                        </a:lnSpc>
                        <a:spcBef>
                          <a:spcPts val="0"/>
                        </a:spcBef>
                        <a:spcAft>
                          <a:spcPts val="0"/>
                        </a:spcAft>
                        <a:buClr>
                          <a:srgbClr val="A5A5A5"/>
                        </a:buClr>
                        <a:buSzPts val="1800"/>
                        <a:buFont typeface="Calibri"/>
                        <a:buNone/>
                      </a:pPr>
                      <a:r>
                        <a:rPr b="1" lang="en" sz="1800" u="none" cap="none" strike="noStrike">
                          <a:solidFill>
                            <a:srgbClr val="A5A5A5"/>
                          </a:solidFill>
                          <a:latin typeface="Calibri"/>
                          <a:ea typeface="Calibri"/>
                          <a:cs typeface="Calibri"/>
                          <a:sym typeface="Calibri"/>
                        </a:rPr>
                        <a:t>NEXT MEETING</a:t>
                      </a:r>
                      <a:endParaRPr b="1" sz="1800" u="none" cap="none" strike="noStrike">
                        <a:solidFill>
                          <a:srgbClr val="A5A5A5"/>
                        </a:solidFill>
                        <a:latin typeface="Calibri"/>
                        <a:ea typeface="Calibri"/>
                        <a:cs typeface="Calibri"/>
                        <a:sym typeface="Calibri"/>
                      </a:endParaRPr>
                    </a:p>
                    <a:p>
                      <a:pPr indent="0" lvl="8" marL="0" marR="0" rtl="0" algn="ctr">
                        <a:lnSpc>
                          <a:spcPct val="100000"/>
                        </a:lnSpc>
                        <a:spcBef>
                          <a:spcPts val="0"/>
                        </a:spcBef>
                        <a:spcAft>
                          <a:spcPts val="0"/>
                        </a:spcAft>
                        <a:buClr>
                          <a:srgbClr val="5F497A"/>
                        </a:buClr>
                        <a:buSzPts val="1400"/>
                        <a:buFont typeface="Calibri"/>
                        <a:buNone/>
                      </a:pPr>
                      <a:r>
                        <a:rPr b="0" lang="en">
                          <a:solidFill>
                            <a:srgbClr val="5F497A"/>
                          </a:solidFill>
                        </a:rPr>
                        <a:t>July 9, 2020 9:00 AM - 10:00 AM</a:t>
                      </a:r>
                      <a:endParaRPr b="0" sz="1400" u="none" cap="none" strike="noStrike">
                        <a:solidFill>
                          <a:srgbClr val="5F497A"/>
                        </a:solidFill>
                        <a:latin typeface="Calibri"/>
                        <a:ea typeface="Calibri"/>
                        <a:cs typeface="Calibri"/>
                        <a:sym typeface="Calibri"/>
                      </a:endParaRPr>
                    </a:p>
                    <a:p>
                      <a:pPr indent="0" lvl="8" marL="0" marR="0" rtl="0" algn="ctr">
                        <a:lnSpc>
                          <a:spcPct val="100000"/>
                        </a:lnSpc>
                        <a:spcBef>
                          <a:spcPts val="0"/>
                        </a:spcBef>
                        <a:spcAft>
                          <a:spcPts val="0"/>
                        </a:spcAft>
                        <a:buClr>
                          <a:srgbClr val="5F497A"/>
                        </a:buClr>
                        <a:buSzPts val="1100"/>
                        <a:buFont typeface="Calibri"/>
                        <a:buNone/>
                      </a:pPr>
                      <a:r>
                        <a:rPr b="0" lang="en" sz="1100" u="none" cap="none" strike="noStrike">
                          <a:solidFill>
                            <a:srgbClr val="5F497A"/>
                          </a:solidFill>
                          <a:latin typeface="Calibri"/>
                          <a:ea typeface="Calibri"/>
                          <a:cs typeface="Calibri"/>
                          <a:sym typeface="Calibri"/>
                        </a:rPr>
                        <a:t>UW TOWER AUDITORIUM</a:t>
                      </a:r>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hMerge="1"/>
                <a:tc hMerge="1"/>
                <a:tc hMerge="1"/>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7" name="Shape 367"/>
        <p:cNvGrpSpPr/>
        <p:nvPr/>
      </p:nvGrpSpPr>
      <p:grpSpPr>
        <a:xfrm>
          <a:off x="0" y="0"/>
          <a:ext cx="0" cy="0"/>
          <a:chOff x="0" y="0"/>
          <a:chExt cx="0" cy="0"/>
        </a:xfrm>
      </p:grpSpPr>
      <p:sp>
        <p:nvSpPr>
          <p:cNvPr id="368" name="Google Shape;368;p69"/>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p>
            <a:pPr indent="-228600" lvl="0" marL="457200" marR="0" rtl="0" algn="l">
              <a:lnSpc>
                <a:spcPct val="90000"/>
              </a:lnSpc>
              <a:spcBef>
                <a:spcPts val="600"/>
              </a:spcBef>
              <a:spcAft>
                <a:spcPts val="0"/>
              </a:spcAft>
              <a:buClr>
                <a:srgbClr val="4B2E83"/>
              </a:buClr>
              <a:buSzPts val="3000"/>
              <a:buFont typeface="Arial"/>
              <a:buNone/>
            </a:pPr>
            <a:r>
              <a:rPr lang="en">
                <a:latin typeface="Arial"/>
                <a:ea typeface="Arial"/>
                <a:cs typeface="Arial"/>
                <a:sym typeface="Arial"/>
              </a:rPr>
              <a:t>Additional Information</a:t>
            </a:r>
            <a:endParaRPr/>
          </a:p>
        </p:txBody>
      </p:sp>
      <p:sp>
        <p:nvSpPr>
          <p:cNvPr id="369" name="Google Shape;369;p69"/>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p>
            <a:pPr indent="-381000" lvl="0" marL="457200" marR="0" rtl="0" algn="l">
              <a:lnSpc>
                <a:spcPct val="100000"/>
              </a:lnSpc>
              <a:spcBef>
                <a:spcPts val="480"/>
              </a:spcBef>
              <a:spcAft>
                <a:spcPts val="0"/>
              </a:spcAft>
              <a:buClr>
                <a:srgbClr val="4B2E83"/>
              </a:buClr>
              <a:buSzPts val="2400"/>
              <a:buFont typeface="Merriweather Sans"/>
              <a:buChar char="&gt;"/>
            </a:pPr>
            <a:r>
              <a:rPr lang="en"/>
              <a:t>Curious about other updates that have been made?</a:t>
            </a:r>
            <a:endParaRPr/>
          </a:p>
          <a:p>
            <a:pPr indent="-355600" lvl="1" marL="914400" rtl="0" algn="l">
              <a:lnSpc>
                <a:spcPct val="100000"/>
              </a:lnSpc>
              <a:spcBef>
                <a:spcPts val="400"/>
              </a:spcBef>
              <a:spcAft>
                <a:spcPts val="0"/>
              </a:spcAft>
              <a:buSzPts val="2000"/>
              <a:buChar char="–"/>
            </a:pPr>
            <a:r>
              <a:rPr lang="en"/>
              <a:t>Check out the GrantTracker Release Information</a:t>
            </a:r>
            <a:endParaRPr/>
          </a:p>
          <a:p>
            <a:pPr indent="-342900" lvl="2" marL="1371600" rtl="0" algn="l">
              <a:lnSpc>
                <a:spcPct val="100000"/>
              </a:lnSpc>
              <a:spcBef>
                <a:spcPts val="360"/>
              </a:spcBef>
              <a:spcAft>
                <a:spcPts val="0"/>
              </a:spcAft>
              <a:buSzPts val="1800"/>
              <a:buChar char="&gt;"/>
            </a:pPr>
            <a:r>
              <a:rPr lang="en" u="sng">
                <a:solidFill>
                  <a:schemeClr val="hlink"/>
                </a:solidFill>
                <a:hlinkClick r:id="rId3"/>
              </a:rPr>
              <a:t>https://gcaserver.finance.washington.edu/gca/GT/Release</a:t>
            </a:r>
            <a:endParaRPr/>
          </a:p>
          <a:p>
            <a:pPr indent="-355600" lvl="1" marL="914400" rtl="0" algn="l">
              <a:lnSpc>
                <a:spcPct val="100000"/>
              </a:lnSpc>
              <a:spcBef>
                <a:spcPts val="400"/>
              </a:spcBef>
              <a:spcAft>
                <a:spcPts val="0"/>
              </a:spcAft>
              <a:buSzPts val="2000"/>
              <a:buChar char="–"/>
            </a:pPr>
            <a:r>
              <a:rPr lang="en"/>
              <a:t>Also accessible from any GrantTracker page if you scroll down and click on the hyperlink in the right of the footer</a:t>
            </a:r>
            <a:endParaRPr/>
          </a:p>
          <a:p>
            <a:pPr indent="-342900" lvl="2" marL="1371600" rtl="0" algn="l">
              <a:lnSpc>
                <a:spcPct val="100000"/>
              </a:lnSpc>
              <a:spcBef>
                <a:spcPts val="360"/>
              </a:spcBef>
              <a:spcAft>
                <a:spcPts val="0"/>
              </a:spcAft>
              <a:buSzPts val="1800"/>
              <a:buChar char="&gt;"/>
            </a:pPr>
            <a:r>
              <a:rPr lang="en"/>
              <a:t>It should look like “</a:t>
            </a:r>
            <a:r>
              <a:rPr b="0" i="1" lang="en">
                <a:solidFill>
                  <a:srgbClr val="0070C0"/>
                </a:solidFill>
              </a:rPr>
              <a:t>ver. 4.10 6/5/2020</a:t>
            </a:r>
            <a:r>
              <a:rPr lang="en"/>
              <a:t>”</a:t>
            </a:r>
            <a:endParaRPr/>
          </a:p>
          <a:p>
            <a:pPr indent="-330200" lvl="3" marL="1828800" rtl="0" algn="l">
              <a:lnSpc>
                <a:spcPct val="100000"/>
              </a:lnSpc>
              <a:spcBef>
                <a:spcPts val="320"/>
              </a:spcBef>
              <a:spcAft>
                <a:spcPts val="0"/>
              </a:spcAft>
              <a:buSzPts val="1600"/>
              <a:buChar char="–"/>
            </a:pPr>
            <a:r>
              <a:rPr lang="en"/>
              <a:t>This is just an example of the most recent version/update</a:t>
            </a:r>
            <a:endParaRPr>
              <a:latin typeface="Arial"/>
              <a:ea typeface="Arial"/>
              <a:cs typeface="Arial"/>
              <a:sym typeface="Arial"/>
            </a:endParaRPr>
          </a:p>
          <a:p>
            <a:pPr indent="-381000" lvl="0" marL="457200" marR="0" rtl="0" algn="l">
              <a:lnSpc>
                <a:spcPct val="100000"/>
              </a:lnSpc>
              <a:spcBef>
                <a:spcPts val="480"/>
              </a:spcBef>
              <a:spcAft>
                <a:spcPts val="0"/>
              </a:spcAft>
              <a:buClr>
                <a:srgbClr val="4B2E83"/>
              </a:buClr>
              <a:buSzPts val="2400"/>
              <a:buFont typeface="Merriweather Sans"/>
              <a:buChar char="&gt;"/>
            </a:pPr>
            <a:r>
              <a:rPr lang="en">
                <a:latin typeface="Arial"/>
                <a:ea typeface="Arial"/>
                <a:cs typeface="Arial"/>
                <a:sym typeface="Arial"/>
              </a:rPr>
              <a:t>If you have any questions or feedback regarding these updates, please contact us at </a:t>
            </a:r>
            <a:r>
              <a:rPr lang="en" u="sng">
                <a:solidFill>
                  <a:schemeClr val="hlink"/>
                </a:solidFill>
                <a:latin typeface="Arial"/>
                <a:ea typeface="Arial"/>
                <a:cs typeface="Arial"/>
                <a:sym typeface="Arial"/>
                <a:hlinkClick r:id="rId4"/>
              </a:rPr>
              <a:t>gcahelp@uw.edu</a:t>
            </a:r>
            <a:r>
              <a:rPr lang="en">
                <a:latin typeface="Arial"/>
                <a:ea typeface="Arial"/>
                <a:cs typeface="Arial"/>
                <a:sym typeface="Arial"/>
              </a:rPr>
              <a: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3" name="Shape 373"/>
        <p:cNvGrpSpPr/>
        <p:nvPr/>
      </p:nvGrpSpPr>
      <p:grpSpPr>
        <a:xfrm>
          <a:off x="0" y="0"/>
          <a:ext cx="0" cy="0"/>
          <a:chOff x="0" y="0"/>
          <a:chExt cx="0" cy="0"/>
        </a:xfrm>
      </p:grpSpPr>
      <p:sp>
        <p:nvSpPr>
          <p:cNvPr id="374" name="Google Shape;374;p70"/>
          <p:cNvSpPr txBox="1"/>
          <p:nvPr>
            <p:ph idx="1" type="body"/>
          </p:nvPr>
        </p:nvSpPr>
        <p:spPr>
          <a:xfrm>
            <a:off x="692025" y="1640275"/>
            <a:ext cx="7186500" cy="159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3"/>
              </a:buClr>
              <a:buSzPts val="5000"/>
              <a:buNone/>
            </a:pPr>
            <a:r>
              <a:rPr lang="en">
                <a:latin typeface="Arial"/>
                <a:ea typeface="Arial"/>
                <a:cs typeface="Arial"/>
                <a:sym typeface="Arial"/>
              </a:rPr>
              <a:t>ROYALTY RESEARCH FUND</a:t>
            </a:r>
            <a:endParaRPr/>
          </a:p>
        </p:txBody>
      </p:sp>
      <p:sp>
        <p:nvSpPr>
          <p:cNvPr id="375" name="Google Shape;375;p70"/>
          <p:cNvSpPr txBox="1"/>
          <p:nvPr/>
        </p:nvSpPr>
        <p:spPr>
          <a:xfrm>
            <a:off x="692029" y="4308049"/>
            <a:ext cx="6656700" cy="18126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chemeClr val="lt2"/>
              </a:buClr>
              <a:buSzPts val="2000"/>
              <a:buFont typeface="Arial"/>
              <a:buNone/>
            </a:pPr>
            <a:r>
              <a:rPr b="0" i="0" lang="en" sz="2000" u="none" cap="none" strike="noStrike">
                <a:solidFill>
                  <a:schemeClr val="lt2"/>
                </a:solidFill>
                <a:latin typeface="Arial"/>
                <a:ea typeface="Arial"/>
                <a:cs typeface="Arial"/>
                <a:sym typeface="Arial"/>
              </a:rPr>
              <a:t>MRAM</a:t>
            </a:r>
            <a:endParaRPr/>
          </a:p>
          <a:p>
            <a:pPr indent="0" lvl="0" marL="0" marR="0" rtl="0" algn="l">
              <a:lnSpc>
                <a:spcPct val="150000"/>
              </a:lnSpc>
              <a:spcBef>
                <a:spcPts val="320"/>
              </a:spcBef>
              <a:spcAft>
                <a:spcPts val="0"/>
              </a:spcAft>
              <a:buClr>
                <a:schemeClr val="lt2"/>
              </a:buClr>
              <a:buSzPts val="1600"/>
              <a:buFont typeface="Arial"/>
              <a:buNone/>
            </a:pPr>
            <a:r>
              <a:rPr b="0" i="0" lang="en" sz="1600" u="none" cap="none" strike="noStrike">
                <a:solidFill>
                  <a:schemeClr val="lt2"/>
                </a:solidFill>
                <a:latin typeface="Arial"/>
                <a:ea typeface="Arial"/>
                <a:cs typeface="Arial"/>
                <a:sym typeface="Arial"/>
              </a:rPr>
              <a:t>June 2020</a:t>
            </a:r>
            <a:endParaRPr/>
          </a:p>
          <a:p>
            <a:pPr indent="0" lvl="0" marL="0" marR="0" rtl="0" algn="l">
              <a:lnSpc>
                <a:spcPct val="150000"/>
              </a:lnSpc>
              <a:spcBef>
                <a:spcPts val="320"/>
              </a:spcBef>
              <a:spcAft>
                <a:spcPts val="0"/>
              </a:spcAft>
              <a:buClr>
                <a:schemeClr val="lt2"/>
              </a:buClr>
              <a:buSzPts val="1600"/>
              <a:buFont typeface="Arial"/>
              <a:buNone/>
            </a:pPr>
            <a:r>
              <a:rPr b="0" i="0" lang="en" sz="1600" u="none" cap="none" strike="noStrike">
                <a:solidFill>
                  <a:schemeClr val="lt2"/>
                </a:solidFill>
                <a:latin typeface="Arial"/>
                <a:ea typeface="Arial"/>
                <a:cs typeface="Arial"/>
                <a:sym typeface="Arial"/>
              </a:rPr>
              <a:t>Karen Luetjen</a:t>
            </a:r>
            <a:endParaRPr/>
          </a:p>
          <a:p>
            <a:pPr indent="0" lvl="0" marL="0" marR="0" rtl="0" algn="l">
              <a:lnSpc>
                <a:spcPct val="150000"/>
              </a:lnSpc>
              <a:spcBef>
                <a:spcPts val="320"/>
              </a:spcBef>
              <a:spcAft>
                <a:spcPts val="0"/>
              </a:spcAft>
              <a:buClr>
                <a:schemeClr val="lt2"/>
              </a:buClr>
              <a:buSzPts val="1600"/>
              <a:buFont typeface="Arial"/>
              <a:buNone/>
            </a:pPr>
            <a:r>
              <a:rPr b="0" i="0" lang="en" sz="1600" u="none" cap="none" strike="noStrike">
                <a:solidFill>
                  <a:schemeClr val="lt2"/>
                </a:solidFill>
                <a:latin typeface="Arial"/>
                <a:ea typeface="Arial"/>
                <a:cs typeface="Arial"/>
                <a:sym typeface="Arial"/>
              </a:rPr>
              <a:t>Office of Research</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9" name="Shape 379"/>
        <p:cNvGrpSpPr/>
        <p:nvPr/>
      </p:nvGrpSpPr>
      <p:grpSpPr>
        <a:xfrm>
          <a:off x="0" y="0"/>
          <a:ext cx="0" cy="0"/>
          <a:chOff x="0" y="0"/>
          <a:chExt cx="0" cy="0"/>
        </a:xfrm>
      </p:grpSpPr>
      <p:sp>
        <p:nvSpPr>
          <p:cNvPr id="380" name="Google Shape;380;p71"/>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4B2E83"/>
              </a:buClr>
              <a:buSzPts val="3000"/>
              <a:buNone/>
            </a:pPr>
            <a:r>
              <a:rPr lang="en">
                <a:latin typeface="Arial"/>
                <a:ea typeface="Arial"/>
                <a:cs typeface="Arial"/>
                <a:sym typeface="Arial"/>
              </a:rPr>
              <a:t>Royalty Research Fund (RRF)</a:t>
            </a:r>
            <a:endParaRPr/>
          </a:p>
        </p:txBody>
      </p:sp>
      <p:sp>
        <p:nvSpPr>
          <p:cNvPr id="381" name="Google Shape;381;p71"/>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4B2E83"/>
              </a:buClr>
              <a:buSzPts val="2400"/>
              <a:buChar char="&gt;"/>
            </a:pPr>
            <a:r>
              <a:rPr lang="en">
                <a:latin typeface="Arial"/>
                <a:ea typeface="Arial"/>
                <a:cs typeface="Arial"/>
                <a:sym typeface="Arial"/>
              </a:rPr>
              <a:t>Funded from royalty and licensing fee income </a:t>
            </a:r>
            <a:endParaRPr/>
          </a:p>
          <a:p>
            <a:pPr indent="-190500" lvl="0" marL="342900" marR="0" rtl="0" algn="l">
              <a:spcBef>
                <a:spcPts val="480"/>
              </a:spcBef>
              <a:spcAft>
                <a:spcPts val="0"/>
              </a:spcAft>
              <a:buClr>
                <a:srgbClr val="4B2E83"/>
              </a:buClr>
              <a:buSzPts val="2400"/>
              <a:buNone/>
            </a:pPr>
            <a:r>
              <a:t/>
            </a:r>
            <a:endParaRPr>
              <a:latin typeface="Arial"/>
              <a:ea typeface="Arial"/>
              <a:cs typeface="Arial"/>
              <a:sym typeface="Arial"/>
            </a:endParaRPr>
          </a:p>
          <a:p>
            <a:pPr indent="-342900" lvl="0" marL="342900" marR="0" rtl="0" algn="l">
              <a:spcBef>
                <a:spcPts val="480"/>
              </a:spcBef>
              <a:spcAft>
                <a:spcPts val="0"/>
              </a:spcAft>
              <a:buClr>
                <a:srgbClr val="4B2E83"/>
              </a:buClr>
              <a:buSzPts val="2400"/>
              <a:buChar char="&gt;"/>
            </a:pPr>
            <a:r>
              <a:rPr lang="en">
                <a:latin typeface="Arial"/>
                <a:ea typeface="Arial"/>
                <a:cs typeface="Arial"/>
                <a:sym typeface="Arial"/>
              </a:rPr>
              <a:t>Two deadlines per year – March and September</a:t>
            </a:r>
            <a:endParaRPr/>
          </a:p>
          <a:p>
            <a:pPr indent="-190500" lvl="0" marL="342900" marR="0" rtl="0" algn="l">
              <a:spcBef>
                <a:spcPts val="480"/>
              </a:spcBef>
              <a:spcAft>
                <a:spcPts val="0"/>
              </a:spcAft>
              <a:buClr>
                <a:srgbClr val="4B2E83"/>
              </a:buClr>
              <a:buSzPts val="2400"/>
              <a:buNone/>
            </a:pPr>
            <a:r>
              <a:t/>
            </a:r>
            <a:endParaRPr>
              <a:latin typeface="Arial"/>
              <a:ea typeface="Arial"/>
              <a:cs typeface="Arial"/>
              <a:sym typeface="Arial"/>
            </a:endParaRPr>
          </a:p>
          <a:p>
            <a:pPr indent="-342900" lvl="0" marL="342900" rtl="0" algn="l">
              <a:spcBef>
                <a:spcPts val="480"/>
              </a:spcBef>
              <a:spcAft>
                <a:spcPts val="0"/>
              </a:spcAft>
              <a:buClr>
                <a:srgbClr val="4B2E83"/>
              </a:buClr>
              <a:buSzPts val="2400"/>
              <a:buFont typeface="Merriweather Sans"/>
              <a:buChar char="&gt;"/>
            </a:pPr>
            <a:r>
              <a:rPr lang="en">
                <a:latin typeface="Arial"/>
                <a:ea typeface="Arial"/>
                <a:cs typeface="Arial"/>
                <a:sym typeface="Arial"/>
              </a:rPr>
              <a:t>Average of 26% of applicants receive awards</a:t>
            </a:r>
            <a:endParaRPr/>
          </a:p>
          <a:p>
            <a:pPr indent="-190500" lvl="0" marL="342900" marR="0" rtl="0" algn="l">
              <a:spcBef>
                <a:spcPts val="480"/>
              </a:spcBef>
              <a:spcAft>
                <a:spcPts val="0"/>
              </a:spcAft>
              <a:buClr>
                <a:srgbClr val="4B2E83"/>
              </a:buClr>
              <a:buSzPts val="2400"/>
              <a:buNone/>
            </a:pPr>
            <a:r>
              <a:t/>
            </a:r>
            <a:endParaRPr>
              <a:latin typeface="Arial"/>
              <a:ea typeface="Arial"/>
              <a:cs typeface="Arial"/>
              <a:sym typeface="Arial"/>
            </a:endParaRPr>
          </a:p>
          <a:p>
            <a:pPr indent="-342900" lvl="0" marL="342900" marR="0" rtl="0" algn="l">
              <a:spcBef>
                <a:spcPts val="480"/>
              </a:spcBef>
              <a:spcAft>
                <a:spcPts val="0"/>
              </a:spcAft>
              <a:buClr>
                <a:srgbClr val="4B2E83"/>
              </a:buClr>
              <a:buSzPts val="2400"/>
              <a:buChar char="&gt;"/>
            </a:pPr>
            <a:r>
              <a:rPr lang="en">
                <a:latin typeface="Arial"/>
                <a:ea typeface="Arial"/>
                <a:cs typeface="Arial"/>
                <a:sym typeface="Arial"/>
              </a:rPr>
              <a:t>Grants up to $40,000</a:t>
            </a:r>
            <a:endParaRPr/>
          </a:p>
          <a:p>
            <a:pPr indent="-190500" lvl="0" marL="342900" marR="0" rtl="0" algn="l">
              <a:spcBef>
                <a:spcPts val="480"/>
              </a:spcBef>
              <a:spcAft>
                <a:spcPts val="0"/>
              </a:spcAft>
              <a:buClr>
                <a:srgbClr val="4B2E83"/>
              </a:buClr>
              <a:buSzPts val="2400"/>
              <a:buNone/>
            </a:pPr>
            <a:r>
              <a:t/>
            </a:r>
            <a:endParaRPr>
              <a:latin typeface="Arial"/>
              <a:ea typeface="Arial"/>
              <a:cs typeface="Arial"/>
              <a:sym typeface="Arial"/>
            </a:endParaRPr>
          </a:p>
        </p:txBody>
      </p:sp>
      <p:sp>
        <p:nvSpPr>
          <p:cNvPr id="382" name="Google Shape;382;p71"/>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Luetjen – Office of Research</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6" name="Shape 386"/>
        <p:cNvGrpSpPr/>
        <p:nvPr/>
      </p:nvGrpSpPr>
      <p:grpSpPr>
        <a:xfrm>
          <a:off x="0" y="0"/>
          <a:ext cx="0" cy="0"/>
          <a:chOff x="0" y="0"/>
          <a:chExt cx="0" cy="0"/>
        </a:xfrm>
      </p:grpSpPr>
      <p:sp>
        <p:nvSpPr>
          <p:cNvPr id="387" name="Google Shape;387;p72"/>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4B2E83"/>
              </a:buClr>
              <a:buSzPts val="3000"/>
              <a:buNone/>
            </a:pPr>
            <a:r>
              <a:rPr lang="en">
                <a:latin typeface="Arial"/>
                <a:ea typeface="Arial"/>
                <a:cs typeface="Arial"/>
                <a:sym typeface="Arial"/>
              </a:rPr>
              <a:t>Purpose</a:t>
            </a:r>
            <a:endParaRPr/>
          </a:p>
        </p:txBody>
      </p:sp>
      <p:sp>
        <p:nvSpPr>
          <p:cNvPr id="388" name="Google Shape;388;p72"/>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4B2E83"/>
              </a:buClr>
              <a:buSzPts val="2400"/>
              <a:buChar char="&gt;"/>
            </a:pPr>
            <a:r>
              <a:rPr lang="en">
                <a:latin typeface="Arial"/>
                <a:ea typeface="Arial"/>
                <a:cs typeface="Arial"/>
                <a:sym typeface="Arial"/>
              </a:rPr>
              <a:t>Advance new directions in research</a:t>
            </a:r>
            <a:endParaRPr/>
          </a:p>
          <a:p>
            <a:pPr indent="-190500" lvl="0" marL="342900" marR="0" rtl="0" algn="l">
              <a:spcBef>
                <a:spcPts val="480"/>
              </a:spcBef>
              <a:spcAft>
                <a:spcPts val="0"/>
              </a:spcAft>
              <a:buClr>
                <a:srgbClr val="4B2E83"/>
              </a:buClr>
              <a:buSzPts val="2400"/>
              <a:buNone/>
            </a:pPr>
            <a:r>
              <a:t/>
            </a:r>
            <a:endParaRPr>
              <a:latin typeface="Arial"/>
              <a:ea typeface="Arial"/>
              <a:cs typeface="Arial"/>
              <a:sym typeface="Arial"/>
            </a:endParaRPr>
          </a:p>
          <a:p>
            <a:pPr indent="-342900" lvl="0" marL="342900" marR="0" rtl="0" algn="l">
              <a:spcBef>
                <a:spcPts val="480"/>
              </a:spcBef>
              <a:spcAft>
                <a:spcPts val="0"/>
              </a:spcAft>
              <a:buClr>
                <a:srgbClr val="4B2E83"/>
              </a:buClr>
              <a:buSzPts val="2400"/>
              <a:buChar char="&gt;"/>
            </a:pPr>
            <a:r>
              <a:rPr lang="en">
                <a:latin typeface="Arial"/>
                <a:ea typeface="Arial"/>
                <a:cs typeface="Arial"/>
                <a:sym typeface="Arial"/>
              </a:rPr>
              <a:t>Opportunity for junior faculty</a:t>
            </a:r>
            <a:endParaRPr/>
          </a:p>
          <a:p>
            <a:pPr indent="-190500" lvl="0" marL="342900" marR="0" rtl="0" algn="l">
              <a:spcBef>
                <a:spcPts val="480"/>
              </a:spcBef>
              <a:spcAft>
                <a:spcPts val="0"/>
              </a:spcAft>
              <a:buClr>
                <a:srgbClr val="4B2E83"/>
              </a:buClr>
              <a:buSzPts val="2400"/>
              <a:buNone/>
            </a:pPr>
            <a:r>
              <a:t/>
            </a:r>
            <a:endParaRPr>
              <a:latin typeface="Arial"/>
              <a:ea typeface="Arial"/>
              <a:cs typeface="Arial"/>
              <a:sym typeface="Arial"/>
            </a:endParaRPr>
          </a:p>
          <a:p>
            <a:pPr indent="-342900" lvl="0" marL="342900" marR="0" rtl="0" algn="l">
              <a:spcBef>
                <a:spcPts val="480"/>
              </a:spcBef>
              <a:spcAft>
                <a:spcPts val="0"/>
              </a:spcAft>
              <a:buClr>
                <a:srgbClr val="4B2E83"/>
              </a:buClr>
              <a:buSzPts val="2400"/>
              <a:buChar char="&gt;"/>
            </a:pPr>
            <a:r>
              <a:rPr lang="en">
                <a:latin typeface="Arial"/>
                <a:ea typeface="Arial"/>
                <a:cs typeface="Arial"/>
                <a:sym typeface="Arial"/>
              </a:rPr>
              <a:t>Increase competitiveness for subsequent funding</a:t>
            </a:r>
            <a:endParaRPr/>
          </a:p>
          <a:p>
            <a:pPr indent="-190500" lvl="0" marL="342900" marR="0" rtl="0" algn="l">
              <a:spcBef>
                <a:spcPts val="480"/>
              </a:spcBef>
              <a:spcAft>
                <a:spcPts val="0"/>
              </a:spcAft>
              <a:buClr>
                <a:srgbClr val="4B2E83"/>
              </a:buClr>
              <a:buSzPts val="2400"/>
              <a:buNone/>
            </a:pPr>
            <a:r>
              <a:t/>
            </a:r>
            <a:endParaRPr>
              <a:latin typeface="Arial"/>
              <a:ea typeface="Arial"/>
              <a:cs typeface="Arial"/>
              <a:sym typeface="Arial"/>
            </a:endParaRPr>
          </a:p>
          <a:p>
            <a:pPr indent="-342900" lvl="0" marL="342900" rtl="0" algn="l">
              <a:spcBef>
                <a:spcPts val="480"/>
              </a:spcBef>
              <a:spcAft>
                <a:spcPts val="0"/>
              </a:spcAft>
              <a:buClr>
                <a:srgbClr val="4B2E83"/>
              </a:buClr>
              <a:buSzPts val="2400"/>
              <a:buFont typeface="Merriweather Sans"/>
              <a:buChar char="&gt;"/>
            </a:pPr>
            <a:r>
              <a:rPr lang="en">
                <a:latin typeface="Arial"/>
                <a:ea typeface="Arial"/>
                <a:cs typeface="Arial"/>
                <a:sym typeface="Arial"/>
              </a:rPr>
              <a:t>RRF Scholars program funds release time</a:t>
            </a:r>
            <a:endParaRPr/>
          </a:p>
          <a:p>
            <a:pPr indent="0" lvl="0" marL="0" marR="0" rtl="0" algn="l">
              <a:spcBef>
                <a:spcPts val="480"/>
              </a:spcBef>
              <a:spcAft>
                <a:spcPts val="0"/>
              </a:spcAft>
              <a:buClr>
                <a:srgbClr val="4B2E83"/>
              </a:buClr>
              <a:buSzPts val="2400"/>
              <a:buNone/>
            </a:pPr>
            <a:r>
              <a:t/>
            </a:r>
            <a:endParaRPr>
              <a:latin typeface="Arial"/>
              <a:ea typeface="Arial"/>
              <a:cs typeface="Arial"/>
              <a:sym typeface="Arial"/>
            </a:endParaRPr>
          </a:p>
          <a:p>
            <a:pPr indent="-190500" lvl="0" marL="342900" rtl="0" algn="l">
              <a:spcBef>
                <a:spcPts val="480"/>
              </a:spcBef>
              <a:spcAft>
                <a:spcPts val="0"/>
              </a:spcAft>
              <a:buClr>
                <a:srgbClr val="4B2E83"/>
              </a:buClr>
              <a:buSzPts val="2400"/>
              <a:buFont typeface="Merriweather Sans"/>
              <a:buNone/>
            </a:pPr>
            <a:r>
              <a:t/>
            </a:r>
            <a:endParaRPr>
              <a:latin typeface="Arial"/>
              <a:ea typeface="Arial"/>
              <a:cs typeface="Arial"/>
              <a:sym typeface="Arial"/>
            </a:endParaRPr>
          </a:p>
        </p:txBody>
      </p:sp>
      <p:sp>
        <p:nvSpPr>
          <p:cNvPr id="389" name="Google Shape;389;p72"/>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Luetjen – Office of Research</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3" name="Shape 393"/>
        <p:cNvGrpSpPr/>
        <p:nvPr/>
      </p:nvGrpSpPr>
      <p:grpSpPr>
        <a:xfrm>
          <a:off x="0" y="0"/>
          <a:ext cx="0" cy="0"/>
          <a:chOff x="0" y="0"/>
          <a:chExt cx="0" cy="0"/>
        </a:xfrm>
      </p:grpSpPr>
      <p:sp>
        <p:nvSpPr>
          <p:cNvPr id="394" name="Google Shape;394;p73"/>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4B2E83"/>
              </a:buClr>
              <a:buSzPts val="3000"/>
              <a:buNone/>
            </a:pPr>
            <a:r>
              <a:rPr lang="en">
                <a:latin typeface="Arial"/>
                <a:ea typeface="Arial"/>
                <a:cs typeface="Arial"/>
                <a:sym typeface="Arial"/>
              </a:rPr>
              <a:t>Process</a:t>
            </a:r>
            <a:endParaRPr/>
          </a:p>
        </p:txBody>
      </p:sp>
      <p:sp>
        <p:nvSpPr>
          <p:cNvPr id="395" name="Google Shape;395;p73"/>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4B2E83"/>
              </a:buClr>
              <a:buSzPts val="2400"/>
              <a:buChar char="&gt;"/>
            </a:pPr>
            <a:r>
              <a:rPr lang="en">
                <a:latin typeface="Arial"/>
                <a:ea typeface="Arial"/>
                <a:cs typeface="Arial"/>
                <a:sym typeface="Arial"/>
              </a:rPr>
              <a:t>Application is via SAGE eGC1</a:t>
            </a:r>
            <a:endParaRPr/>
          </a:p>
          <a:p>
            <a:pPr indent="-190500" lvl="0" marL="342900" marR="0" rtl="0" algn="l">
              <a:spcBef>
                <a:spcPts val="480"/>
              </a:spcBef>
              <a:spcAft>
                <a:spcPts val="0"/>
              </a:spcAft>
              <a:buClr>
                <a:srgbClr val="4B2E83"/>
              </a:buClr>
              <a:buSzPts val="2400"/>
              <a:buNone/>
            </a:pPr>
            <a:r>
              <a:t/>
            </a:r>
            <a:endParaRPr>
              <a:latin typeface="Arial"/>
              <a:ea typeface="Arial"/>
              <a:cs typeface="Arial"/>
              <a:sym typeface="Arial"/>
            </a:endParaRPr>
          </a:p>
          <a:p>
            <a:pPr indent="-342900" lvl="0" marL="342900" rtl="0" algn="l">
              <a:spcBef>
                <a:spcPts val="480"/>
              </a:spcBef>
              <a:spcAft>
                <a:spcPts val="0"/>
              </a:spcAft>
              <a:buClr>
                <a:srgbClr val="4B2E83"/>
              </a:buClr>
              <a:buSzPts val="2400"/>
              <a:buFont typeface="Merriweather Sans"/>
              <a:buChar char="&gt;"/>
            </a:pPr>
            <a:r>
              <a:rPr lang="en">
                <a:latin typeface="Arial"/>
                <a:ea typeface="Arial"/>
                <a:cs typeface="Arial"/>
                <a:sym typeface="Arial"/>
              </a:rPr>
              <a:t>Components of application are typical</a:t>
            </a:r>
            <a:endParaRPr>
              <a:latin typeface="Arial"/>
              <a:ea typeface="Arial"/>
              <a:cs typeface="Arial"/>
              <a:sym typeface="Arial"/>
            </a:endParaRPr>
          </a:p>
          <a:p>
            <a:pPr indent="-190500" lvl="0" marL="342900" rtl="0" algn="l">
              <a:spcBef>
                <a:spcPts val="480"/>
              </a:spcBef>
              <a:spcAft>
                <a:spcPts val="0"/>
              </a:spcAft>
              <a:buClr>
                <a:srgbClr val="4B2E83"/>
              </a:buClr>
              <a:buSzPts val="2400"/>
              <a:buFont typeface="Merriweather Sans"/>
              <a:buNone/>
            </a:pPr>
            <a:r>
              <a:t/>
            </a:r>
            <a:endParaRPr>
              <a:latin typeface="Arial"/>
              <a:ea typeface="Arial"/>
              <a:cs typeface="Arial"/>
              <a:sym typeface="Arial"/>
            </a:endParaRPr>
          </a:p>
          <a:p>
            <a:pPr indent="-342900" lvl="0" marL="342900" rtl="0" algn="l">
              <a:spcBef>
                <a:spcPts val="480"/>
              </a:spcBef>
              <a:spcAft>
                <a:spcPts val="0"/>
              </a:spcAft>
              <a:buClr>
                <a:srgbClr val="4B2E83"/>
              </a:buClr>
              <a:buSzPts val="2400"/>
              <a:buFont typeface="Merriweather Sans"/>
              <a:buChar char="&gt;"/>
            </a:pPr>
            <a:r>
              <a:rPr lang="en">
                <a:latin typeface="Arial"/>
                <a:ea typeface="Arial"/>
                <a:cs typeface="Arial"/>
                <a:sym typeface="Arial"/>
              </a:rPr>
              <a:t>Projects can be 12 or 24 months in duration</a:t>
            </a:r>
            <a:endParaRPr/>
          </a:p>
          <a:p>
            <a:pPr indent="-190500" lvl="0" marL="342900" marR="0" rtl="0" algn="l">
              <a:spcBef>
                <a:spcPts val="480"/>
              </a:spcBef>
              <a:spcAft>
                <a:spcPts val="0"/>
              </a:spcAft>
              <a:buClr>
                <a:srgbClr val="4B2E83"/>
              </a:buClr>
              <a:buSzPts val="2400"/>
              <a:buNone/>
            </a:pPr>
            <a:r>
              <a:t/>
            </a:r>
            <a:endParaRPr>
              <a:latin typeface="Arial"/>
              <a:ea typeface="Arial"/>
              <a:cs typeface="Arial"/>
              <a:sym typeface="Arial"/>
            </a:endParaRPr>
          </a:p>
          <a:p>
            <a:pPr indent="-342900" lvl="0" marL="342900" marR="0" rtl="0" algn="l">
              <a:spcBef>
                <a:spcPts val="480"/>
              </a:spcBef>
              <a:spcAft>
                <a:spcPts val="0"/>
              </a:spcAft>
              <a:buClr>
                <a:srgbClr val="4B2E83"/>
              </a:buClr>
              <a:buSzPts val="2400"/>
              <a:buChar char="&gt;"/>
            </a:pPr>
            <a:r>
              <a:rPr lang="en">
                <a:latin typeface="Arial"/>
                <a:ea typeface="Arial"/>
                <a:cs typeface="Arial"/>
                <a:sym typeface="Arial"/>
              </a:rPr>
              <a:t>Awards announced in around 4 months and PIs can select budget start date shortly thereafter</a:t>
            </a:r>
            <a:endParaRPr/>
          </a:p>
          <a:p>
            <a:pPr indent="-190500" lvl="0" marL="342900" marR="0" rtl="0" algn="l">
              <a:spcBef>
                <a:spcPts val="480"/>
              </a:spcBef>
              <a:spcAft>
                <a:spcPts val="0"/>
              </a:spcAft>
              <a:buClr>
                <a:srgbClr val="4B2E83"/>
              </a:buClr>
              <a:buSzPts val="2400"/>
              <a:buNone/>
            </a:pPr>
            <a:r>
              <a:t/>
            </a:r>
            <a:endParaRPr>
              <a:latin typeface="Arial"/>
              <a:ea typeface="Arial"/>
              <a:cs typeface="Arial"/>
              <a:sym typeface="Arial"/>
            </a:endParaRPr>
          </a:p>
        </p:txBody>
      </p:sp>
      <p:sp>
        <p:nvSpPr>
          <p:cNvPr id="396" name="Google Shape;396;p73"/>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Luetjen – Office of Research</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0" name="Shape 400"/>
        <p:cNvGrpSpPr/>
        <p:nvPr/>
      </p:nvGrpSpPr>
      <p:grpSpPr>
        <a:xfrm>
          <a:off x="0" y="0"/>
          <a:ext cx="0" cy="0"/>
          <a:chOff x="0" y="0"/>
          <a:chExt cx="0" cy="0"/>
        </a:xfrm>
      </p:grpSpPr>
      <p:sp>
        <p:nvSpPr>
          <p:cNvPr id="401" name="Google Shape;401;p74"/>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4B2E83"/>
              </a:buClr>
              <a:buSzPts val="3000"/>
              <a:buNone/>
            </a:pPr>
            <a:r>
              <a:rPr lang="en">
                <a:latin typeface="Arial"/>
                <a:ea typeface="Arial"/>
                <a:cs typeface="Arial"/>
                <a:sym typeface="Arial"/>
              </a:rPr>
              <a:t>Peer Review by UW Faculty</a:t>
            </a:r>
            <a:endParaRPr/>
          </a:p>
        </p:txBody>
      </p:sp>
      <p:sp>
        <p:nvSpPr>
          <p:cNvPr id="402" name="Google Shape;402;p74"/>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4B2E83"/>
              </a:buClr>
              <a:buSzPts val="2400"/>
              <a:buChar char="&gt;"/>
            </a:pPr>
            <a:r>
              <a:rPr lang="en">
                <a:latin typeface="Arial"/>
                <a:ea typeface="Arial"/>
                <a:cs typeface="Arial"/>
                <a:sym typeface="Arial"/>
              </a:rPr>
              <a:t>Arts, Humanities, and Social Sciences</a:t>
            </a:r>
            <a:endParaRPr/>
          </a:p>
          <a:p>
            <a:pPr indent="-190500" lvl="0" marL="342900" marR="0" rtl="0" algn="l">
              <a:spcBef>
                <a:spcPts val="480"/>
              </a:spcBef>
              <a:spcAft>
                <a:spcPts val="0"/>
              </a:spcAft>
              <a:buClr>
                <a:srgbClr val="4B2E83"/>
              </a:buClr>
              <a:buSzPts val="2400"/>
              <a:buNone/>
            </a:pPr>
            <a:r>
              <a:t/>
            </a:r>
            <a:endParaRPr>
              <a:latin typeface="Arial"/>
              <a:ea typeface="Arial"/>
              <a:cs typeface="Arial"/>
              <a:sym typeface="Arial"/>
            </a:endParaRPr>
          </a:p>
          <a:p>
            <a:pPr indent="-342900" lvl="0" marL="342900" rtl="0" algn="l">
              <a:spcBef>
                <a:spcPts val="480"/>
              </a:spcBef>
              <a:spcAft>
                <a:spcPts val="0"/>
              </a:spcAft>
              <a:buClr>
                <a:srgbClr val="4B2E83"/>
              </a:buClr>
              <a:buSzPts val="2400"/>
              <a:buFont typeface="Merriweather Sans"/>
              <a:buChar char="&gt;"/>
            </a:pPr>
            <a:r>
              <a:rPr lang="en">
                <a:latin typeface="Arial"/>
                <a:ea typeface="Arial"/>
                <a:cs typeface="Arial"/>
                <a:sym typeface="Arial"/>
              </a:rPr>
              <a:t>Basic Biological and Biomedical Sciences</a:t>
            </a:r>
            <a:endParaRPr/>
          </a:p>
          <a:p>
            <a:pPr indent="-190500" lvl="0" marL="342900" marR="0" rtl="0" algn="l">
              <a:spcBef>
                <a:spcPts val="480"/>
              </a:spcBef>
              <a:spcAft>
                <a:spcPts val="0"/>
              </a:spcAft>
              <a:buClr>
                <a:srgbClr val="4B2E83"/>
              </a:buClr>
              <a:buSzPts val="2400"/>
              <a:buNone/>
            </a:pPr>
            <a:r>
              <a:t/>
            </a:r>
            <a:endParaRPr>
              <a:latin typeface="Arial"/>
              <a:ea typeface="Arial"/>
              <a:cs typeface="Arial"/>
              <a:sym typeface="Arial"/>
            </a:endParaRPr>
          </a:p>
          <a:p>
            <a:pPr indent="-342900" lvl="0" marL="342900" marR="0" rtl="0" algn="l">
              <a:spcBef>
                <a:spcPts val="480"/>
              </a:spcBef>
              <a:spcAft>
                <a:spcPts val="0"/>
              </a:spcAft>
              <a:buClr>
                <a:srgbClr val="4B2E83"/>
              </a:buClr>
              <a:buSzPts val="2400"/>
              <a:buChar char="&gt;"/>
            </a:pPr>
            <a:r>
              <a:rPr lang="en">
                <a:latin typeface="Arial"/>
                <a:ea typeface="Arial"/>
                <a:cs typeface="Arial"/>
                <a:sym typeface="Arial"/>
              </a:rPr>
              <a:t>Physical Sciences and Engineering</a:t>
            </a:r>
            <a:endParaRPr/>
          </a:p>
        </p:txBody>
      </p:sp>
      <p:sp>
        <p:nvSpPr>
          <p:cNvPr id="403" name="Google Shape;403;p74"/>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Luetjen – Office of Research</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7" name="Shape 407"/>
        <p:cNvGrpSpPr/>
        <p:nvPr/>
      </p:nvGrpSpPr>
      <p:grpSpPr>
        <a:xfrm>
          <a:off x="0" y="0"/>
          <a:ext cx="0" cy="0"/>
          <a:chOff x="0" y="0"/>
          <a:chExt cx="0" cy="0"/>
        </a:xfrm>
      </p:grpSpPr>
      <p:sp>
        <p:nvSpPr>
          <p:cNvPr id="408" name="Google Shape;408;p75"/>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4B2E83"/>
              </a:buClr>
              <a:buSzPts val="3000"/>
              <a:buNone/>
            </a:pPr>
            <a:r>
              <a:rPr lang="en">
                <a:latin typeface="Arial"/>
                <a:ea typeface="Arial"/>
                <a:cs typeface="Arial"/>
                <a:sym typeface="Arial"/>
              </a:rPr>
              <a:t>Impact</a:t>
            </a:r>
            <a:endParaRPr/>
          </a:p>
        </p:txBody>
      </p:sp>
      <p:sp>
        <p:nvSpPr>
          <p:cNvPr id="409" name="Google Shape;409;p75"/>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4B2E83"/>
              </a:buClr>
              <a:buSzPts val="2400"/>
              <a:buChar char="&gt;"/>
            </a:pPr>
            <a:r>
              <a:rPr i="1" lang="en">
                <a:latin typeface="Arial"/>
                <a:ea typeface="Arial"/>
                <a:cs typeface="Arial"/>
                <a:sym typeface="Arial"/>
              </a:rPr>
              <a:t>With RRF support, I developed a new computational approach….</a:t>
            </a:r>
            <a:endParaRPr/>
          </a:p>
          <a:p>
            <a:pPr indent="-190500" lvl="0" marL="342900" marR="0" rtl="0" algn="l">
              <a:spcBef>
                <a:spcPts val="480"/>
              </a:spcBef>
              <a:spcAft>
                <a:spcPts val="0"/>
              </a:spcAft>
              <a:buClr>
                <a:srgbClr val="4B2E83"/>
              </a:buClr>
              <a:buSzPts val="2400"/>
              <a:buNone/>
            </a:pPr>
            <a:r>
              <a:t/>
            </a:r>
            <a:endParaRPr>
              <a:latin typeface="Arial"/>
              <a:ea typeface="Arial"/>
              <a:cs typeface="Arial"/>
              <a:sym typeface="Arial"/>
            </a:endParaRPr>
          </a:p>
          <a:p>
            <a:pPr indent="0" lvl="0" marL="0" marR="0" rtl="0" algn="l">
              <a:lnSpc>
                <a:spcPct val="107000"/>
              </a:lnSpc>
              <a:spcBef>
                <a:spcPts val="0"/>
              </a:spcBef>
              <a:spcAft>
                <a:spcPts val="0"/>
              </a:spcAft>
              <a:buClr>
                <a:srgbClr val="4B2E83"/>
              </a:buClr>
              <a:buSzPts val="2400"/>
              <a:buChar char="&gt;"/>
            </a:pPr>
            <a:r>
              <a:rPr i="1" lang="en">
                <a:latin typeface="Arial"/>
                <a:ea typeface="Arial"/>
                <a:cs typeface="Arial"/>
                <a:sym typeface="Arial"/>
              </a:rPr>
              <a:t>RRF support has been essential to refining my ideas and realizing a book. It has also enabled me to develop material for two undergraduate courses….</a:t>
            </a:r>
            <a:endParaRPr/>
          </a:p>
          <a:p>
            <a:pPr indent="152400" lvl="0" marL="0" marR="0" rtl="0" algn="l">
              <a:lnSpc>
                <a:spcPct val="107000"/>
              </a:lnSpc>
              <a:spcBef>
                <a:spcPts val="0"/>
              </a:spcBef>
              <a:spcAft>
                <a:spcPts val="0"/>
              </a:spcAft>
              <a:buClr>
                <a:srgbClr val="4B2E83"/>
              </a:buClr>
              <a:buSzPts val="2400"/>
              <a:buNone/>
            </a:pPr>
            <a:r>
              <a:t/>
            </a:r>
            <a:endParaRPr i="1">
              <a:latin typeface="Arial"/>
              <a:ea typeface="Arial"/>
              <a:cs typeface="Arial"/>
              <a:sym typeface="Arial"/>
            </a:endParaRPr>
          </a:p>
          <a:p>
            <a:pPr indent="0" lvl="0" marL="0" marR="0" rtl="0" algn="l">
              <a:lnSpc>
                <a:spcPct val="107000"/>
              </a:lnSpc>
              <a:spcBef>
                <a:spcPts val="0"/>
              </a:spcBef>
              <a:spcAft>
                <a:spcPts val="0"/>
              </a:spcAft>
              <a:buClr>
                <a:srgbClr val="4B2E83"/>
              </a:buClr>
              <a:buSzPts val="2400"/>
              <a:buChar char="&gt;"/>
            </a:pPr>
            <a:r>
              <a:rPr i="1" lang="en">
                <a:latin typeface="Arial"/>
                <a:ea typeface="Arial"/>
                <a:cs typeface="Arial"/>
                <a:sym typeface="Arial"/>
              </a:rPr>
              <a:t>This award supported development and submission of research proposals to extend this work, including the following new awards ….</a:t>
            </a:r>
            <a:endParaRPr/>
          </a:p>
          <a:p>
            <a:pPr indent="0" lvl="0" marL="0" marR="0" rtl="0" algn="l">
              <a:spcBef>
                <a:spcPts val="480"/>
              </a:spcBef>
              <a:spcAft>
                <a:spcPts val="0"/>
              </a:spcAft>
              <a:buClr>
                <a:srgbClr val="4B2E83"/>
              </a:buClr>
              <a:buSzPts val="2400"/>
              <a:buNone/>
            </a:pPr>
            <a:r>
              <a:t/>
            </a:r>
            <a:endParaRPr>
              <a:latin typeface="Arial"/>
              <a:ea typeface="Arial"/>
              <a:cs typeface="Arial"/>
              <a:sym typeface="Arial"/>
            </a:endParaRPr>
          </a:p>
        </p:txBody>
      </p:sp>
      <p:sp>
        <p:nvSpPr>
          <p:cNvPr id="410" name="Google Shape;410;p75"/>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Luetjen – Office of Research</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4" name="Shape 414"/>
        <p:cNvGrpSpPr/>
        <p:nvPr/>
      </p:nvGrpSpPr>
      <p:grpSpPr>
        <a:xfrm>
          <a:off x="0" y="0"/>
          <a:ext cx="0" cy="0"/>
          <a:chOff x="0" y="0"/>
          <a:chExt cx="0" cy="0"/>
        </a:xfrm>
      </p:grpSpPr>
      <p:sp>
        <p:nvSpPr>
          <p:cNvPr id="415" name="Google Shape;415;p76"/>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4B2E83"/>
              </a:buClr>
              <a:buSzPts val="3000"/>
              <a:buNone/>
            </a:pPr>
            <a:r>
              <a:rPr lang="en">
                <a:latin typeface="Arial"/>
                <a:ea typeface="Arial"/>
                <a:cs typeface="Arial"/>
                <a:sym typeface="Arial"/>
              </a:rPr>
              <a:t>Next RRF deadline is September 28</a:t>
            </a:r>
            <a:endParaRPr/>
          </a:p>
        </p:txBody>
      </p:sp>
      <p:sp>
        <p:nvSpPr>
          <p:cNvPr id="416" name="Google Shape;416;p76"/>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p>
            <a:pPr indent="-190500" lvl="0" marL="342900" marR="0" rtl="0" algn="l">
              <a:spcBef>
                <a:spcPts val="0"/>
              </a:spcBef>
              <a:spcAft>
                <a:spcPts val="0"/>
              </a:spcAft>
              <a:buClr>
                <a:srgbClr val="4B2E83"/>
              </a:buClr>
              <a:buSzPts val="2400"/>
              <a:buNone/>
            </a:pPr>
            <a:r>
              <a:t/>
            </a:r>
            <a:endParaRPr>
              <a:latin typeface="Arial"/>
              <a:ea typeface="Arial"/>
              <a:cs typeface="Arial"/>
              <a:sym typeface="Arial"/>
            </a:endParaRPr>
          </a:p>
          <a:p>
            <a:pPr indent="0" lvl="0" marL="0" marR="0" rtl="0" algn="l">
              <a:spcBef>
                <a:spcPts val="480"/>
              </a:spcBef>
              <a:spcAft>
                <a:spcPts val="0"/>
              </a:spcAft>
              <a:buClr>
                <a:srgbClr val="4B2E83"/>
              </a:buClr>
              <a:buSzPts val="2400"/>
              <a:buNone/>
            </a:pPr>
            <a:r>
              <a:t/>
            </a:r>
            <a:endParaRPr>
              <a:latin typeface="Arial"/>
              <a:ea typeface="Arial"/>
              <a:cs typeface="Arial"/>
              <a:sym typeface="Arial"/>
            </a:endParaRPr>
          </a:p>
          <a:p>
            <a:pPr indent="-342900" lvl="0" marL="342900" marR="0" rtl="0" algn="l">
              <a:spcBef>
                <a:spcPts val="480"/>
              </a:spcBef>
              <a:spcAft>
                <a:spcPts val="0"/>
              </a:spcAft>
              <a:buClr>
                <a:srgbClr val="4B2E83"/>
              </a:buClr>
              <a:buSzPts val="2400"/>
              <a:buChar char="&gt;"/>
            </a:pPr>
            <a:r>
              <a:rPr lang="en">
                <a:latin typeface="Arial"/>
                <a:ea typeface="Arial"/>
                <a:cs typeface="Arial"/>
                <a:sym typeface="Arial"/>
              </a:rPr>
              <a:t>https://www.washington.edu/research/or/royalty-research-fund-rrf/</a:t>
            </a:r>
            <a:endParaRPr/>
          </a:p>
        </p:txBody>
      </p:sp>
      <p:sp>
        <p:nvSpPr>
          <p:cNvPr id="417" name="Google Shape;417;p76"/>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Luetjen – Office of Research</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1" name="Shape 421"/>
        <p:cNvGrpSpPr/>
        <p:nvPr/>
      </p:nvGrpSpPr>
      <p:grpSpPr>
        <a:xfrm>
          <a:off x="0" y="0"/>
          <a:ext cx="0" cy="0"/>
          <a:chOff x="0" y="0"/>
          <a:chExt cx="0" cy="0"/>
        </a:xfrm>
      </p:grpSpPr>
      <p:sp>
        <p:nvSpPr>
          <p:cNvPr id="422" name="Google Shape;422;p77"/>
          <p:cNvSpPr txBox="1"/>
          <p:nvPr>
            <p:ph type="title"/>
          </p:nvPr>
        </p:nvSpPr>
        <p:spPr>
          <a:xfrm>
            <a:off x="705156" y="1000961"/>
            <a:ext cx="8195700" cy="2551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8D3A2"/>
              </a:buClr>
              <a:buSzPts val="6000"/>
              <a:buFont typeface="Encode Sans Black"/>
              <a:buNone/>
            </a:pPr>
            <a:r>
              <a:rPr lang="en" sz="6000">
                <a:solidFill>
                  <a:srgbClr val="E8D3A2"/>
                </a:solidFill>
              </a:rPr>
              <a:t>SAGE BUDGET REDESIGN</a:t>
            </a:r>
            <a:br>
              <a:rPr lang="en">
                <a:solidFill>
                  <a:srgbClr val="E8D3A2"/>
                </a:solidFill>
              </a:rPr>
            </a:br>
            <a:endParaRPr sz="2400">
              <a:solidFill>
                <a:srgbClr val="E8D3A2"/>
              </a:solidFill>
              <a:latin typeface="Arial"/>
              <a:ea typeface="Arial"/>
              <a:cs typeface="Arial"/>
              <a:sym typeface="Arial"/>
            </a:endParaRPr>
          </a:p>
        </p:txBody>
      </p:sp>
      <p:sp>
        <p:nvSpPr>
          <p:cNvPr id="423" name="Google Shape;423;p77"/>
          <p:cNvSpPr txBox="1"/>
          <p:nvPr/>
        </p:nvSpPr>
        <p:spPr>
          <a:xfrm>
            <a:off x="790222" y="4413956"/>
            <a:ext cx="69651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Open Sans"/>
                <a:ea typeface="Open Sans"/>
                <a:cs typeface="Open Sans"/>
                <a:sym typeface="Open Sans"/>
              </a:rPr>
              <a:t>Judy Chung (jachung@uw.edu)</a:t>
            </a:r>
            <a:endParaRPr b="0" i="0" sz="1400" u="none" cap="none" strike="noStrike">
              <a:solidFill>
                <a:srgbClr val="000000"/>
              </a:solidFill>
              <a:latin typeface="Arial"/>
              <a:ea typeface="Arial"/>
              <a:cs typeface="Arial"/>
              <a:sym typeface="Arial"/>
            </a:endParaRPr>
          </a:p>
        </p:txBody>
      </p:sp>
      <p:sp>
        <p:nvSpPr>
          <p:cNvPr id="424" name="Google Shape;424;p77"/>
          <p:cNvSpPr txBox="1"/>
          <p:nvPr/>
        </p:nvSpPr>
        <p:spPr>
          <a:xfrm>
            <a:off x="747701" y="3231450"/>
            <a:ext cx="7561800" cy="586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n" sz="3200" u="none" cap="none" strike="noStrike">
                <a:solidFill>
                  <a:srgbClr val="E8D3A2"/>
                </a:solidFill>
                <a:latin typeface="Open Sans"/>
                <a:ea typeface="Open Sans"/>
                <a:cs typeface="Open Sans"/>
                <a:sym typeface="Open Sans"/>
              </a:rPr>
              <a:t>A LOOK AT WHAT’S COMING SOON</a:t>
            </a:r>
            <a:endParaRPr b="0" i="0" sz="3200" u="none" cap="none" strike="noStrike">
              <a:solidFill>
                <a:schemeClr val="lt1"/>
              </a:solidFill>
              <a:latin typeface="Open Sans"/>
              <a:ea typeface="Open Sans"/>
              <a:cs typeface="Open Sans"/>
              <a:sym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9" name="Shape 429"/>
        <p:cNvGrpSpPr/>
        <p:nvPr/>
      </p:nvGrpSpPr>
      <p:grpSpPr>
        <a:xfrm>
          <a:off x="0" y="0"/>
          <a:ext cx="0" cy="0"/>
          <a:chOff x="0" y="0"/>
          <a:chExt cx="0" cy="0"/>
        </a:xfrm>
      </p:grpSpPr>
      <p:sp>
        <p:nvSpPr>
          <p:cNvPr id="430" name="Google Shape;430;p78"/>
          <p:cNvSpPr txBox="1"/>
          <p:nvPr>
            <p:ph idx="1" type="body"/>
          </p:nvPr>
        </p:nvSpPr>
        <p:spPr>
          <a:xfrm>
            <a:off x="372913" y="586200"/>
            <a:ext cx="8398200" cy="4324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t/>
            </a:r>
            <a:endParaRPr>
              <a:solidFill>
                <a:srgbClr val="434343"/>
              </a:solidFill>
            </a:endParaRPr>
          </a:p>
          <a:p>
            <a:pPr indent="0" lvl="0" marL="0" rtl="0" algn="ctr">
              <a:lnSpc>
                <a:spcPct val="100000"/>
              </a:lnSpc>
              <a:spcBef>
                <a:spcPts val="0"/>
              </a:spcBef>
              <a:spcAft>
                <a:spcPts val="0"/>
              </a:spcAft>
              <a:buSzPts val="2400"/>
              <a:buNone/>
            </a:pPr>
            <a:r>
              <a:rPr lang="en" sz="6000">
                <a:solidFill>
                  <a:schemeClr val="dk1"/>
                </a:solidFill>
                <a:latin typeface="Encode Sans Black"/>
                <a:ea typeface="Encode Sans Black"/>
                <a:cs typeface="Encode Sans Black"/>
                <a:sym typeface="Encode Sans Black"/>
              </a:rPr>
              <a:t>SAGE BUDGET REDESIGN RELEASE</a:t>
            </a:r>
            <a:endParaRPr sz="6000">
              <a:solidFill>
                <a:schemeClr val="dk1"/>
              </a:solidFill>
              <a:latin typeface="Encode Sans Black"/>
              <a:ea typeface="Encode Sans Black"/>
              <a:cs typeface="Encode Sans Black"/>
              <a:sym typeface="Encode Sans Black"/>
            </a:endParaRPr>
          </a:p>
          <a:p>
            <a:pPr indent="0" lvl="0" marL="0" rtl="0" algn="ctr">
              <a:lnSpc>
                <a:spcPct val="100000"/>
              </a:lnSpc>
              <a:spcBef>
                <a:spcPts val="2200"/>
              </a:spcBef>
              <a:spcAft>
                <a:spcPts val="0"/>
              </a:spcAft>
              <a:buSzPts val="2400"/>
              <a:buNone/>
            </a:pPr>
            <a:r>
              <a:rPr lang="en" sz="6000">
                <a:solidFill>
                  <a:schemeClr val="dk1"/>
                </a:solidFill>
                <a:latin typeface="Encode Sans Black"/>
                <a:ea typeface="Encode Sans Black"/>
                <a:cs typeface="Encode Sans Black"/>
                <a:sym typeface="Encode Sans Black"/>
              </a:rPr>
              <a:t>June 25, 2020</a:t>
            </a:r>
            <a:r>
              <a:rPr lang="en" sz="4800">
                <a:solidFill>
                  <a:schemeClr val="dk1"/>
                </a:solidFill>
                <a:latin typeface="Encode Sans Black"/>
                <a:ea typeface="Encode Sans Black"/>
                <a:cs typeface="Encode Sans Black"/>
                <a:sym typeface="Encode Sans Black"/>
              </a:rPr>
              <a:t> </a:t>
            </a:r>
            <a:endParaRPr sz="4800">
              <a:solidFill>
                <a:schemeClr val="dk1"/>
              </a:solidFill>
              <a:latin typeface="Encode Sans Black"/>
              <a:ea typeface="Encode Sans Black"/>
              <a:cs typeface="Encode Sans Black"/>
              <a:sym typeface="Encode Sans Black"/>
            </a:endParaRPr>
          </a:p>
          <a:p>
            <a:pPr indent="0" lvl="0" marL="0" rtl="0" algn="ctr">
              <a:lnSpc>
                <a:spcPct val="100000"/>
              </a:lnSpc>
              <a:spcBef>
                <a:spcPts val="0"/>
              </a:spcBef>
              <a:spcAft>
                <a:spcPts val="0"/>
              </a:spcAft>
              <a:buSzPts val="2400"/>
              <a:buNone/>
            </a:pPr>
            <a:r>
              <a:rPr lang="en" sz="2800">
                <a:solidFill>
                  <a:schemeClr val="dk1"/>
                </a:solidFill>
                <a:latin typeface="Encode Sans Black"/>
                <a:ea typeface="Encode Sans Black"/>
                <a:cs typeface="Encode Sans Black"/>
                <a:sym typeface="Encode Sans Black"/>
              </a:rPr>
              <a:t>5:30 pm</a:t>
            </a:r>
            <a:endParaRPr sz="2800">
              <a:solidFill>
                <a:schemeClr val="dk1"/>
              </a:solidFill>
              <a:latin typeface="Encode Sans Black"/>
              <a:ea typeface="Encode Sans Black"/>
              <a:cs typeface="Encode Sans Black"/>
              <a:sym typeface="Encode Sans Black"/>
            </a:endParaRPr>
          </a:p>
        </p:txBody>
      </p:sp>
      <p:pic>
        <p:nvPicPr>
          <p:cNvPr id="431" name="Google Shape;431;p78"/>
          <p:cNvPicPr preferRelativeResize="0"/>
          <p:nvPr/>
        </p:nvPicPr>
        <p:blipFill rotWithShape="1">
          <a:blip r:embed="rId3">
            <a:alphaModFix/>
          </a:blip>
          <a:srcRect b="0" l="0" r="0" t="0"/>
          <a:stretch/>
        </p:blipFill>
        <p:spPr>
          <a:xfrm>
            <a:off x="3828471" y="4803400"/>
            <a:ext cx="1487125" cy="1487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0" name="Shape 290"/>
        <p:cNvGrpSpPr/>
        <p:nvPr/>
      </p:nvGrpSpPr>
      <p:grpSpPr>
        <a:xfrm>
          <a:off x="0" y="0"/>
          <a:ext cx="0" cy="0"/>
          <a:chOff x="0" y="0"/>
          <a:chExt cx="0" cy="0"/>
        </a:xfrm>
      </p:grpSpPr>
      <p:sp>
        <p:nvSpPr>
          <p:cNvPr id="291" name="Google Shape;291;p61"/>
          <p:cNvSpPr txBox="1"/>
          <p:nvPr>
            <p:ph idx="1" type="body"/>
          </p:nvPr>
        </p:nvSpPr>
        <p:spPr>
          <a:xfrm>
            <a:off x="534244" y="2486722"/>
            <a:ext cx="6972300" cy="11928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5000"/>
              <a:buNone/>
            </a:pPr>
            <a:r>
              <a:rPr lang="en">
                <a:latin typeface="Arial"/>
                <a:ea typeface="Arial"/>
                <a:cs typeface="Arial"/>
                <a:sym typeface="Arial"/>
              </a:rPr>
              <a:t>GrantTracker Enhancements</a:t>
            </a:r>
            <a:endParaRPr>
              <a:latin typeface="Arial"/>
              <a:ea typeface="Arial"/>
              <a:cs typeface="Arial"/>
              <a:sym typeface="Arial"/>
            </a:endParaRPr>
          </a:p>
        </p:txBody>
      </p:sp>
      <p:sp>
        <p:nvSpPr>
          <p:cNvPr id="292" name="Google Shape;292;p61"/>
          <p:cNvSpPr txBox="1"/>
          <p:nvPr/>
        </p:nvSpPr>
        <p:spPr>
          <a:xfrm>
            <a:off x="692029" y="4308049"/>
            <a:ext cx="6656700" cy="18126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None/>
            </a:pPr>
            <a:r>
              <a:rPr b="0" i="0" lang="en" sz="2000" u="none" cap="none" strike="noStrike">
                <a:solidFill>
                  <a:srgbClr val="FFFFFF"/>
                </a:solidFill>
                <a:latin typeface="Arial"/>
                <a:ea typeface="Arial"/>
                <a:cs typeface="Arial"/>
                <a:sym typeface="Arial"/>
              </a:rPr>
              <a:t>MRAM</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320"/>
              </a:spcBef>
              <a:spcAft>
                <a:spcPts val="0"/>
              </a:spcAft>
              <a:buNone/>
            </a:pPr>
            <a:r>
              <a:rPr b="0" i="0" lang="en" sz="1600" u="none" cap="none" strike="noStrike">
                <a:solidFill>
                  <a:srgbClr val="FFFFFF"/>
                </a:solidFill>
                <a:latin typeface="Arial"/>
                <a:ea typeface="Arial"/>
                <a:cs typeface="Arial"/>
                <a:sym typeface="Arial"/>
              </a:rPr>
              <a:t>June 11, 2020</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320"/>
              </a:spcBef>
              <a:spcAft>
                <a:spcPts val="0"/>
              </a:spcAft>
              <a:buNone/>
            </a:pPr>
            <a:r>
              <a:rPr b="0" i="0" lang="en" sz="1600" u="none" cap="none" strike="noStrike">
                <a:solidFill>
                  <a:srgbClr val="FFFFFF"/>
                </a:solidFill>
                <a:latin typeface="Arial"/>
                <a:ea typeface="Arial"/>
                <a:cs typeface="Arial"/>
                <a:sym typeface="Arial"/>
              </a:rPr>
              <a:t>Austin Campbell, Grant Analyst</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320"/>
              </a:spcBef>
              <a:spcAft>
                <a:spcPts val="0"/>
              </a:spcAft>
              <a:buNone/>
            </a:pPr>
            <a:r>
              <a:rPr b="0" i="0" lang="en" sz="1600" u="none" cap="none" strike="noStrike">
                <a:solidFill>
                  <a:srgbClr val="FFFFFF"/>
                </a:solidFill>
                <a:latin typeface="Arial"/>
                <a:ea typeface="Arial"/>
                <a:cs typeface="Arial"/>
                <a:sym typeface="Arial"/>
              </a:rPr>
              <a:t>Grant and Contract Accounting (GCA)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5" name="Shape 435"/>
        <p:cNvGrpSpPr/>
        <p:nvPr/>
      </p:nvGrpSpPr>
      <p:grpSpPr>
        <a:xfrm>
          <a:off x="0" y="0"/>
          <a:ext cx="0" cy="0"/>
          <a:chOff x="0" y="0"/>
          <a:chExt cx="0" cy="0"/>
        </a:xfrm>
      </p:grpSpPr>
      <p:sp>
        <p:nvSpPr>
          <p:cNvPr id="436" name="Google Shape;436;p79"/>
          <p:cNvSpPr txBox="1"/>
          <p:nvPr>
            <p:ph idx="1" type="body"/>
          </p:nvPr>
        </p:nvSpPr>
        <p:spPr>
          <a:xfrm>
            <a:off x="773750" y="1663050"/>
            <a:ext cx="7979700" cy="3531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4B2E83"/>
              </a:buClr>
              <a:buSzPts val="2400"/>
              <a:buFont typeface="Merriweather Sans"/>
              <a:buNone/>
            </a:pPr>
            <a:r>
              <a:t/>
            </a:r>
            <a:endParaRPr/>
          </a:p>
          <a:p>
            <a:pPr indent="-381000" lvl="0" marL="457200" rtl="0" algn="l">
              <a:lnSpc>
                <a:spcPct val="100000"/>
              </a:lnSpc>
              <a:spcBef>
                <a:spcPts val="2000"/>
              </a:spcBef>
              <a:spcAft>
                <a:spcPts val="0"/>
              </a:spcAft>
              <a:buClr>
                <a:srgbClr val="000000"/>
              </a:buClr>
              <a:buSzPts val="2400"/>
              <a:buChar char="&gt;"/>
            </a:pPr>
            <a:r>
              <a:rPr lang="en">
                <a:solidFill>
                  <a:srgbClr val="000000"/>
                </a:solidFill>
              </a:rPr>
              <a:t>Familiarize you with the project drivers, goals, and user engagement</a:t>
            </a:r>
            <a:endParaRPr>
              <a:solidFill>
                <a:srgbClr val="000000"/>
              </a:solidFill>
            </a:endParaRPr>
          </a:p>
          <a:p>
            <a:pPr indent="-381000" lvl="0" marL="457200" rtl="0" algn="l">
              <a:lnSpc>
                <a:spcPct val="100000"/>
              </a:lnSpc>
              <a:spcBef>
                <a:spcPts val="2000"/>
              </a:spcBef>
              <a:spcAft>
                <a:spcPts val="0"/>
              </a:spcAft>
              <a:buClr>
                <a:srgbClr val="000000"/>
              </a:buClr>
              <a:buSzPts val="2400"/>
              <a:buChar char="&gt;"/>
            </a:pPr>
            <a:r>
              <a:rPr lang="en">
                <a:solidFill>
                  <a:srgbClr val="000000"/>
                </a:solidFill>
              </a:rPr>
              <a:t>Preview the new layout &amp; highlights</a:t>
            </a:r>
            <a:endParaRPr>
              <a:solidFill>
                <a:srgbClr val="000000"/>
              </a:solidFill>
            </a:endParaRPr>
          </a:p>
          <a:p>
            <a:pPr indent="-381000" lvl="0" marL="457200" rtl="0" algn="l">
              <a:lnSpc>
                <a:spcPct val="100000"/>
              </a:lnSpc>
              <a:spcBef>
                <a:spcPts val="2000"/>
              </a:spcBef>
              <a:spcAft>
                <a:spcPts val="0"/>
              </a:spcAft>
              <a:buClr>
                <a:srgbClr val="000000"/>
              </a:buClr>
              <a:buSzPts val="2400"/>
              <a:buChar char="&gt;"/>
            </a:pPr>
            <a:r>
              <a:rPr lang="en">
                <a:solidFill>
                  <a:srgbClr val="000000"/>
                </a:solidFill>
              </a:rPr>
              <a:t>Share the support/change management plan </a:t>
            </a:r>
            <a:endParaRPr>
              <a:solidFill>
                <a:srgbClr val="000000"/>
              </a:solidFill>
            </a:endParaRPr>
          </a:p>
          <a:p>
            <a:pPr indent="-381000" lvl="0" marL="457200" rtl="0" algn="l">
              <a:lnSpc>
                <a:spcPct val="100000"/>
              </a:lnSpc>
              <a:spcBef>
                <a:spcPts val="2000"/>
              </a:spcBef>
              <a:spcAft>
                <a:spcPts val="0"/>
              </a:spcAft>
              <a:buClr>
                <a:srgbClr val="000000"/>
              </a:buClr>
              <a:buSzPts val="2400"/>
              <a:buChar char="&gt;"/>
            </a:pPr>
            <a:r>
              <a:rPr lang="en">
                <a:solidFill>
                  <a:srgbClr val="000000"/>
                </a:solidFill>
              </a:rPr>
              <a:t>Answer questions</a:t>
            </a:r>
            <a:endParaRPr>
              <a:solidFill>
                <a:srgbClr val="000000"/>
              </a:solidFill>
            </a:endParaRPr>
          </a:p>
          <a:p>
            <a:pPr indent="0" lvl="0" marL="0" rtl="0" algn="l">
              <a:lnSpc>
                <a:spcPct val="100000"/>
              </a:lnSpc>
              <a:spcBef>
                <a:spcPts val="2000"/>
              </a:spcBef>
              <a:spcAft>
                <a:spcPts val="0"/>
              </a:spcAft>
              <a:buClr>
                <a:srgbClr val="4B2E83"/>
              </a:buClr>
              <a:buSzPts val="2400"/>
              <a:buNone/>
            </a:pPr>
            <a:r>
              <a:t/>
            </a:r>
            <a:endParaRPr/>
          </a:p>
        </p:txBody>
      </p:sp>
      <p:sp>
        <p:nvSpPr>
          <p:cNvPr id="437" name="Google Shape;437;p79"/>
          <p:cNvSpPr txBox="1"/>
          <p:nvPr>
            <p:ph type="title"/>
          </p:nvPr>
        </p:nvSpPr>
        <p:spPr>
          <a:xfrm>
            <a:off x="671756" y="371511"/>
            <a:ext cx="8183700" cy="9921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4000"/>
              <a:buFont typeface="Encode Sans Black"/>
              <a:buNone/>
            </a:pPr>
            <a:r>
              <a:rPr lang="en" sz="4000"/>
              <a:t>GOALS FOR TODAY</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1" name="Shape 441"/>
        <p:cNvGrpSpPr/>
        <p:nvPr/>
      </p:nvGrpSpPr>
      <p:grpSpPr>
        <a:xfrm>
          <a:off x="0" y="0"/>
          <a:ext cx="0" cy="0"/>
          <a:chOff x="0" y="0"/>
          <a:chExt cx="0" cy="0"/>
        </a:xfrm>
      </p:grpSpPr>
      <p:sp>
        <p:nvSpPr>
          <p:cNvPr id="442" name="Google Shape;442;p80"/>
          <p:cNvSpPr txBox="1"/>
          <p:nvPr>
            <p:ph idx="1" type="body"/>
          </p:nvPr>
        </p:nvSpPr>
        <p:spPr>
          <a:xfrm>
            <a:off x="773750" y="1663050"/>
            <a:ext cx="7979700" cy="3531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400"/>
              <a:buNone/>
            </a:pPr>
            <a:r>
              <a:t/>
            </a:r>
            <a:endParaRPr>
              <a:solidFill>
                <a:schemeClr val="dk1"/>
              </a:solidFill>
            </a:endParaRPr>
          </a:p>
          <a:p>
            <a:pPr indent="-381000" lvl="0" marL="457200" rtl="0" algn="l">
              <a:lnSpc>
                <a:spcPct val="100000"/>
              </a:lnSpc>
              <a:spcBef>
                <a:spcPts val="480"/>
              </a:spcBef>
              <a:spcAft>
                <a:spcPts val="0"/>
              </a:spcAft>
              <a:buClr>
                <a:srgbClr val="000000"/>
              </a:buClr>
              <a:buSzPts val="2400"/>
              <a:buChar char="&gt;"/>
            </a:pPr>
            <a:r>
              <a:rPr lang="en">
                <a:solidFill>
                  <a:srgbClr val="000000"/>
                </a:solidFill>
              </a:rPr>
              <a:t>Usability concerns raised by users</a:t>
            </a:r>
            <a:endParaRPr>
              <a:solidFill>
                <a:schemeClr val="dk1"/>
              </a:solidFill>
            </a:endParaRPr>
          </a:p>
          <a:p>
            <a:pPr indent="-355600" lvl="1" marL="914400" rtl="0" algn="l">
              <a:lnSpc>
                <a:spcPct val="100000"/>
              </a:lnSpc>
              <a:spcBef>
                <a:spcPts val="400"/>
              </a:spcBef>
              <a:spcAft>
                <a:spcPts val="0"/>
              </a:spcAft>
              <a:buClr>
                <a:srgbClr val="000000"/>
              </a:buClr>
              <a:buSzPts val="2000"/>
              <a:buChar char="–"/>
            </a:pPr>
            <a:r>
              <a:rPr b="0" lang="en">
                <a:solidFill>
                  <a:srgbClr val="000000"/>
                </a:solidFill>
              </a:rPr>
              <a:t>Overly complex </a:t>
            </a:r>
            <a:endParaRPr>
              <a:solidFill>
                <a:schemeClr val="dk1"/>
              </a:solidFill>
            </a:endParaRPr>
          </a:p>
          <a:p>
            <a:pPr indent="-355600" lvl="1" marL="914400" rtl="0" algn="l">
              <a:lnSpc>
                <a:spcPct val="100000"/>
              </a:lnSpc>
              <a:spcBef>
                <a:spcPts val="400"/>
              </a:spcBef>
              <a:spcAft>
                <a:spcPts val="0"/>
              </a:spcAft>
              <a:buClr>
                <a:srgbClr val="000000"/>
              </a:buClr>
              <a:buSzPts val="2000"/>
              <a:buChar char="–"/>
            </a:pPr>
            <a:r>
              <a:rPr b="0" lang="en">
                <a:solidFill>
                  <a:srgbClr val="000000"/>
                </a:solidFill>
              </a:rPr>
              <a:t>Not PI friendly</a:t>
            </a:r>
            <a:endParaRPr>
              <a:solidFill>
                <a:schemeClr val="dk1"/>
              </a:solidFill>
            </a:endParaRPr>
          </a:p>
          <a:p>
            <a:pPr indent="-355600" lvl="1" marL="914400" rtl="0" algn="l">
              <a:lnSpc>
                <a:spcPct val="100000"/>
              </a:lnSpc>
              <a:spcBef>
                <a:spcPts val="400"/>
              </a:spcBef>
              <a:spcAft>
                <a:spcPts val="0"/>
              </a:spcAft>
              <a:buClr>
                <a:srgbClr val="000000"/>
              </a:buClr>
              <a:buSzPts val="2000"/>
              <a:buChar char="–"/>
            </a:pPr>
            <a:r>
              <a:rPr b="0" lang="en">
                <a:solidFill>
                  <a:srgbClr val="000000"/>
                </a:solidFill>
              </a:rPr>
              <a:t>Inefficient (Excel preferred)</a:t>
            </a:r>
            <a:endParaRPr>
              <a:solidFill>
                <a:schemeClr val="dk1"/>
              </a:solidFill>
            </a:endParaRPr>
          </a:p>
          <a:p>
            <a:pPr indent="-355600" lvl="1" marL="914400" rtl="0" algn="l">
              <a:lnSpc>
                <a:spcPct val="100000"/>
              </a:lnSpc>
              <a:spcBef>
                <a:spcPts val="400"/>
              </a:spcBef>
              <a:spcAft>
                <a:spcPts val="0"/>
              </a:spcAft>
              <a:buClr>
                <a:srgbClr val="000000"/>
              </a:buClr>
              <a:buSzPts val="2000"/>
              <a:buChar char="–"/>
            </a:pPr>
            <a:r>
              <a:rPr b="0" lang="en">
                <a:solidFill>
                  <a:srgbClr val="000000"/>
                </a:solidFill>
              </a:rPr>
              <a:t>Gaps, needs not met</a:t>
            </a:r>
            <a:endParaRPr>
              <a:solidFill>
                <a:schemeClr val="dk1"/>
              </a:solidFill>
            </a:endParaRPr>
          </a:p>
          <a:p>
            <a:pPr indent="0" lvl="0" marL="457200" rtl="0" algn="l">
              <a:lnSpc>
                <a:spcPct val="100000"/>
              </a:lnSpc>
              <a:spcBef>
                <a:spcPts val="400"/>
              </a:spcBef>
              <a:spcAft>
                <a:spcPts val="0"/>
              </a:spcAft>
              <a:buSzPts val="2400"/>
              <a:buNone/>
            </a:pPr>
            <a:r>
              <a:t/>
            </a:r>
            <a:endParaRPr sz="2000">
              <a:solidFill>
                <a:srgbClr val="000000"/>
              </a:solidFill>
            </a:endParaRPr>
          </a:p>
          <a:p>
            <a:pPr indent="-381000" lvl="0" marL="457200" rtl="0" algn="l">
              <a:lnSpc>
                <a:spcPct val="100000"/>
              </a:lnSpc>
              <a:spcBef>
                <a:spcPts val="480"/>
              </a:spcBef>
              <a:spcAft>
                <a:spcPts val="0"/>
              </a:spcAft>
              <a:buClr>
                <a:srgbClr val="000000"/>
              </a:buClr>
              <a:buSzPts val="2400"/>
              <a:buChar char="&gt;"/>
            </a:pPr>
            <a:r>
              <a:rPr lang="en">
                <a:solidFill>
                  <a:srgbClr val="000000"/>
                </a:solidFill>
              </a:rPr>
              <a:t>Many shadow systems and different formats</a:t>
            </a:r>
            <a:endParaRPr>
              <a:solidFill>
                <a:schemeClr val="dk1"/>
              </a:solidFill>
            </a:endParaRPr>
          </a:p>
          <a:p>
            <a:pPr indent="-355600" lvl="1" marL="914400" rtl="0" algn="l">
              <a:lnSpc>
                <a:spcPct val="100000"/>
              </a:lnSpc>
              <a:spcBef>
                <a:spcPts val="400"/>
              </a:spcBef>
              <a:spcAft>
                <a:spcPts val="0"/>
              </a:spcAft>
              <a:buClr>
                <a:srgbClr val="000000"/>
              </a:buClr>
              <a:buSzPts val="2000"/>
              <a:buChar char="–"/>
            </a:pPr>
            <a:r>
              <a:rPr b="0" lang="en">
                <a:solidFill>
                  <a:srgbClr val="000000"/>
                </a:solidFill>
              </a:rPr>
              <a:t>Challenging for reviewers</a:t>
            </a:r>
            <a:endParaRPr>
              <a:solidFill>
                <a:schemeClr val="dk1"/>
              </a:solidFill>
            </a:endParaRPr>
          </a:p>
          <a:p>
            <a:pPr indent="-355600" lvl="1" marL="914400" rtl="0" algn="l">
              <a:lnSpc>
                <a:spcPct val="100000"/>
              </a:lnSpc>
              <a:spcBef>
                <a:spcPts val="400"/>
              </a:spcBef>
              <a:spcAft>
                <a:spcPts val="0"/>
              </a:spcAft>
              <a:buClr>
                <a:srgbClr val="000000"/>
              </a:buClr>
              <a:buSzPts val="2000"/>
              <a:buChar char="–"/>
            </a:pPr>
            <a:r>
              <a:rPr b="0" lang="en">
                <a:solidFill>
                  <a:srgbClr val="000000"/>
                </a:solidFill>
              </a:rPr>
              <a:t>Calculation errors, cross-checking needed</a:t>
            </a:r>
            <a:endParaRPr>
              <a:solidFill>
                <a:schemeClr val="dk1"/>
              </a:solidFill>
            </a:endParaRPr>
          </a:p>
          <a:p>
            <a:pPr indent="-355600" lvl="1" marL="914400" rtl="0" algn="l">
              <a:lnSpc>
                <a:spcPct val="100000"/>
              </a:lnSpc>
              <a:spcBef>
                <a:spcPts val="400"/>
              </a:spcBef>
              <a:spcAft>
                <a:spcPts val="0"/>
              </a:spcAft>
              <a:buClr>
                <a:srgbClr val="000000"/>
              </a:buClr>
              <a:buSzPts val="2000"/>
              <a:buChar char="–"/>
            </a:pPr>
            <a:r>
              <a:rPr b="0" lang="en">
                <a:solidFill>
                  <a:srgbClr val="000000"/>
                </a:solidFill>
              </a:rPr>
              <a:t>Not leveraging institutional data</a:t>
            </a:r>
            <a:endParaRPr>
              <a:solidFill>
                <a:srgbClr val="434343"/>
              </a:solidFill>
            </a:endParaRPr>
          </a:p>
          <a:p>
            <a:pPr indent="0" lvl="0" marL="0" rtl="0" algn="l">
              <a:lnSpc>
                <a:spcPct val="100000"/>
              </a:lnSpc>
              <a:spcBef>
                <a:spcPts val="480"/>
              </a:spcBef>
              <a:spcAft>
                <a:spcPts val="0"/>
              </a:spcAft>
              <a:buClr>
                <a:srgbClr val="4B2E83"/>
              </a:buClr>
              <a:buSzPts val="2400"/>
              <a:buNone/>
            </a:pPr>
            <a:r>
              <a:t/>
            </a:r>
            <a:endParaRPr/>
          </a:p>
        </p:txBody>
      </p:sp>
      <p:sp>
        <p:nvSpPr>
          <p:cNvPr id="443" name="Google Shape;443;p80"/>
          <p:cNvSpPr txBox="1"/>
          <p:nvPr>
            <p:ph type="title"/>
          </p:nvPr>
        </p:nvSpPr>
        <p:spPr>
          <a:xfrm>
            <a:off x="671756" y="371511"/>
            <a:ext cx="8183700" cy="9921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4000"/>
              <a:buFont typeface="Encode Sans Black"/>
              <a:buNone/>
            </a:pPr>
            <a:r>
              <a:rPr lang="en" sz="4000"/>
              <a:t>DRIVERS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7" name="Shape 447"/>
        <p:cNvGrpSpPr/>
        <p:nvPr/>
      </p:nvGrpSpPr>
      <p:grpSpPr>
        <a:xfrm>
          <a:off x="0" y="0"/>
          <a:ext cx="0" cy="0"/>
          <a:chOff x="0" y="0"/>
          <a:chExt cx="0" cy="0"/>
        </a:xfrm>
      </p:grpSpPr>
      <p:sp>
        <p:nvSpPr>
          <p:cNvPr id="448" name="Google Shape;448;p81"/>
          <p:cNvSpPr txBox="1"/>
          <p:nvPr>
            <p:ph idx="1" type="body"/>
          </p:nvPr>
        </p:nvSpPr>
        <p:spPr>
          <a:xfrm>
            <a:off x="773750" y="2061475"/>
            <a:ext cx="7960800" cy="3825000"/>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0"/>
              </a:spcBef>
              <a:spcAft>
                <a:spcPts val="0"/>
              </a:spcAft>
              <a:buClr>
                <a:srgbClr val="000000"/>
              </a:buClr>
              <a:buSzPts val="2400"/>
              <a:buChar char="&gt;"/>
            </a:pPr>
            <a:r>
              <a:rPr lang="en">
                <a:solidFill>
                  <a:srgbClr val="000000"/>
                </a:solidFill>
              </a:rPr>
              <a:t>Survey </a:t>
            </a:r>
            <a:r>
              <a:rPr b="0" lang="en">
                <a:solidFill>
                  <a:srgbClr val="000000"/>
                </a:solidFill>
              </a:rPr>
              <a:t>- over 200 responses</a:t>
            </a:r>
            <a:endParaRPr b="0">
              <a:solidFill>
                <a:srgbClr val="000000"/>
              </a:solidFill>
            </a:endParaRPr>
          </a:p>
          <a:p>
            <a:pPr indent="-381000" lvl="0" marL="457200" rtl="0" algn="l">
              <a:lnSpc>
                <a:spcPct val="100000"/>
              </a:lnSpc>
              <a:spcBef>
                <a:spcPts val="2000"/>
              </a:spcBef>
              <a:spcAft>
                <a:spcPts val="0"/>
              </a:spcAft>
              <a:buClr>
                <a:srgbClr val="000000"/>
              </a:buClr>
              <a:buSzPts val="2400"/>
              <a:buChar char="&gt;"/>
            </a:pPr>
            <a:r>
              <a:rPr lang="en">
                <a:solidFill>
                  <a:srgbClr val="000000"/>
                </a:solidFill>
              </a:rPr>
              <a:t>Focus Groups </a:t>
            </a:r>
            <a:r>
              <a:rPr b="0" lang="en">
                <a:solidFill>
                  <a:srgbClr val="000000"/>
                </a:solidFill>
              </a:rPr>
              <a:t>- 3 sessions</a:t>
            </a:r>
            <a:endParaRPr b="0">
              <a:solidFill>
                <a:srgbClr val="000000"/>
              </a:solidFill>
            </a:endParaRPr>
          </a:p>
          <a:p>
            <a:pPr indent="-381000" lvl="0" marL="457200" rtl="0" algn="l">
              <a:lnSpc>
                <a:spcPct val="100000"/>
              </a:lnSpc>
              <a:spcBef>
                <a:spcPts val="2000"/>
              </a:spcBef>
              <a:spcAft>
                <a:spcPts val="0"/>
              </a:spcAft>
              <a:buClr>
                <a:srgbClr val="000000"/>
              </a:buClr>
              <a:buSzPts val="2400"/>
              <a:buChar char="&gt;"/>
            </a:pPr>
            <a:r>
              <a:rPr lang="en">
                <a:solidFill>
                  <a:srgbClr val="000000"/>
                </a:solidFill>
              </a:rPr>
              <a:t>SAGE Budget Advisory Group </a:t>
            </a:r>
            <a:r>
              <a:rPr b="0" lang="en">
                <a:solidFill>
                  <a:srgbClr val="000000"/>
                </a:solidFill>
              </a:rPr>
              <a:t>- met monthly</a:t>
            </a:r>
            <a:endParaRPr b="0">
              <a:solidFill>
                <a:srgbClr val="000000"/>
              </a:solidFill>
            </a:endParaRPr>
          </a:p>
          <a:p>
            <a:pPr indent="-381000" lvl="0" marL="457200" rtl="0" algn="l">
              <a:lnSpc>
                <a:spcPct val="100000"/>
              </a:lnSpc>
              <a:spcBef>
                <a:spcPts val="2000"/>
              </a:spcBef>
              <a:spcAft>
                <a:spcPts val="0"/>
              </a:spcAft>
              <a:buClr>
                <a:srgbClr val="000000"/>
              </a:buClr>
              <a:buSzPts val="2400"/>
              <a:buChar char="&gt;"/>
            </a:pPr>
            <a:r>
              <a:rPr lang="en">
                <a:solidFill>
                  <a:srgbClr val="000000"/>
                </a:solidFill>
              </a:rPr>
              <a:t>Usability Testing </a:t>
            </a:r>
            <a:r>
              <a:rPr b="0" lang="en">
                <a:solidFill>
                  <a:srgbClr val="000000"/>
                </a:solidFill>
              </a:rPr>
              <a:t>- 3 sessions</a:t>
            </a:r>
            <a:endParaRPr b="0">
              <a:solidFill>
                <a:srgbClr val="000000"/>
              </a:solidFill>
            </a:endParaRPr>
          </a:p>
          <a:p>
            <a:pPr indent="-381000" lvl="0" marL="457200" rtl="0" algn="l">
              <a:lnSpc>
                <a:spcPct val="100000"/>
              </a:lnSpc>
              <a:spcBef>
                <a:spcPts val="2000"/>
              </a:spcBef>
              <a:spcAft>
                <a:spcPts val="2000"/>
              </a:spcAft>
              <a:buClr>
                <a:srgbClr val="000000"/>
              </a:buClr>
              <a:buSzPts val="2400"/>
              <a:buChar char="&gt;"/>
            </a:pPr>
            <a:r>
              <a:rPr lang="en">
                <a:solidFill>
                  <a:srgbClr val="000000"/>
                </a:solidFill>
              </a:rPr>
              <a:t>RAPIT, RAPN</a:t>
            </a:r>
            <a:r>
              <a:rPr b="0" lang="en">
                <a:solidFill>
                  <a:srgbClr val="000000"/>
                </a:solidFill>
              </a:rPr>
              <a:t> - preview &amp; input</a:t>
            </a:r>
            <a:r>
              <a:rPr lang="en">
                <a:solidFill>
                  <a:srgbClr val="000000"/>
                </a:solidFill>
              </a:rPr>
              <a:t> </a:t>
            </a:r>
            <a:endParaRPr/>
          </a:p>
        </p:txBody>
      </p:sp>
      <p:sp>
        <p:nvSpPr>
          <p:cNvPr id="449" name="Google Shape;449;p81"/>
          <p:cNvSpPr txBox="1"/>
          <p:nvPr>
            <p:ph type="title"/>
          </p:nvPr>
        </p:nvSpPr>
        <p:spPr>
          <a:xfrm>
            <a:off x="662306" y="371511"/>
            <a:ext cx="8183700" cy="9921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4000"/>
              <a:buFont typeface="Encode Sans Black"/>
              <a:buNone/>
            </a:pPr>
            <a:r>
              <a:rPr lang="en" sz="4000"/>
              <a:t>CAMPUS ENGAGEMENT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3" name="Shape 453"/>
        <p:cNvGrpSpPr/>
        <p:nvPr/>
      </p:nvGrpSpPr>
      <p:grpSpPr>
        <a:xfrm>
          <a:off x="0" y="0"/>
          <a:ext cx="0" cy="0"/>
          <a:chOff x="0" y="0"/>
          <a:chExt cx="0" cy="0"/>
        </a:xfrm>
      </p:grpSpPr>
      <p:sp>
        <p:nvSpPr>
          <p:cNvPr id="454" name="Google Shape;454;p82"/>
          <p:cNvSpPr txBox="1"/>
          <p:nvPr>
            <p:ph type="title"/>
          </p:nvPr>
        </p:nvSpPr>
        <p:spPr>
          <a:xfrm>
            <a:off x="683892" y="1523752"/>
            <a:ext cx="8195700" cy="2551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8D3A2"/>
              </a:buClr>
              <a:buSzPts val="6000"/>
              <a:buFont typeface="Encode Sans Black"/>
              <a:buNone/>
            </a:pPr>
            <a:r>
              <a:rPr lang="en" sz="6000">
                <a:solidFill>
                  <a:srgbClr val="E8D3A2"/>
                </a:solidFill>
              </a:rPr>
              <a:t>NEW DESIGN</a:t>
            </a:r>
            <a:br>
              <a:rPr lang="en" sz="6000">
                <a:solidFill>
                  <a:srgbClr val="E8D3A2"/>
                </a:solidFill>
              </a:rPr>
            </a:br>
            <a:r>
              <a:rPr lang="en" sz="6000">
                <a:solidFill>
                  <a:srgbClr val="E8D3A2"/>
                </a:solidFill>
              </a:rPr>
              <a:t>FEATURES</a:t>
            </a:r>
            <a:br>
              <a:rPr lang="en">
                <a:solidFill>
                  <a:srgbClr val="E8D3A2"/>
                </a:solidFill>
              </a:rPr>
            </a:br>
            <a:endParaRPr sz="2400">
              <a:solidFill>
                <a:srgbClr val="E8D3A2"/>
              </a:solidFill>
              <a:latin typeface="Arial"/>
              <a:ea typeface="Arial"/>
              <a:cs typeface="Arial"/>
              <a:sym typeface="Arial"/>
            </a:endParaRPr>
          </a:p>
        </p:txBody>
      </p:sp>
      <p:pic>
        <p:nvPicPr>
          <p:cNvPr descr="Ui Ux" id="455" name="Google Shape;455;p82"/>
          <p:cNvPicPr preferRelativeResize="0"/>
          <p:nvPr/>
        </p:nvPicPr>
        <p:blipFill rotWithShape="1">
          <a:blip r:embed="rId3">
            <a:alphaModFix/>
          </a:blip>
          <a:srcRect b="0" l="0" r="0" t="0"/>
          <a:stretch/>
        </p:blipFill>
        <p:spPr>
          <a:xfrm>
            <a:off x="5520556" y="2661187"/>
            <a:ext cx="3106086" cy="310608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9" name="Shape 459"/>
        <p:cNvGrpSpPr/>
        <p:nvPr/>
      </p:nvGrpSpPr>
      <p:grpSpPr>
        <a:xfrm>
          <a:off x="0" y="0"/>
          <a:ext cx="0" cy="0"/>
          <a:chOff x="0" y="0"/>
          <a:chExt cx="0" cy="0"/>
        </a:xfrm>
      </p:grpSpPr>
      <p:sp>
        <p:nvSpPr>
          <p:cNvPr id="460" name="Google Shape;460;p83"/>
          <p:cNvSpPr txBox="1"/>
          <p:nvPr>
            <p:ph type="title"/>
          </p:nvPr>
        </p:nvSpPr>
        <p:spPr>
          <a:xfrm>
            <a:off x="671756" y="371511"/>
            <a:ext cx="8183700" cy="9921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4000"/>
              <a:buFont typeface="Encode Sans Black"/>
              <a:buNone/>
            </a:pPr>
            <a:r>
              <a:rPr lang="en" sz="4000"/>
              <a:t>BUDGET LIST REVISIONS</a:t>
            </a:r>
            <a:endParaRPr/>
          </a:p>
        </p:txBody>
      </p:sp>
      <p:sp>
        <p:nvSpPr>
          <p:cNvPr id="461" name="Google Shape;461;p83"/>
          <p:cNvSpPr txBox="1"/>
          <p:nvPr/>
        </p:nvSpPr>
        <p:spPr>
          <a:xfrm>
            <a:off x="671750" y="1657700"/>
            <a:ext cx="8250900" cy="716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n" sz="2000" u="none" cap="none" strike="noStrike">
                <a:solidFill>
                  <a:srgbClr val="000000"/>
                </a:solidFill>
                <a:latin typeface="Open Sans"/>
                <a:ea typeface="Open Sans"/>
                <a:cs typeface="Open Sans"/>
                <a:sym typeface="Open Sans"/>
              </a:rPr>
              <a:t>For initial release, users can choose to create new budgets in “Legacy” (old SAGE) format, or use the redesigned “Current” format.</a:t>
            </a:r>
            <a:endParaRPr b="0" i="0" sz="20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3200"/>
              <a:buFont typeface="Arial"/>
              <a:buNone/>
            </a:pPr>
            <a:r>
              <a:t/>
            </a:r>
            <a:endParaRPr b="0" i="0" sz="2000" u="none" cap="none" strike="noStrike">
              <a:solidFill>
                <a:schemeClr val="dk1"/>
              </a:solidFill>
              <a:latin typeface="Arial"/>
              <a:ea typeface="Arial"/>
              <a:cs typeface="Arial"/>
              <a:sym typeface="Arial"/>
            </a:endParaRPr>
          </a:p>
        </p:txBody>
      </p:sp>
      <p:pic>
        <p:nvPicPr>
          <p:cNvPr id="462" name="Google Shape;462;p83"/>
          <p:cNvPicPr preferRelativeResize="0"/>
          <p:nvPr/>
        </p:nvPicPr>
        <p:blipFill rotWithShape="1">
          <a:blip r:embed="rId3">
            <a:alphaModFix/>
          </a:blip>
          <a:srcRect b="0" l="-130" r="0" t="0"/>
          <a:stretch/>
        </p:blipFill>
        <p:spPr>
          <a:xfrm>
            <a:off x="795475" y="2681650"/>
            <a:ext cx="6578800" cy="3696682"/>
          </a:xfrm>
          <a:prstGeom prst="rect">
            <a:avLst/>
          </a:prstGeom>
          <a:noFill/>
          <a:ln cap="flat" cmpd="sng" w="9525">
            <a:solidFill>
              <a:schemeClr val="dk1"/>
            </a:solidFill>
            <a:prstDash val="solid"/>
            <a:round/>
            <a:headEnd len="sm" w="sm" type="none"/>
            <a:tailEnd len="sm" w="sm" type="none"/>
          </a:ln>
        </p:spPr>
      </p:pic>
      <p:cxnSp>
        <p:nvCxnSpPr>
          <p:cNvPr id="463" name="Google Shape;463;p83"/>
          <p:cNvCxnSpPr/>
          <p:nvPr/>
        </p:nvCxnSpPr>
        <p:spPr>
          <a:xfrm flipH="1" rot="10800000">
            <a:off x="7306028" y="3144390"/>
            <a:ext cx="540600" cy="9300"/>
          </a:xfrm>
          <a:prstGeom prst="straightConnector1">
            <a:avLst/>
          </a:prstGeom>
          <a:noFill/>
          <a:ln cap="flat" cmpd="sng" w="19050">
            <a:solidFill>
              <a:schemeClr val="accent1"/>
            </a:solidFill>
            <a:prstDash val="solid"/>
            <a:round/>
            <a:headEnd len="sm" w="sm" type="none"/>
            <a:tailEnd len="sm" w="sm" type="none"/>
          </a:ln>
          <a:effectLst>
            <a:outerShdw blurRad="40000" rotWithShape="0" dir="5400000" dist="20000">
              <a:srgbClr val="000000">
                <a:alpha val="36860"/>
              </a:srgbClr>
            </a:outerShdw>
          </a:effectLst>
        </p:spPr>
      </p:cxnSp>
      <p:grpSp>
        <p:nvGrpSpPr>
          <p:cNvPr id="464" name="Google Shape;464;p83"/>
          <p:cNvGrpSpPr/>
          <p:nvPr/>
        </p:nvGrpSpPr>
        <p:grpSpPr>
          <a:xfrm>
            <a:off x="2782804" y="3770630"/>
            <a:ext cx="3298672" cy="2685644"/>
            <a:chOff x="1001360" y="3808827"/>
            <a:chExt cx="3080281" cy="2507838"/>
          </a:xfrm>
        </p:grpSpPr>
        <p:pic>
          <p:nvPicPr>
            <p:cNvPr id="465" name="Google Shape;465;p83"/>
            <p:cNvPicPr preferRelativeResize="0"/>
            <p:nvPr/>
          </p:nvPicPr>
          <p:blipFill rotWithShape="1">
            <a:blip r:embed="rId4">
              <a:alphaModFix/>
            </a:blip>
            <a:srcRect b="0" l="0" r="0" t="0"/>
            <a:stretch/>
          </p:blipFill>
          <p:spPr>
            <a:xfrm>
              <a:off x="1001360" y="3808827"/>
              <a:ext cx="3080281" cy="2507838"/>
            </a:xfrm>
            <a:prstGeom prst="rect">
              <a:avLst/>
            </a:prstGeom>
            <a:noFill/>
            <a:ln>
              <a:noFill/>
            </a:ln>
            <a:effectLst>
              <a:outerShdw blurRad="292100" rotWithShape="0" algn="tl" dir="2700000" dist="139700">
                <a:srgbClr val="333333">
                  <a:alpha val="63919"/>
                </a:srgbClr>
              </a:outerShdw>
            </a:effectLst>
          </p:spPr>
        </p:pic>
        <p:sp>
          <p:nvSpPr>
            <p:cNvPr id="466" name="Google Shape;466;p83"/>
            <p:cNvSpPr/>
            <p:nvPr/>
          </p:nvSpPr>
          <p:spPr>
            <a:xfrm>
              <a:off x="1118216" y="4956887"/>
              <a:ext cx="2026800" cy="800100"/>
            </a:xfrm>
            <a:prstGeom prst="rect">
              <a:avLst/>
            </a:prstGeom>
            <a:noFill/>
            <a:ln cap="flat" cmpd="sng" w="19050">
              <a:solidFill>
                <a:srgbClr val="482981"/>
              </a:solidFill>
              <a:prstDash val="dash"/>
              <a:round/>
              <a:headEnd len="sm" w="sm" type="none"/>
              <a:tailEnd len="sm" w="sm" type="none"/>
            </a:ln>
            <a:effectLst>
              <a:outerShdw blurRad="40000" rotWithShape="0" dir="5400000" dist="23000">
                <a:srgbClr val="000000">
                  <a:alpha val="3412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pic>
        <p:nvPicPr>
          <p:cNvPr descr="Badge 1" id="467" name="Google Shape;467;p83"/>
          <p:cNvPicPr preferRelativeResize="0"/>
          <p:nvPr/>
        </p:nvPicPr>
        <p:blipFill rotWithShape="1">
          <a:blip r:embed="rId5">
            <a:alphaModFix/>
          </a:blip>
          <a:srcRect b="0" l="0" r="0" t="0"/>
          <a:stretch/>
        </p:blipFill>
        <p:spPr>
          <a:xfrm>
            <a:off x="7846628" y="2928960"/>
            <a:ext cx="440186" cy="440186"/>
          </a:xfrm>
          <a:prstGeom prst="rect">
            <a:avLst/>
          </a:prstGeom>
          <a:noFill/>
          <a:ln>
            <a:noFill/>
          </a:ln>
        </p:spPr>
      </p:pic>
      <p:pic>
        <p:nvPicPr>
          <p:cNvPr descr="Badge" id="468" name="Google Shape;468;p83"/>
          <p:cNvPicPr preferRelativeResize="0"/>
          <p:nvPr/>
        </p:nvPicPr>
        <p:blipFill rotWithShape="1">
          <a:blip r:embed="rId6">
            <a:alphaModFix/>
          </a:blip>
          <a:srcRect b="0" l="0" r="0" t="0"/>
          <a:stretch/>
        </p:blipFill>
        <p:spPr>
          <a:xfrm>
            <a:off x="7635969" y="5064652"/>
            <a:ext cx="440185" cy="440185"/>
          </a:xfrm>
          <a:prstGeom prst="rect">
            <a:avLst/>
          </a:prstGeom>
          <a:noFill/>
          <a:ln>
            <a:noFill/>
          </a:ln>
        </p:spPr>
      </p:pic>
      <p:cxnSp>
        <p:nvCxnSpPr>
          <p:cNvPr id="469" name="Google Shape;469;p83"/>
          <p:cNvCxnSpPr/>
          <p:nvPr/>
        </p:nvCxnSpPr>
        <p:spPr>
          <a:xfrm>
            <a:off x="5072825" y="5284738"/>
            <a:ext cx="2573400" cy="0"/>
          </a:xfrm>
          <a:prstGeom prst="straightConnector1">
            <a:avLst/>
          </a:prstGeom>
          <a:noFill/>
          <a:ln cap="flat" cmpd="sng" w="19050">
            <a:solidFill>
              <a:schemeClr val="accent1"/>
            </a:solidFill>
            <a:prstDash val="solid"/>
            <a:round/>
            <a:headEnd len="sm" w="sm" type="none"/>
            <a:tailEnd len="sm" w="sm" type="none"/>
          </a:ln>
          <a:effectLst>
            <a:outerShdw blurRad="40000" rotWithShape="0" dir="5400000" dist="20000">
              <a:srgbClr val="000000">
                <a:alpha val="36860"/>
              </a:srgbClr>
            </a:outerShdw>
          </a:effectLst>
        </p:spPr>
      </p:cxnSp>
      <p:sp>
        <p:nvSpPr>
          <p:cNvPr id="470" name="Google Shape;470;p83"/>
          <p:cNvSpPr txBox="1"/>
          <p:nvPr/>
        </p:nvSpPr>
        <p:spPr>
          <a:xfrm>
            <a:off x="8261647" y="3011650"/>
            <a:ext cx="708000" cy="27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Merriweather Sans"/>
              <a:buNone/>
            </a:pPr>
            <a:r>
              <a:rPr b="1" i="0" lang="en" sz="1000" u="none" cap="none" strike="noStrike">
                <a:solidFill>
                  <a:srgbClr val="000000"/>
                </a:solidFill>
                <a:latin typeface="Open Sans"/>
                <a:ea typeface="Open Sans"/>
                <a:cs typeface="Open Sans"/>
                <a:sym typeface="Open Sans"/>
              </a:rPr>
              <a:t>Search</a:t>
            </a:r>
            <a:r>
              <a:rPr b="1" i="0" lang="en" sz="1200" u="none" cap="none" strike="noStrike">
                <a:solidFill>
                  <a:srgbClr val="000000"/>
                </a:solidFill>
                <a:latin typeface="Open Sans"/>
                <a:ea typeface="Open Sans"/>
                <a:cs typeface="Open Sans"/>
                <a:sym typeface="Open Sans"/>
              </a:rPr>
              <a:t>	</a:t>
            </a:r>
            <a:endParaRPr b="0" i="0" sz="1400" u="none" cap="none" strike="noStrike">
              <a:solidFill>
                <a:srgbClr val="000000"/>
              </a:solidFill>
              <a:latin typeface="Arial"/>
              <a:ea typeface="Arial"/>
              <a:cs typeface="Arial"/>
              <a:sym typeface="Arial"/>
            </a:endParaRPr>
          </a:p>
        </p:txBody>
      </p:sp>
      <p:sp>
        <p:nvSpPr>
          <p:cNvPr id="471" name="Google Shape;471;p83"/>
          <p:cNvSpPr txBox="1"/>
          <p:nvPr/>
        </p:nvSpPr>
        <p:spPr>
          <a:xfrm>
            <a:off x="8076150" y="4912250"/>
            <a:ext cx="1716600" cy="80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Merriweather Sans"/>
              <a:buNone/>
            </a:pPr>
            <a:r>
              <a:rPr b="1" i="0" lang="en" sz="1000" u="none" cap="none" strike="noStrike">
                <a:solidFill>
                  <a:srgbClr val="000000"/>
                </a:solidFill>
                <a:latin typeface="Open Sans"/>
                <a:ea typeface="Open Sans"/>
                <a:cs typeface="Open Sans"/>
                <a:sym typeface="Open Sans"/>
              </a:rPr>
              <a:t>Create </a:t>
            </a:r>
            <a:endParaRPr b="1" i="0" sz="10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000"/>
              <a:buFont typeface="Merriweather Sans"/>
              <a:buNone/>
            </a:pPr>
            <a:r>
              <a:rPr b="1" i="0" lang="en" sz="1000" u="none" cap="none" strike="noStrike">
                <a:solidFill>
                  <a:srgbClr val="000000"/>
                </a:solidFill>
                <a:latin typeface="Open Sans"/>
                <a:ea typeface="Open Sans"/>
                <a:cs typeface="Open Sans"/>
                <a:sym typeface="Open Sans"/>
              </a:rPr>
              <a:t>New Budgets </a:t>
            </a:r>
            <a:endParaRPr b="1" i="0" sz="10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000"/>
              <a:buFont typeface="Merriweather Sans"/>
              <a:buNone/>
            </a:pPr>
            <a:r>
              <a:rPr b="1" i="0" lang="en" sz="1000" u="none" cap="none" strike="noStrike">
                <a:solidFill>
                  <a:srgbClr val="000000"/>
                </a:solidFill>
                <a:latin typeface="Open Sans"/>
                <a:ea typeface="Open Sans"/>
                <a:cs typeface="Open Sans"/>
                <a:sym typeface="Open Sans"/>
              </a:rPr>
              <a:t>(current or </a:t>
            </a:r>
            <a:endParaRPr b="1" i="0" sz="10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000"/>
              <a:buFont typeface="Merriweather Sans"/>
              <a:buNone/>
            </a:pPr>
            <a:r>
              <a:rPr b="1" i="0" lang="en" sz="1000" u="none" cap="none" strike="noStrike">
                <a:solidFill>
                  <a:srgbClr val="000000"/>
                </a:solidFill>
                <a:latin typeface="Open Sans"/>
                <a:ea typeface="Open Sans"/>
                <a:cs typeface="Open Sans"/>
                <a:sym typeface="Open Sans"/>
              </a:rPr>
              <a:t>legacy)</a:t>
            </a:r>
            <a:r>
              <a:rPr b="1" i="0" lang="en" sz="1200" u="none" cap="none" strike="noStrike">
                <a:solidFill>
                  <a:srgbClr val="000000"/>
                </a:solidFill>
                <a:latin typeface="Open Sans"/>
                <a:ea typeface="Open Sans"/>
                <a:cs typeface="Open Sans"/>
                <a:sym typeface="Open Sans"/>
              </a:rPr>
              <a:t>	</a:t>
            </a:r>
            <a:endParaRPr b="0" i="0" sz="1400" u="none" cap="none" strike="noStrike">
              <a:solidFill>
                <a:srgbClr val="000000"/>
              </a:solidFill>
              <a:latin typeface="Arial"/>
              <a:ea typeface="Arial"/>
              <a:cs typeface="Arial"/>
              <a:sym typeface="Arial"/>
            </a:endParaRPr>
          </a:p>
        </p:txBody>
      </p:sp>
      <p:sp>
        <p:nvSpPr>
          <p:cNvPr id="472" name="Google Shape;472;p83"/>
          <p:cNvSpPr/>
          <p:nvPr/>
        </p:nvSpPr>
        <p:spPr>
          <a:xfrm>
            <a:off x="4897035" y="3021262"/>
            <a:ext cx="2409000" cy="294300"/>
          </a:xfrm>
          <a:prstGeom prst="rect">
            <a:avLst/>
          </a:prstGeom>
          <a:noFill/>
          <a:ln cap="flat" cmpd="sng" w="19050">
            <a:solidFill>
              <a:srgbClr val="482981"/>
            </a:solidFill>
            <a:prstDash val="dash"/>
            <a:round/>
            <a:headEnd len="sm" w="sm" type="none"/>
            <a:tailEnd len="sm" w="sm" type="none"/>
          </a:ln>
          <a:effectLst>
            <a:outerShdw blurRad="40000" rotWithShape="0" dir="5400000" dist="23000">
              <a:srgbClr val="000000">
                <a:alpha val="3451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7" name="Shape 477"/>
        <p:cNvGrpSpPr/>
        <p:nvPr/>
      </p:nvGrpSpPr>
      <p:grpSpPr>
        <a:xfrm>
          <a:off x="0" y="0"/>
          <a:ext cx="0" cy="0"/>
          <a:chOff x="0" y="0"/>
          <a:chExt cx="0" cy="0"/>
        </a:xfrm>
      </p:grpSpPr>
      <p:sp>
        <p:nvSpPr>
          <p:cNvPr id="478" name="Google Shape;478;p84"/>
          <p:cNvSpPr txBox="1"/>
          <p:nvPr>
            <p:ph type="title"/>
          </p:nvPr>
        </p:nvSpPr>
        <p:spPr>
          <a:xfrm>
            <a:off x="682625" y="333400"/>
            <a:ext cx="8169000" cy="9921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4000"/>
              <a:buFont typeface="Encode Sans Black"/>
              <a:buNone/>
            </a:pPr>
            <a:r>
              <a:rPr lang="en" sz="4000"/>
              <a:t>NEW BUDGET - SETTINGS</a:t>
            </a:r>
            <a:endParaRPr sz="4000"/>
          </a:p>
        </p:txBody>
      </p:sp>
      <p:pic>
        <p:nvPicPr>
          <p:cNvPr id="479" name="Google Shape;479;p84"/>
          <p:cNvPicPr preferRelativeResize="0"/>
          <p:nvPr/>
        </p:nvPicPr>
        <p:blipFill rotWithShape="1">
          <a:blip r:embed="rId3">
            <a:alphaModFix/>
          </a:blip>
          <a:srcRect b="0" l="0" r="0" t="0"/>
          <a:stretch/>
        </p:blipFill>
        <p:spPr>
          <a:xfrm>
            <a:off x="0" y="1914775"/>
            <a:ext cx="9144001" cy="3500746"/>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4" name="Shape 484"/>
        <p:cNvGrpSpPr/>
        <p:nvPr/>
      </p:nvGrpSpPr>
      <p:grpSpPr>
        <a:xfrm>
          <a:off x="0" y="0"/>
          <a:ext cx="0" cy="0"/>
          <a:chOff x="0" y="0"/>
          <a:chExt cx="0" cy="0"/>
        </a:xfrm>
      </p:grpSpPr>
      <p:sp>
        <p:nvSpPr>
          <p:cNvPr id="485" name="Google Shape;485;p85"/>
          <p:cNvSpPr txBox="1"/>
          <p:nvPr>
            <p:ph type="title"/>
          </p:nvPr>
        </p:nvSpPr>
        <p:spPr>
          <a:xfrm>
            <a:off x="682625" y="409600"/>
            <a:ext cx="8169000" cy="9921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4000"/>
              <a:buFont typeface="Encode Sans Black"/>
              <a:buNone/>
            </a:pPr>
            <a:r>
              <a:rPr lang="en" sz="4000"/>
              <a:t>LEFT NAVIGATION WITH MULTIPLE WORKSHEETS</a:t>
            </a:r>
            <a:endParaRPr sz="4000"/>
          </a:p>
        </p:txBody>
      </p:sp>
      <p:sp>
        <p:nvSpPr>
          <p:cNvPr id="486" name="Google Shape;486;p85"/>
          <p:cNvSpPr txBox="1"/>
          <p:nvPr>
            <p:ph idx="1" type="body"/>
          </p:nvPr>
        </p:nvSpPr>
        <p:spPr>
          <a:xfrm>
            <a:off x="3724250" y="2230825"/>
            <a:ext cx="5131800" cy="2155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4B2E83"/>
              </a:buClr>
              <a:buSzPts val="2400"/>
              <a:buFont typeface="Merriweather Sans"/>
              <a:buNone/>
            </a:pPr>
            <a:r>
              <a:t/>
            </a:r>
            <a:endParaRPr/>
          </a:p>
          <a:p>
            <a:pPr indent="-342900" lvl="0" marL="457200" rtl="0" algn="l">
              <a:lnSpc>
                <a:spcPct val="100000"/>
              </a:lnSpc>
              <a:spcBef>
                <a:spcPts val="0"/>
              </a:spcBef>
              <a:spcAft>
                <a:spcPts val="0"/>
              </a:spcAft>
              <a:buClr>
                <a:srgbClr val="434343"/>
              </a:buClr>
              <a:buSzPts val="1800"/>
              <a:buFont typeface="Open Sans"/>
              <a:buChar char="&gt;"/>
            </a:pPr>
            <a:r>
              <a:rPr b="0" lang="en" sz="1800">
                <a:solidFill>
                  <a:srgbClr val="000000"/>
                </a:solidFill>
              </a:rPr>
              <a:t>New more intuitive left navigation </a:t>
            </a:r>
            <a:endParaRPr sz="1800">
              <a:solidFill>
                <a:srgbClr val="434343"/>
              </a:solidFill>
            </a:endParaRPr>
          </a:p>
          <a:p>
            <a:pPr indent="-342900" lvl="0" marL="457200" rtl="0" algn="l">
              <a:lnSpc>
                <a:spcPct val="100000"/>
              </a:lnSpc>
              <a:spcBef>
                <a:spcPts val="1000"/>
              </a:spcBef>
              <a:spcAft>
                <a:spcPts val="0"/>
              </a:spcAft>
              <a:buClr>
                <a:srgbClr val="000000"/>
              </a:buClr>
              <a:buSzPts val="1800"/>
              <a:buFont typeface="Open Sans"/>
              <a:buChar char="&gt;"/>
            </a:pPr>
            <a:r>
              <a:rPr b="0" lang="en" sz="1800">
                <a:solidFill>
                  <a:srgbClr val="000000"/>
                </a:solidFill>
              </a:rPr>
              <a:t>Better view of all worksheets included in the overall project budget </a:t>
            </a:r>
            <a:endParaRPr b="0" sz="1800">
              <a:solidFill>
                <a:srgbClr val="000000"/>
              </a:solidFill>
            </a:endParaRPr>
          </a:p>
          <a:p>
            <a:pPr indent="-342900" lvl="0" marL="457200" rtl="0" algn="l">
              <a:lnSpc>
                <a:spcPct val="100000"/>
              </a:lnSpc>
              <a:spcBef>
                <a:spcPts val="1000"/>
              </a:spcBef>
              <a:spcAft>
                <a:spcPts val="0"/>
              </a:spcAft>
              <a:buClr>
                <a:srgbClr val="000000"/>
              </a:buClr>
              <a:buSzPts val="1800"/>
              <a:buFont typeface="Open Sans"/>
              <a:buChar char="&gt;"/>
            </a:pPr>
            <a:r>
              <a:rPr b="0" lang="en" sz="1800">
                <a:solidFill>
                  <a:srgbClr val="000000"/>
                </a:solidFill>
              </a:rPr>
              <a:t>Unique icons indicate type of worksheet/sub-budget</a:t>
            </a:r>
            <a:endParaRPr b="0" sz="1800">
              <a:solidFill>
                <a:srgbClr val="000000"/>
              </a:solidFill>
            </a:endParaRPr>
          </a:p>
          <a:p>
            <a:pPr indent="0" lvl="0" marL="0" rtl="0" algn="l">
              <a:lnSpc>
                <a:spcPct val="100000"/>
              </a:lnSpc>
              <a:spcBef>
                <a:spcPts val="1000"/>
              </a:spcBef>
              <a:spcAft>
                <a:spcPts val="0"/>
              </a:spcAft>
              <a:buSzPts val="2400"/>
              <a:buNone/>
            </a:pPr>
            <a:r>
              <a:t/>
            </a:r>
            <a:endParaRPr b="0" sz="1800">
              <a:solidFill>
                <a:srgbClr val="000000"/>
              </a:solidFill>
              <a:latin typeface="Arial"/>
              <a:ea typeface="Arial"/>
              <a:cs typeface="Arial"/>
              <a:sym typeface="Arial"/>
            </a:endParaRPr>
          </a:p>
          <a:p>
            <a:pPr indent="0" lvl="0" marL="0" rtl="0" algn="l">
              <a:lnSpc>
                <a:spcPct val="100000"/>
              </a:lnSpc>
              <a:spcBef>
                <a:spcPts val="1000"/>
              </a:spcBef>
              <a:spcAft>
                <a:spcPts val="0"/>
              </a:spcAft>
              <a:buSzPts val="2400"/>
              <a:buNone/>
            </a:pPr>
            <a:r>
              <a:t/>
            </a:r>
            <a:endParaRPr sz="1800">
              <a:solidFill>
                <a:srgbClr val="000000"/>
              </a:solidFill>
            </a:endParaRPr>
          </a:p>
          <a:p>
            <a:pPr indent="0" lvl="0" marL="0" rtl="0" algn="l">
              <a:lnSpc>
                <a:spcPct val="100000"/>
              </a:lnSpc>
              <a:spcBef>
                <a:spcPts val="1000"/>
              </a:spcBef>
              <a:spcAft>
                <a:spcPts val="0"/>
              </a:spcAft>
              <a:buClr>
                <a:srgbClr val="4B2E83"/>
              </a:buClr>
              <a:buSzPts val="2400"/>
              <a:buNone/>
            </a:pPr>
            <a:r>
              <a:t/>
            </a:r>
            <a:endParaRPr/>
          </a:p>
        </p:txBody>
      </p:sp>
      <p:pic>
        <p:nvPicPr>
          <p:cNvPr id="487" name="Google Shape;487;p85"/>
          <p:cNvPicPr preferRelativeResize="0"/>
          <p:nvPr/>
        </p:nvPicPr>
        <p:blipFill rotWithShape="1">
          <a:blip r:embed="rId3">
            <a:alphaModFix/>
          </a:blip>
          <a:srcRect b="0" l="0" r="0" t="0"/>
          <a:stretch/>
        </p:blipFill>
        <p:spPr>
          <a:xfrm>
            <a:off x="3262600" y="2098725"/>
            <a:ext cx="377825" cy="2545348"/>
          </a:xfrm>
          <a:prstGeom prst="rect">
            <a:avLst/>
          </a:prstGeom>
          <a:noFill/>
          <a:ln>
            <a:noFill/>
          </a:ln>
        </p:spPr>
      </p:pic>
      <p:pic>
        <p:nvPicPr>
          <p:cNvPr id="488" name="Google Shape;488;p85"/>
          <p:cNvPicPr preferRelativeResize="0"/>
          <p:nvPr/>
        </p:nvPicPr>
        <p:blipFill rotWithShape="1">
          <a:blip r:embed="rId4">
            <a:alphaModFix/>
          </a:blip>
          <a:srcRect b="0" l="0" r="0" t="0"/>
          <a:stretch/>
        </p:blipFill>
        <p:spPr>
          <a:xfrm>
            <a:off x="3256700" y="5066450"/>
            <a:ext cx="377825" cy="1509500"/>
          </a:xfrm>
          <a:prstGeom prst="rect">
            <a:avLst/>
          </a:prstGeom>
          <a:noFill/>
          <a:ln>
            <a:noFill/>
          </a:ln>
        </p:spPr>
      </p:pic>
      <p:sp>
        <p:nvSpPr>
          <p:cNvPr id="489" name="Google Shape;489;p85"/>
          <p:cNvSpPr txBox="1"/>
          <p:nvPr/>
        </p:nvSpPr>
        <p:spPr>
          <a:xfrm>
            <a:off x="3724300" y="4682350"/>
            <a:ext cx="3678300" cy="30000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Open Sans"/>
              <a:ea typeface="Open Sans"/>
              <a:cs typeface="Open Sans"/>
              <a:sym typeface="Open Sans"/>
            </a:endParaRPr>
          </a:p>
          <a:p>
            <a:pPr indent="-342900" lvl="0" marL="457200" marR="0" rtl="0" algn="l">
              <a:lnSpc>
                <a:spcPct val="100000"/>
              </a:lnSpc>
              <a:spcBef>
                <a:spcPts val="1000"/>
              </a:spcBef>
              <a:spcAft>
                <a:spcPts val="0"/>
              </a:spcAft>
              <a:buClr>
                <a:srgbClr val="434343"/>
              </a:buClr>
              <a:buSzPts val="1800"/>
              <a:buFont typeface="Open Sans"/>
              <a:buChar char="&gt;"/>
            </a:pPr>
            <a:r>
              <a:rPr b="0" i="0" lang="en" sz="1800" u="none" cap="none" strike="noStrike">
                <a:solidFill>
                  <a:srgbClr val="000000"/>
                </a:solidFill>
                <a:latin typeface="Open Sans"/>
                <a:ea typeface="Open Sans"/>
                <a:cs typeface="Open Sans"/>
                <a:sym typeface="Open Sans"/>
              </a:rPr>
              <a:t>Budget Settings and History at bottom</a:t>
            </a:r>
            <a:endParaRPr b="0" i="0" sz="1800" u="none" cap="none" strike="noStrike">
              <a:solidFill>
                <a:srgbClr val="434343"/>
              </a:solidFill>
              <a:latin typeface="Open Sans"/>
              <a:ea typeface="Open Sans"/>
              <a:cs typeface="Open Sans"/>
              <a:sym typeface="Open Sans"/>
            </a:endParaRPr>
          </a:p>
          <a:p>
            <a:pPr indent="-342900" lvl="0" marL="457200" marR="0" rtl="0" algn="l">
              <a:lnSpc>
                <a:spcPct val="100000"/>
              </a:lnSpc>
              <a:spcBef>
                <a:spcPts val="1000"/>
              </a:spcBef>
              <a:spcAft>
                <a:spcPts val="1000"/>
              </a:spcAft>
              <a:buClr>
                <a:srgbClr val="434343"/>
              </a:buClr>
              <a:buSzPts val="1800"/>
              <a:buFont typeface="Open Sans"/>
              <a:buChar char="&gt;"/>
            </a:pPr>
            <a:r>
              <a:rPr b="0" i="0" lang="en" sz="1800" u="none" cap="none" strike="noStrike">
                <a:solidFill>
                  <a:srgbClr val="000000"/>
                </a:solidFill>
                <a:latin typeface="Open Sans"/>
                <a:ea typeface="Open Sans"/>
                <a:cs typeface="Open Sans"/>
                <a:sym typeface="Open Sans"/>
              </a:rPr>
              <a:t>Ability to collapse navigation panel for wider view of budget detail</a:t>
            </a:r>
            <a:endParaRPr b="0" i="0" sz="1400" u="none" cap="none" strike="noStrike">
              <a:solidFill>
                <a:srgbClr val="000000"/>
              </a:solidFill>
              <a:latin typeface="Open Sans"/>
              <a:ea typeface="Open Sans"/>
              <a:cs typeface="Open Sans"/>
              <a:sym typeface="Open Sans"/>
            </a:endParaRPr>
          </a:p>
        </p:txBody>
      </p:sp>
      <p:pic>
        <p:nvPicPr>
          <p:cNvPr id="490" name="Google Shape;490;p85"/>
          <p:cNvPicPr preferRelativeResize="0"/>
          <p:nvPr/>
        </p:nvPicPr>
        <p:blipFill rotWithShape="1">
          <a:blip r:embed="rId5">
            <a:alphaModFix/>
          </a:blip>
          <a:srcRect b="0" l="0" r="0" t="11103"/>
          <a:stretch/>
        </p:blipFill>
        <p:spPr>
          <a:xfrm>
            <a:off x="723300" y="1849825"/>
            <a:ext cx="2531620" cy="5008175"/>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5" name="Shape 495"/>
        <p:cNvGrpSpPr/>
        <p:nvPr/>
      </p:nvGrpSpPr>
      <p:grpSpPr>
        <a:xfrm>
          <a:off x="0" y="0"/>
          <a:ext cx="0" cy="0"/>
          <a:chOff x="0" y="0"/>
          <a:chExt cx="0" cy="0"/>
        </a:xfrm>
      </p:grpSpPr>
      <p:sp>
        <p:nvSpPr>
          <p:cNvPr id="496" name="Google Shape;496;p86"/>
          <p:cNvSpPr/>
          <p:nvPr/>
        </p:nvSpPr>
        <p:spPr>
          <a:xfrm>
            <a:off x="7523925" y="5373775"/>
            <a:ext cx="1454100" cy="15132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 name="Google Shape;497;p86"/>
          <p:cNvSpPr txBox="1"/>
          <p:nvPr>
            <p:ph type="title"/>
          </p:nvPr>
        </p:nvSpPr>
        <p:spPr>
          <a:xfrm>
            <a:off x="671756" y="371511"/>
            <a:ext cx="8183700" cy="9921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4000"/>
              <a:buFont typeface="Encode Sans Black"/>
              <a:buNone/>
            </a:pPr>
            <a:r>
              <a:rPr lang="en" sz="4000"/>
              <a:t>BUDGET WORKSHEETS</a:t>
            </a:r>
            <a:endParaRPr/>
          </a:p>
        </p:txBody>
      </p:sp>
      <p:pic>
        <p:nvPicPr>
          <p:cNvPr id="498" name="Google Shape;498;p86"/>
          <p:cNvPicPr preferRelativeResize="0"/>
          <p:nvPr/>
        </p:nvPicPr>
        <p:blipFill rotWithShape="1">
          <a:blip r:embed="rId3">
            <a:alphaModFix/>
          </a:blip>
          <a:srcRect b="0" l="0" r="0" t="0"/>
          <a:stretch/>
        </p:blipFill>
        <p:spPr>
          <a:xfrm>
            <a:off x="1181975" y="1675650"/>
            <a:ext cx="6780050" cy="4979699"/>
          </a:xfrm>
          <a:prstGeom prst="rect">
            <a:avLst/>
          </a:prstGeom>
          <a:noFill/>
          <a:ln cap="flat" cmpd="sng" w="9525">
            <a:solidFill>
              <a:srgbClr val="33006F"/>
            </a:solidFill>
            <a:prstDash val="solid"/>
            <a:round/>
            <a:headEnd len="sm" w="sm" type="none"/>
            <a:tailEnd len="sm" w="sm" type="none"/>
          </a:ln>
        </p:spPr>
      </p:pic>
      <p:cxnSp>
        <p:nvCxnSpPr>
          <p:cNvPr id="499" name="Google Shape;499;p86"/>
          <p:cNvCxnSpPr>
            <a:endCxn id="500" idx="1"/>
          </p:cNvCxnSpPr>
          <p:nvPr/>
        </p:nvCxnSpPr>
        <p:spPr>
          <a:xfrm flipH="1" rot="10800000">
            <a:off x="7952303" y="1845640"/>
            <a:ext cx="540600" cy="9300"/>
          </a:xfrm>
          <a:prstGeom prst="straightConnector1">
            <a:avLst/>
          </a:prstGeom>
          <a:noFill/>
          <a:ln cap="flat" cmpd="sng" w="19050">
            <a:solidFill>
              <a:schemeClr val="accent1"/>
            </a:solidFill>
            <a:prstDash val="solid"/>
            <a:round/>
            <a:headEnd len="sm" w="sm" type="none"/>
            <a:tailEnd len="sm" w="sm" type="none"/>
          </a:ln>
          <a:effectLst>
            <a:outerShdw blurRad="40000" rotWithShape="0" dir="5400000" dist="20000">
              <a:srgbClr val="000000">
                <a:alpha val="36860"/>
              </a:srgbClr>
            </a:outerShdw>
          </a:effectLst>
        </p:spPr>
      </p:cxnSp>
      <p:pic>
        <p:nvPicPr>
          <p:cNvPr descr="Badge 1" id="500" name="Google Shape;500;p86"/>
          <p:cNvPicPr preferRelativeResize="0"/>
          <p:nvPr/>
        </p:nvPicPr>
        <p:blipFill rotWithShape="1">
          <a:blip r:embed="rId4">
            <a:alphaModFix/>
          </a:blip>
          <a:srcRect b="0" l="0" r="0" t="0"/>
          <a:stretch/>
        </p:blipFill>
        <p:spPr>
          <a:xfrm>
            <a:off x="8492903" y="1625547"/>
            <a:ext cx="440186" cy="440186"/>
          </a:xfrm>
          <a:prstGeom prst="rect">
            <a:avLst/>
          </a:prstGeom>
          <a:noFill/>
          <a:ln>
            <a:noFill/>
          </a:ln>
        </p:spPr>
      </p:pic>
      <p:sp>
        <p:nvSpPr>
          <p:cNvPr id="501" name="Google Shape;501;p86"/>
          <p:cNvSpPr txBox="1"/>
          <p:nvPr/>
        </p:nvSpPr>
        <p:spPr>
          <a:xfrm>
            <a:off x="8041250" y="2058105"/>
            <a:ext cx="891600" cy="440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Merriweather Sans"/>
              <a:buNone/>
            </a:pPr>
            <a:r>
              <a:rPr b="1" i="0" lang="en" sz="1000" u="none" cap="none" strike="noStrike">
                <a:solidFill>
                  <a:srgbClr val="000000"/>
                </a:solidFill>
                <a:latin typeface="Open Sans"/>
                <a:ea typeface="Open Sans"/>
                <a:cs typeface="Open Sans"/>
                <a:sym typeface="Open Sans"/>
              </a:rPr>
              <a:t>Project Totals </a:t>
            </a:r>
            <a:endParaRPr b="0" i="0" sz="1400" u="none" cap="none" strike="noStrike">
              <a:solidFill>
                <a:srgbClr val="000000"/>
              </a:solidFill>
              <a:latin typeface="Arial"/>
              <a:ea typeface="Arial"/>
              <a:cs typeface="Arial"/>
              <a:sym typeface="Arial"/>
            </a:endParaRPr>
          </a:p>
        </p:txBody>
      </p:sp>
      <p:pic>
        <p:nvPicPr>
          <p:cNvPr descr="Badge" id="502" name="Google Shape;502;p86"/>
          <p:cNvPicPr preferRelativeResize="0"/>
          <p:nvPr/>
        </p:nvPicPr>
        <p:blipFill rotWithShape="1">
          <a:blip r:embed="rId5">
            <a:alphaModFix/>
          </a:blip>
          <a:srcRect b="0" l="0" r="0" t="0"/>
          <a:stretch/>
        </p:blipFill>
        <p:spPr>
          <a:xfrm>
            <a:off x="180134" y="2268927"/>
            <a:ext cx="440185" cy="440185"/>
          </a:xfrm>
          <a:prstGeom prst="rect">
            <a:avLst/>
          </a:prstGeom>
          <a:noFill/>
          <a:ln>
            <a:noFill/>
          </a:ln>
        </p:spPr>
      </p:pic>
      <p:sp>
        <p:nvSpPr>
          <p:cNvPr id="503" name="Google Shape;503;p86"/>
          <p:cNvSpPr txBox="1"/>
          <p:nvPr/>
        </p:nvSpPr>
        <p:spPr>
          <a:xfrm>
            <a:off x="8041250" y="3701938"/>
            <a:ext cx="1026300" cy="370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Merriweather Sans"/>
              <a:buNone/>
            </a:pPr>
            <a:r>
              <a:rPr b="1" i="0" lang="en" sz="1000" u="none" cap="none" strike="noStrike">
                <a:solidFill>
                  <a:srgbClr val="000000"/>
                </a:solidFill>
                <a:latin typeface="Open Sans"/>
                <a:ea typeface="Open Sans"/>
                <a:cs typeface="Open Sans"/>
                <a:sym typeface="Open Sans"/>
              </a:rPr>
              <a:t>More Actions Menu </a:t>
            </a:r>
            <a:endParaRPr b="0" i="0" sz="1400" u="none" cap="none" strike="noStrike">
              <a:solidFill>
                <a:srgbClr val="000000"/>
              </a:solidFill>
              <a:latin typeface="Arial"/>
              <a:ea typeface="Arial"/>
              <a:cs typeface="Arial"/>
              <a:sym typeface="Arial"/>
            </a:endParaRPr>
          </a:p>
        </p:txBody>
      </p:sp>
      <p:cxnSp>
        <p:nvCxnSpPr>
          <p:cNvPr id="504" name="Google Shape;504;p86"/>
          <p:cNvCxnSpPr/>
          <p:nvPr/>
        </p:nvCxnSpPr>
        <p:spPr>
          <a:xfrm flipH="1" rot="10800000">
            <a:off x="568977" y="2486630"/>
            <a:ext cx="1884600" cy="4800"/>
          </a:xfrm>
          <a:prstGeom prst="straightConnector1">
            <a:avLst/>
          </a:prstGeom>
          <a:noFill/>
          <a:ln cap="flat" cmpd="sng" w="19050">
            <a:solidFill>
              <a:schemeClr val="accent1"/>
            </a:solidFill>
            <a:prstDash val="solid"/>
            <a:round/>
            <a:headEnd len="sm" w="sm" type="none"/>
            <a:tailEnd len="sm" w="sm" type="none"/>
          </a:ln>
          <a:effectLst>
            <a:outerShdw blurRad="40000" rotWithShape="0" dir="5400000" dist="20000">
              <a:srgbClr val="000000">
                <a:alpha val="36860"/>
              </a:srgbClr>
            </a:outerShdw>
          </a:effectLst>
        </p:spPr>
      </p:cxnSp>
      <p:sp>
        <p:nvSpPr>
          <p:cNvPr id="505" name="Google Shape;505;p86"/>
          <p:cNvSpPr txBox="1"/>
          <p:nvPr/>
        </p:nvSpPr>
        <p:spPr>
          <a:xfrm>
            <a:off x="78977" y="2751525"/>
            <a:ext cx="1175700" cy="699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Merriweather Sans"/>
              <a:buNone/>
            </a:pPr>
            <a:r>
              <a:rPr b="1" i="0" lang="en" sz="1000" u="none" cap="none" strike="noStrike">
                <a:solidFill>
                  <a:srgbClr val="000000"/>
                </a:solidFill>
                <a:latin typeface="Open Sans"/>
                <a:ea typeface="Open Sans"/>
                <a:cs typeface="Open Sans"/>
                <a:sym typeface="Open Sans"/>
              </a:rPr>
              <a:t>Worksheet Settings</a:t>
            </a:r>
            <a:endParaRPr b="0" i="0" sz="1400" u="none" cap="none" strike="noStrike">
              <a:solidFill>
                <a:srgbClr val="000000"/>
              </a:solidFill>
              <a:latin typeface="Arial"/>
              <a:ea typeface="Arial"/>
              <a:cs typeface="Arial"/>
              <a:sym typeface="Arial"/>
            </a:endParaRPr>
          </a:p>
        </p:txBody>
      </p:sp>
      <p:pic>
        <p:nvPicPr>
          <p:cNvPr descr="Badge 3" id="506" name="Google Shape;506;p86"/>
          <p:cNvPicPr preferRelativeResize="0"/>
          <p:nvPr/>
        </p:nvPicPr>
        <p:blipFill rotWithShape="1">
          <a:blip r:embed="rId6">
            <a:alphaModFix/>
          </a:blip>
          <a:srcRect b="0" l="0" r="0" t="0"/>
          <a:stretch/>
        </p:blipFill>
        <p:spPr>
          <a:xfrm>
            <a:off x="8492915" y="3192702"/>
            <a:ext cx="440185" cy="440185"/>
          </a:xfrm>
          <a:prstGeom prst="rect">
            <a:avLst/>
          </a:prstGeom>
          <a:noFill/>
          <a:ln>
            <a:noFill/>
          </a:ln>
        </p:spPr>
      </p:pic>
      <p:cxnSp>
        <p:nvCxnSpPr>
          <p:cNvPr id="507" name="Google Shape;507;p86"/>
          <p:cNvCxnSpPr/>
          <p:nvPr/>
        </p:nvCxnSpPr>
        <p:spPr>
          <a:xfrm flipH="1" rot="10800000">
            <a:off x="7954953" y="3424340"/>
            <a:ext cx="540600" cy="9300"/>
          </a:xfrm>
          <a:prstGeom prst="straightConnector1">
            <a:avLst/>
          </a:prstGeom>
          <a:noFill/>
          <a:ln cap="flat" cmpd="sng" w="19050">
            <a:solidFill>
              <a:schemeClr val="accent1"/>
            </a:solidFill>
            <a:prstDash val="solid"/>
            <a:round/>
            <a:headEnd len="sm" w="sm" type="none"/>
            <a:tailEnd len="sm" w="sm" type="none"/>
          </a:ln>
          <a:effectLst>
            <a:outerShdw blurRad="40000" rotWithShape="0" dir="5400000" dist="20000">
              <a:srgbClr val="000000">
                <a:alpha val="36860"/>
              </a:srgbClr>
            </a:outerShdw>
          </a:effectLst>
        </p:spPr>
      </p:cxnSp>
      <p:sp>
        <p:nvSpPr>
          <p:cNvPr id="508" name="Google Shape;508;p86"/>
          <p:cNvSpPr/>
          <p:nvPr/>
        </p:nvSpPr>
        <p:spPr>
          <a:xfrm>
            <a:off x="7687850" y="3261850"/>
            <a:ext cx="206100" cy="440100"/>
          </a:xfrm>
          <a:prstGeom prst="rect">
            <a:avLst/>
          </a:prstGeom>
          <a:noFill/>
          <a:ln cap="flat" cmpd="sng" w="19050">
            <a:solidFill>
              <a:srgbClr val="482981"/>
            </a:solidFill>
            <a:prstDash val="dash"/>
            <a:round/>
            <a:headEnd len="sm" w="sm" type="none"/>
            <a:tailEnd len="sm" w="sm" type="none"/>
          </a:ln>
          <a:effectLst>
            <a:outerShdw blurRad="40000" rotWithShape="0" dir="5400000" dist="23000">
              <a:srgbClr val="000000">
                <a:alpha val="3451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2" name="Shape 512"/>
        <p:cNvGrpSpPr/>
        <p:nvPr/>
      </p:nvGrpSpPr>
      <p:grpSpPr>
        <a:xfrm>
          <a:off x="0" y="0"/>
          <a:ext cx="0" cy="0"/>
          <a:chOff x="0" y="0"/>
          <a:chExt cx="0" cy="0"/>
        </a:xfrm>
      </p:grpSpPr>
      <p:sp>
        <p:nvSpPr>
          <p:cNvPr id="513" name="Google Shape;513;p87"/>
          <p:cNvSpPr txBox="1"/>
          <p:nvPr>
            <p:ph type="title"/>
          </p:nvPr>
        </p:nvSpPr>
        <p:spPr>
          <a:xfrm>
            <a:off x="671750" y="855105"/>
            <a:ext cx="8183700" cy="584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4000"/>
              <a:buFont typeface="Encode Sans Black"/>
              <a:buNone/>
            </a:pPr>
            <a:r>
              <a:rPr lang="en" sz="4000"/>
              <a:t>PERSONNEL ENTRY</a:t>
            </a:r>
            <a:endParaRPr sz="4000"/>
          </a:p>
        </p:txBody>
      </p:sp>
      <p:pic>
        <p:nvPicPr>
          <p:cNvPr id="514" name="Google Shape;514;p87"/>
          <p:cNvPicPr preferRelativeResize="0"/>
          <p:nvPr/>
        </p:nvPicPr>
        <p:blipFill rotWithShape="1">
          <a:blip r:embed="rId3">
            <a:alphaModFix/>
          </a:blip>
          <a:srcRect b="0" l="0" r="0" t="0"/>
          <a:stretch/>
        </p:blipFill>
        <p:spPr>
          <a:xfrm>
            <a:off x="0" y="3316204"/>
            <a:ext cx="9143999" cy="3597296"/>
          </a:xfrm>
          <a:prstGeom prst="rect">
            <a:avLst/>
          </a:prstGeom>
          <a:noFill/>
          <a:ln cap="flat" cmpd="sng" w="9525">
            <a:solidFill>
              <a:schemeClr val="dk2"/>
            </a:solidFill>
            <a:prstDash val="solid"/>
            <a:round/>
            <a:headEnd len="sm" w="sm" type="none"/>
            <a:tailEnd len="sm" w="sm" type="none"/>
          </a:ln>
        </p:spPr>
      </p:pic>
      <p:sp>
        <p:nvSpPr>
          <p:cNvPr id="515" name="Google Shape;515;p87"/>
          <p:cNvSpPr txBox="1"/>
          <p:nvPr>
            <p:ph idx="1" type="body"/>
          </p:nvPr>
        </p:nvSpPr>
        <p:spPr>
          <a:xfrm>
            <a:off x="7428675" y="2778350"/>
            <a:ext cx="1817700" cy="5847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rgbClr val="000000"/>
              </a:buClr>
              <a:buSzPts val="1000"/>
              <a:buNone/>
            </a:pPr>
            <a:r>
              <a:rPr lang="en" sz="1000">
                <a:solidFill>
                  <a:srgbClr val="000000"/>
                </a:solidFill>
              </a:rPr>
              <a:t>Click to Open </a:t>
            </a:r>
            <a:endParaRPr sz="1000">
              <a:solidFill>
                <a:srgbClr val="000000"/>
              </a:solidFill>
            </a:endParaRPr>
          </a:p>
          <a:p>
            <a:pPr indent="0" lvl="0" marL="0" rtl="0" algn="l">
              <a:lnSpc>
                <a:spcPct val="115000"/>
              </a:lnSpc>
              <a:spcBef>
                <a:spcPts val="0"/>
              </a:spcBef>
              <a:spcAft>
                <a:spcPts val="0"/>
              </a:spcAft>
              <a:buClr>
                <a:srgbClr val="000000"/>
              </a:buClr>
              <a:buSzPts val="1000"/>
              <a:buNone/>
            </a:pPr>
            <a:r>
              <a:rPr lang="en" sz="1000">
                <a:solidFill>
                  <a:srgbClr val="000000"/>
                </a:solidFill>
              </a:rPr>
              <a:t>Details Panel</a:t>
            </a:r>
            <a:endParaRPr/>
          </a:p>
        </p:txBody>
      </p:sp>
      <p:sp>
        <p:nvSpPr>
          <p:cNvPr id="516" name="Google Shape;516;p87"/>
          <p:cNvSpPr/>
          <p:nvPr/>
        </p:nvSpPr>
        <p:spPr>
          <a:xfrm>
            <a:off x="839375" y="4716950"/>
            <a:ext cx="440100" cy="289200"/>
          </a:xfrm>
          <a:prstGeom prst="rect">
            <a:avLst/>
          </a:prstGeom>
          <a:noFill/>
          <a:ln cap="flat" cmpd="sng" w="19050">
            <a:solidFill>
              <a:srgbClr val="482981"/>
            </a:solidFill>
            <a:prstDash val="dash"/>
            <a:round/>
            <a:headEnd len="sm" w="sm" type="none"/>
            <a:tailEnd len="sm" w="sm" type="none"/>
          </a:ln>
          <a:effectLst>
            <a:outerShdw blurRad="40000" rotWithShape="0" dir="5400000" dist="23000">
              <a:srgbClr val="000000">
                <a:alpha val="3451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517" name="Google Shape;517;p87"/>
          <p:cNvCxnSpPr/>
          <p:nvPr/>
        </p:nvCxnSpPr>
        <p:spPr>
          <a:xfrm flipH="1">
            <a:off x="3334863" y="2960822"/>
            <a:ext cx="4093800" cy="1690200"/>
          </a:xfrm>
          <a:prstGeom prst="bentConnector3">
            <a:avLst>
              <a:gd fmla="val 51455" name="adj1"/>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6860"/>
              </a:srgbClr>
            </a:outerShdw>
          </a:effectLst>
        </p:spPr>
      </p:cxnSp>
      <p:sp>
        <p:nvSpPr>
          <p:cNvPr id="518" name="Google Shape;518;p87"/>
          <p:cNvSpPr/>
          <p:nvPr/>
        </p:nvSpPr>
        <p:spPr>
          <a:xfrm>
            <a:off x="2363375" y="4297850"/>
            <a:ext cx="971400" cy="440100"/>
          </a:xfrm>
          <a:prstGeom prst="rect">
            <a:avLst/>
          </a:prstGeom>
          <a:noFill/>
          <a:ln cap="flat" cmpd="sng" w="19050">
            <a:solidFill>
              <a:srgbClr val="482981"/>
            </a:solidFill>
            <a:prstDash val="dash"/>
            <a:round/>
            <a:headEnd len="sm" w="sm" type="none"/>
            <a:tailEnd len="sm" w="sm" type="none"/>
          </a:ln>
          <a:effectLst>
            <a:outerShdw blurRad="40000" rotWithShape="0" dir="5400000" dist="23000">
              <a:srgbClr val="000000">
                <a:alpha val="3451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19" name="Google Shape;519;p87"/>
          <p:cNvSpPr txBox="1"/>
          <p:nvPr/>
        </p:nvSpPr>
        <p:spPr>
          <a:xfrm>
            <a:off x="758825" y="1716950"/>
            <a:ext cx="6278100" cy="12438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Clr>
                <a:srgbClr val="000000"/>
              </a:buClr>
              <a:buSzPts val="1800"/>
              <a:buFont typeface="Open Sans"/>
              <a:buChar char="&gt;"/>
            </a:pPr>
            <a:r>
              <a:rPr b="0" i="0" lang="en" sz="1800" u="none" cap="none" strike="noStrike">
                <a:solidFill>
                  <a:srgbClr val="000000"/>
                </a:solidFill>
                <a:latin typeface="Open Sans"/>
                <a:ea typeface="Open Sans"/>
                <a:cs typeface="Open Sans"/>
                <a:sym typeface="Open Sans"/>
              </a:rPr>
              <a:t>Enter percent effort or total hours</a:t>
            </a:r>
            <a:endParaRPr b="0" i="0" sz="1800" u="none" cap="none" strike="noStrike">
              <a:solidFill>
                <a:srgbClr val="000000"/>
              </a:solidFill>
              <a:latin typeface="Open Sans"/>
              <a:ea typeface="Open Sans"/>
              <a:cs typeface="Open Sans"/>
              <a:sym typeface="Open Sans"/>
            </a:endParaRPr>
          </a:p>
          <a:p>
            <a:pPr indent="-342900" lvl="0" marL="457200" marR="0" rtl="0" algn="l">
              <a:lnSpc>
                <a:spcPct val="100000"/>
              </a:lnSpc>
              <a:spcBef>
                <a:spcPts val="0"/>
              </a:spcBef>
              <a:spcAft>
                <a:spcPts val="0"/>
              </a:spcAft>
              <a:buClr>
                <a:srgbClr val="000000"/>
              </a:buClr>
              <a:buSzPts val="1800"/>
              <a:buFont typeface="Open Sans"/>
              <a:buChar char="&gt;"/>
            </a:pPr>
            <a:r>
              <a:rPr b="0" i="0" lang="en" sz="1800" u="none" cap="none" strike="noStrike">
                <a:solidFill>
                  <a:srgbClr val="000000"/>
                </a:solidFill>
                <a:latin typeface="Open Sans"/>
                <a:ea typeface="Open Sans"/>
                <a:cs typeface="Open Sans"/>
                <a:sym typeface="Open Sans"/>
              </a:rPr>
              <a:t>Customize benefit rate if sponsor restricted</a:t>
            </a:r>
            <a:endParaRPr b="0" i="0" sz="1800" u="none" cap="none" strike="noStrike">
              <a:solidFill>
                <a:srgbClr val="000000"/>
              </a:solidFill>
              <a:latin typeface="Open Sans"/>
              <a:ea typeface="Open Sans"/>
              <a:cs typeface="Open Sans"/>
              <a:sym typeface="Open Sans"/>
            </a:endParaRPr>
          </a:p>
          <a:p>
            <a:pPr indent="-342900" lvl="0" marL="457200" marR="0" rtl="0" algn="l">
              <a:lnSpc>
                <a:spcPct val="100000"/>
              </a:lnSpc>
              <a:spcBef>
                <a:spcPts val="0"/>
              </a:spcBef>
              <a:spcAft>
                <a:spcPts val="0"/>
              </a:spcAft>
              <a:buClr>
                <a:srgbClr val="000000"/>
              </a:buClr>
              <a:buSzPts val="1800"/>
              <a:buFont typeface="Open Sans"/>
              <a:buChar char="&gt;"/>
            </a:pPr>
            <a:r>
              <a:rPr b="0" i="0" lang="en" sz="1800" u="none" cap="none" strike="noStrike">
                <a:solidFill>
                  <a:srgbClr val="000000"/>
                </a:solidFill>
                <a:latin typeface="Open Sans"/>
                <a:ea typeface="Open Sans"/>
                <a:cs typeface="Open Sans"/>
                <a:sym typeface="Open Sans"/>
              </a:rPr>
              <a:t>Salary Cap icon displays when over the cap</a:t>
            </a:r>
            <a:endParaRPr b="0" i="0" sz="1800" u="none" cap="none" strike="noStrike">
              <a:solidFill>
                <a:srgbClr val="000000"/>
              </a:solidFill>
              <a:latin typeface="Open Sans"/>
              <a:ea typeface="Open Sans"/>
              <a:cs typeface="Open Sans"/>
              <a:sym typeface="Open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4" name="Shape 524"/>
        <p:cNvGrpSpPr/>
        <p:nvPr/>
      </p:nvGrpSpPr>
      <p:grpSpPr>
        <a:xfrm>
          <a:off x="0" y="0"/>
          <a:ext cx="0" cy="0"/>
          <a:chOff x="0" y="0"/>
          <a:chExt cx="0" cy="0"/>
        </a:xfrm>
      </p:grpSpPr>
      <p:sp>
        <p:nvSpPr>
          <p:cNvPr id="525" name="Google Shape;525;p88"/>
          <p:cNvSpPr txBox="1"/>
          <p:nvPr>
            <p:ph type="title"/>
          </p:nvPr>
        </p:nvSpPr>
        <p:spPr>
          <a:xfrm>
            <a:off x="671756" y="447711"/>
            <a:ext cx="8183700" cy="9921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4000"/>
              <a:buFont typeface="Encode Sans Black"/>
              <a:buNone/>
            </a:pPr>
            <a:r>
              <a:rPr lang="en" sz="4000"/>
              <a:t>FLEXIBLE ENTRY - INLINE AMOUNT OR QTY X PRICE</a:t>
            </a:r>
            <a:endParaRPr/>
          </a:p>
        </p:txBody>
      </p:sp>
      <p:pic>
        <p:nvPicPr>
          <p:cNvPr id="526" name="Google Shape;526;p88"/>
          <p:cNvPicPr preferRelativeResize="0"/>
          <p:nvPr/>
        </p:nvPicPr>
        <p:blipFill rotWithShape="1">
          <a:blip r:embed="rId3">
            <a:alphaModFix/>
          </a:blip>
          <a:srcRect b="0" l="0" r="0" t="0"/>
          <a:stretch/>
        </p:blipFill>
        <p:spPr>
          <a:xfrm>
            <a:off x="863926" y="2106450"/>
            <a:ext cx="7228925" cy="3477614"/>
          </a:xfrm>
          <a:prstGeom prst="rect">
            <a:avLst/>
          </a:prstGeom>
          <a:noFill/>
          <a:ln cap="flat" cmpd="sng" w="9525">
            <a:solidFill>
              <a:schemeClr val="dk2"/>
            </a:solidFill>
            <a:prstDash val="solid"/>
            <a:round/>
            <a:headEnd len="sm" w="sm" type="none"/>
            <a:tailEnd len="sm" w="sm" type="none"/>
          </a:ln>
        </p:spPr>
      </p:pic>
      <p:pic>
        <p:nvPicPr>
          <p:cNvPr descr="Badge 1" id="527" name="Google Shape;527;p88"/>
          <p:cNvPicPr preferRelativeResize="0"/>
          <p:nvPr/>
        </p:nvPicPr>
        <p:blipFill rotWithShape="1">
          <a:blip r:embed="rId4">
            <a:alphaModFix/>
          </a:blip>
          <a:srcRect b="0" l="0" r="0" t="0"/>
          <a:stretch/>
        </p:blipFill>
        <p:spPr>
          <a:xfrm>
            <a:off x="7739959" y="1590135"/>
            <a:ext cx="440186" cy="440186"/>
          </a:xfrm>
          <a:prstGeom prst="rect">
            <a:avLst/>
          </a:prstGeom>
          <a:noFill/>
          <a:ln>
            <a:noFill/>
          </a:ln>
        </p:spPr>
      </p:pic>
      <p:sp>
        <p:nvSpPr>
          <p:cNvPr id="528" name="Google Shape;528;p88"/>
          <p:cNvSpPr txBox="1"/>
          <p:nvPr>
            <p:ph idx="1" type="body"/>
          </p:nvPr>
        </p:nvSpPr>
        <p:spPr>
          <a:xfrm>
            <a:off x="8140250" y="1642250"/>
            <a:ext cx="960900" cy="1152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rgbClr val="000000"/>
              </a:buClr>
              <a:buSzPts val="1000"/>
              <a:buNone/>
            </a:pPr>
            <a:r>
              <a:rPr lang="en" sz="1000">
                <a:solidFill>
                  <a:srgbClr val="000000"/>
                </a:solidFill>
              </a:rPr>
              <a:t>Custom Entry Allows Quantity x Price and Inflation</a:t>
            </a:r>
            <a:r>
              <a:rPr lang="en" sz="2000">
                <a:solidFill>
                  <a:srgbClr val="000000"/>
                </a:solidFill>
              </a:rPr>
              <a:t>	</a:t>
            </a:r>
            <a:endParaRPr/>
          </a:p>
        </p:txBody>
      </p:sp>
      <p:pic>
        <p:nvPicPr>
          <p:cNvPr descr="Badge" id="529" name="Google Shape;529;p88"/>
          <p:cNvPicPr preferRelativeResize="0"/>
          <p:nvPr/>
        </p:nvPicPr>
        <p:blipFill rotWithShape="1">
          <a:blip r:embed="rId5">
            <a:alphaModFix/>
          </a:blip>
          <a:srcRect b="0" l="0" r="0" t="0"/>
          <a:stretch/>
        </p:blipFill>
        <p:spPr>
          <a:xfrm>
            <a:off x="163187" y="2773078"/>
            <a:ext cx="440185" cy="440185"/>
          </a:xfrm>
          <a:prstGeom prst="rect">
            <a:avLst/>
          </a:prstGeom>
          <a:noFill/>
          <a:ln>
            <a:noFill/>
          </a:ln>
        </p:spPr>
      </p:pic>
      <p:sp>
        <p:nvSpPr>
          <p:cNvPr id="530" name="Google Shape;530;p88"/>
          <p:cNvSpPr txBox="1"/>
          <p:nvPr/>
        </p:nvSpPr>
        <p:spPr>
          <a:xfrm>
            <a:off x="0" y="3276150"/>
            <a:ext cx="906600" cy="10641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4B2E83"/>
              </a:buClr>
              <a:buSzPts val="800"/>
              <a:buFont typeface="Merriweather Sans"/>
              <a:buNone/>
            </a:pPr>
            <a:r>
              <a:rPr b="1" i="0" lang="en" sz="1000" u="none" cap="none" strike="noStrike">
                <a:solidFill>
                  <a:srgbClr val="000000"/>
                </a:solidFill>
                <a:latin typeface="Open Sans"/>
                <a:ea typeface="Open Sans"/>
                <a:cs typeface="Open Sans"/>
                <a:sym typeface="Open Sans"/>
              </a:rPr>
              <a:t>Quick and Easy Inline Entry</a:t>
            </a:r>
            <a:endParaRPr b="0" i="0" sz="1000" u="none" cap="none" strike="noStrike">
              <a:solidFill>
                <a:srgbClr val="000000"/>
              </a:solidFill>
              <a:latin typeface="Open Sans"/>
              <a:ea typeface="Open Sans"/>
              <a:cs typeface="Open Sans"/>
              <a:sym typeface="Open Sans"/>
            </a:endParaRPr>
          </a:p>
        </p:txBody>
      </p:sp>
      <p:cxnSp>
        <p:nvCxnSpPr>
          <p:cNvPr id="531" name="Google Shape;531;p88"/>
          <p:cNvCxnSpPr/>
          <p:nvPr/>
        </p:nvCxnSpPr>
        <p:spPr>
          <a:xfrm>
            <a:off x="627578" y="2997815"/>
            <a:ext cx="284400" cy="900"/>
          </a:xfrm>
          <a:prstGeom prst="straightConnector1">
            <a:avLst/>
          </a:prstGeom>
          <a:noFill/>
          <a:ln cap="flat" cmpd="sng" w="19050">
            <a:solidFill>
              <a:schemeClr val="accent1"/>
            </a:solidFill>
            <a:prstDash val="solid"/>
            <a:round/>
            <a:headEnd len="sm" w="sm" type="none"/>
            <a:tailEnd len="sm" w="sm" type="none"/>
          </a:ln>
          <a:effectLst>
            <a:outerShdw blurRad="40000" rotWithShape="0" dir="5400000" dist="20000">
              <a:srgbClr val="000000">
                <a:alpha val="36860"/>
              </a:srgbClr>
            </a:outerShdw>
          </a:effectLst>
        </p:spPr>
      </p:cxnSp>
      <p:sp>
        <p:nvSpPr>
          <p:cNvPr id="532" name="Google Shape;532;p88"/>
          <p:cNvSpPr/>
          <p:nvPr/>
        </p:nvSpPr>
        <p:spPr>
          <a:xfrm>
            <a:off x="2677700" y="2854425"/>
            <a:ext cx="787200" cy="315600"/>
          </a:xfrm>
          <a:prstGeom prst="rect">
            <a:avLst/>
          </a:prstGeom>
          <a:noFill/>
          <a:ln cap="flat" cmpd="sng" w="19050">
            <a:solidFill>
              <a:srgbClr val="482981"/>
            </a:solidFill>
            <a:prstDash val="dash"/>
            <a:round/>
            <a:headEnd len="sm" w="sm" type="none"/>
            <a:tailEnd len="sm" w="sm" type="none"/>
          </a:ln>
          <a:effectLst>
            <a:outerShdw blurRad="40000" rotWithShape="0" dir="5400000" dist="23000">
              <a:srgbClr val="000000">
                <a:alpha val="3451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533" name="Google Shape;533;p88"/>
          <p:cNvCxnSpPr>
            <a:stCxn id="527" idx="1"/>
          </p:cNvCxnSpPr>
          <p:nvPr/>
        </p:nvCxnSpPr>
        <p:spPr>
          <a:xfrm flipH="1">
            <a:off x="3480259" y="1810228"/>
            <a:ext cx="4259700" cy="1317900"/>
          </a:xfrm>
          <a:prstGeom prst="bentConnector3">
            <a:avLst>
              <a:gd fmla="val 38507" name="adj1"/>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6860"/>
              </a:srgbClr>
            </a:outerShdw>
          </a:effectLst>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6" name="Shape 296"/>
        <p:cNvGrpSpPr/>
        <p:nvPr/>
      </p:nvGrpSpPr>
      <p:grpSpPr>
        <a:xfrm>
          <a:off x="0" y="0"/>
          <a:ext cx="0" cy="0"/>
          <a:chOff x="0" y="0"/>
          <a:chExt cx="0" cy="0"/>
        </a:xfrm>
      </p:grpSpPr>
      <p:sp>
        <p:nvSpPr>
          <p:cNvPr id="297" name="Google Shape;297;p62"/>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p>
            <a:pPr indent="-228600" lvl="0" marL="457200" marR="0" rtl="0" algn="l">
              <a:lnSpc>
                <a:spcPct val="90000"/>
              </a:lnSpc>
              <a:spcBef>
                <a:spcPts val="600"/>
              </a:spcBef>
              <a:spcAft>
                <a:spcPts val="0"/>
              </a:spcAft>
              <a:buClr>
                <a:srgbClr val="4B2E83"/>
              </a:buClr>
              <a:buSzPts val="3000"/>
              <a:buFont typeface="Arial"/>
              <a:buNone/>
            </a:pPr>
            <a:r>
              <a:rPr lang="en">
                <a:latin typeface="Arial"/>
                <a:ea typeface="Arial"/>
                <a:cs typeface="Arial"/>
                <a:sym typeface="Arial"/>
              </a:rPr>
              <a:t>Agenda</a:t>
            </a:r>
            <a:endParaRPr/>
          </a:p>
        </p:txBody>
      </p:sp>
      <p:sp>
        <p:nvSpPr>
          <p:cNvPr id="298" name="Google Shape;298;p62"/>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p>
            <a:pPr indent="-381000" lvl="0" marL="457200" marR="0" rtl="0" algn="l">
              <a:lnSpc>
                <a:spcPct val="100000"/>
              </a:lnSpc>
              <a:spcBef>
                <a:spcPts val="480"/>
              </a:spcBef>
              <a:spcAft>
                <a:spcPts val="0"/>
              </a:spcAft>
              <a:buClr>
                <a:srgbClr val="4B2E83"/>
              </a:buClr>
              <a:buSzPts val="2400"/>
              <a:buFont typeface="Merriweather Sans"/>
              <a:buChar char="&gt;"/>
            </a:pPr>
            <a:r>
              <a:rPr lang="en">
                <a:latin typeface="Arial"/>
                <a:ea typeface="Arial"/>
                <a:cs typeface="Arial"/>
                <a:sym typeface="Arial"/>
              </a:rPr>
              <a:t>View Open GrantTracker Notes for Parent and Sub Budgets in Central Location</a:t>
            </a:r>
            <a:endParaRPr/>
          </a:p>
          <a:p>
            <a:pPr indent="-381000" lvl="0" marL="457200" marR="0" rtl="0" algn="l">
              <a:lnSpc>
                <a:spcPct val="100000"/>
              </a:lnSpc>
              <a:spcBef>
                <a:spcPts val="480"/>
              </a:spcBef>
              <a:spcAft>
                <a:spcPts val="0"/>
              </a:spcAft>
              <a:buClr>
                <a:srgbClr val="4B2E83"/>
              </a:buClr>
              <a:buSzPts val="2400"/>
              <a:buFont typeface="Merriweather Sans"/>
              <a:buChar char="&gt;"/>
            </a:pPr>
            <a:r>
              <a:rPr lang="en">
                <a:latin typeface="Arial"/>
                <a:ea typeface="Arial"/>
                <a:cs typeface="Arial"/>
                <a:sym typeface="Arial"/>
              </a:rPr>
              <a:t>Reports on Parent and Sub Budgets</a:t>
            </a:r>
            <a:endParaRPr/>
          </a:p>
          <a:p>
            <a:pPr indent="-381000" lvl="0" marL="457200" marR="0" rtl="0" algn="l">
              <a:lnSpc>
                <a:spcPct val="100000"/>
              </a:lnSpc>
              <a:spcBef>
                <a:spcPts val="480"/>
              </a:spcBef>
              <a:spcAft>
                <a:spcPts val="0"/>
              </a:spcAft>
              <a:buClr>
                <a:srgbClr val="4B2E83"/>
              </a:buClr>
              <a:buSzPts val="2400"/>
              <a:buFont typeface="Merriweather Sans"/>
              <a:buChar char="&gt;"/>
            </a:pPr>
            <a:r>
              <a:rPr lang="en">
                <a:latin typeface="Arial"/>
                <a:ea typeface="Arial"/>
                <a:cs typeface="Arial"/>
                <a:sym typeface="Arial"/>
              </a:rPr>
              <a:t>Revised Reports on Purged budgets</a:t>
            </a:r>
            <a:endParaRPr/>
          </a:p>
          <a:p>
            <a:pPr indent="-228600" lvl="0" marL="457200" marR="0" rtl="0" algn="l">
              <a:lnSpc>
                <a:spcPct val="100000"/>
              </a:lnSpc>
              <a:spcBef>
                <a:spcPts val="480"/>
              </a:spcBef>
              <a:spcAft>
                <a:spcPts val="0"/>
              </a:spcAft>
              <a:buClr>
                <a:srgbClr val="4B2E83"/>
              </a:buClr>
              <a:buSzPts val="2400"/>
              <a:buFont typeface="Merriweather Sans"/>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7" name="Shape 537"/>
        <p:cNvGrpSpPr/>
        <p:nvPr/>
      </p:nvGrpSpPr>
      <p:grpSpPr>
        <a:xfrm>
          <a:off x="0" y="0"/>
          <a:ext cx="0" cy="0"/>
          <a:chOff x="0" y="0"/>
          <a:chExt cx="0" cy="0"/>
        </a:xfrm>
      </p:grpSpPr>
      <p:sp>
        <p:nvSpPr>
          <p:cNvPr id="538" name="Google Shape;538;p89"/>
          <p:cNvSpPr txBox="1"/>
          <p:nvPr>
            <p:ph type="title"/>
          </p:nvPr>
        </p:nvSpPr>
        <p:spPr>
          <a:xfrm>
            <a:off x="671756" y="447711"/>
            <a:ext cx="8183700" cy="9921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4000"/>
              <a:buFont typeface="Encode Sans Black"/>
              <a:buNone/>
            </a:pPr>
            <a:r>
              <a:rPr lang="en" sz="4000"/>
              <a:t>BUDGET SUMMARY </a:t>
            </a:r>
            <a:endParaRPr sz="4000"/>
          </a:p>
          <a:p>
            <a:pPr indent="0" lvl="0" marL="0" rtl="0" algn="l">
              <a:lnSpc>
                <a:spcPct val="100000"/>
              </a:lnSpc>
              <a:spcBef>
                <a:spcPts val="0"/>
              </a:spcBef>
              <a:spcAft>
                <a:spcPts val="0"/>
              </a:spcAft>
              <a:buClr>
                <a:schemeClr val="dk1"/>
              </a:buClr>
              <a:buSzPts val="4000"/>
              <a:buFont typeface="Encode Sans Black"/>
              <a:buNone/>
            </a:pPr>
            <a:r>
              <a:rPr lang="en" sz="4000"/>
              <a:t>(READ ONLY ROLLUP)</a:t>
            </a:r>
            <a:endParaRPr/>
          </a:p>
        </p:txBody>
      </p:sp>
      <p:pic>
        <p:nvPicPr>
          <p:cNvPr descr="Badge" id="539" name="Google Shape;539;p89"/>
          <p:cNvPicPr preferRelativeResize="0"/>
          <p:nvPr/>
        </p:nvPicPr>
        <p:blipFill rotWithShape="1">
          <a:blip r:embed="rId3">
            <a:alphaModFix/>
          </a:blip>
          <a:srcRect b="0" l="0" r="0" t="0"/>
          <a:stretch/>
        </p:blipFill>
        <p:spPr>
          <a:xfrm>
            <a:off x="389731" y="3405602"/>
            <a:ext cx="440185" cy="440185"/>
          </a:xfrm>
          <a:prstGeom prst="rect">
            <a:avLst/>
          </a:prstGeom>
          <a:noFill/>
          <a:ln>
            <a:noFill/>
          </a:ln>
        </p:spPr>
      </p:pic>
      <p:sp>
        <p:nvSpPr>
          <p:cNvPr id="540" name="Google Shape;540;p89"/>
          <p:cNvSpPr txBox="1"/>
          <p:nvPr/>
        </p:nvSpPr>
        <p:spPr>
          <a:xfrm>
            <a:off x="7546575" y="3742125"/>
            <a:ext cx="1090200" cy="699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Merriweather Sans"/>
              <a:buNone/>
            </a:pPr>
            <a:r>
              <a:rPr b="1" i="0" lang="en" sz="1000" u="none" cap="none" strike="noStrike">
                <a:solidFill>
                  <a:srgbClr val="000000"/>
                </a:solidFill>
                <a:latin typeface="Open Sans"/>
                <a:ea typeface="Open Sans"/>
                <a:cs typeface="Open Sans"/>
                <a:sym typeface="Open Sans"/>
              </a:rPr>
              <a:t>Customizable Display of Personnel Details</a:t>
            </a:r>
            <a:endParaRPr b="0" i="0" sz="1400" u="none" cap="none" strike="noStrike">
              <a:solidFill>
                <a:srgbClr val="000000"/>
              </a:solidFill>
              <a:latin typeface="Arial"/>
              <a:ea typeface="Arial"/>
              <a:cs typeface="Arial"/>
              <a:sym typeface="Arial"/>
            </a:endParaRPr>
          </a:p>
        </p:txBody>
      </p:sp>
      <p:sp>
        <p:nvSpPr>
          <p:cNvPr id="541" name="Google Shape;541;p89"/>
          <p:cNvSpPr txBox="1"/>
          <p:nvPr/>
        </p:nvSpPr>
        <p:spPr>
          <a:xfrm>
            <a:off x="-24525" y="3873075"/>
            <a:ext cx="1303200" cy="80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Merriweather Sans"/>
              <a:buNone/>
            </a:pPr>
            <a:r>
              <a:rPr b="1" i="0" lang="en" sz="1000" u="none" cap="none" strike="noStrike">
                <a:solidFill>
                  <a:srgbClr val="000000"/>
                </a:solidFill>
                <a:latin typeface="Open Sans"/>
                <a:ea typeface="Open Sans"/>
                <a:cs typeface="Open Sans"/>
                <a:sym typeface="Open Sans"/>
              </a:rPr>
              <a:t>Expand/Collapse Detailed Expense Rows</a:t>
            </a:r>
            <a:endParaRPr b="0" i="0" sz="1400" u="none" cap="none" strike="noStrike">
              <a:solidFill>
                <a:srgbClr val="000000"/>
              </a:solidFill>
              <a:latin typeface="Arial"/>
              <a:ea typeface="Arial"/>
              <a:cs typeface="Arial"/>
              <a:sym typeface="Arial"/>
            </a:endParaRPr>
          </a:p>
        </p:txBody>
      </p:sp>
      <p:pic>
        <p:nvPicPr>
          <p:cNvPr id="542" name="Google Shape;542;p89"/>
          <p:cNvPicPr preferRelativeResize="0"/>
          <p:nvPr/>
        </p:nvPicPr>
        <p:blipFill rotWithShape="1">
          <a:blip r:embed="rId4">
            <a:alphaModFix/>
          </a:blip>
          <a:srcRect b="0" l="19974" r="0" t="3288"/>
          <a:stretch/>
        </p:blipFill>
        <p:spPr>
          <a:xfrm>
            <a:off x="1180951" y="1810349"/>
            <a:ext cx="5874125" cy="4505475"/>
          </a:xfrm>
          <a:prstGeom prst="rect">
            <a:avLst/>
          </a:prstGeom>
          <a:noFill/>
          <a:ln cap="flat" cmpd="sng" w="9525">
            <a:solidFill>
              <a:schemeClr val="dk2"/>
            </a:solidFill>
            <a:prstDash val="solid"/>
            <a:round/>
            <a:headEnd len="sm" w="sm" type="none"/>
            <a:tailEnd len="sm" w="sm" type="none"/>
          </a:ln>
        </p:spPr>
      </p:pic>
      <p:cxnSp>
        <p:nvCxnSpPr>
          <p:cNvPr id="543" name="Google Shape;543;p89"/>
          <p:cNvCxnSpPr>
            <a:endCxn id="544" idx="1"/>
          </p:cNvCxnSpPr>
          <p:nvPr/>
        </p:nvCxnSpPr>
        <p:spPr>
          <a:xfrm flipH="1" rot="10800000">
            <a:off x="7055041" y="2057565"/>
            <a:ext cx="496200" cy="4500"/>
          </a:xfrm>
          <a:prstGeom prst="straightConnector1">
            <a:avLst/>
          </a:prstGeom>
          <a:noFill/>
          <a:ln cap="flat" cmpd="sng" w="19050">
            <a:solidFill>
              <a:schemeClr val="accent1"/>
            </a:solidFill>
            <a:prstDash val="solid"/>
            <a:round/>
            <a:headEnd len="sm" w="sm" type="none"/>
            <a:tailEnd len="sm" w="sm" type="none"/>
          </a:ln>
          <a:effectLst>
            <a:outerShdw blurRad="40000" rotWithShape="0" dir="5400000" dist="20000">
              <a:srgbClr val="000000">
                <a:alpha val="36860"/>
              </a:srgbClr>
            </a:outerShdw>
          </a:effectLst>
        </p:spPr>
      </p:cxnSp>
      <p:pic>
        <p:nvPicPr>
          <p:cNvPr descr="Badge 1" id="544" name="Google Shape;544;p89"/>
          <p:cNvPicPr preferRelativeResize="0"/>
          <p:nvPr/>
        </p:nvPicPr>
        <p:blipFill rotWithShape="1">
          <a:blip r:embed="rId5">
            <a:alphaModFix/>
          </a:blip>
          <a:srcRect b="0" l="0" r="0" t="0"/>
          <a:stretch/>
        </p:blipFill>
        <p:spPr>
          <a:xfrm>
            <a:off x="7551241" y="1837472"/>
            <a:ext cx="440186" cy="440186"/>
          </a:xfrm>
          <a:prstGeom prst="rect">
            <a:avLst/>
          </a:prstGeom>
          <a:noFill/>
          <a:ln>
            <a:noFill/>
          </a:ln>
        </p:spPr>
      </p:pic>
      <p:sp>
        <p:nvSpPr>
          <p:cNvPr id="545" name="Google Shape;545;p89"/>
          <p:cNvSpPr txBox="1"/>
          <p:nvPr/>
        </p:nvSpPr>
        <p:spPr>
          <a:xfrm>
            <a:off x="7551250" y="2329665"/>
            <a:ext cx="1175700" cy="255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Merriweather Sans"/>
              <a:buNone/>
            </a:pPr>
            <a:r>
              <a:rPr b="1" i="0" lang="en" sz="1000" u="none" cap="none" strike="noStrike">
                <a:solidFill>
                  <a:srgbClr val="000000"/>
                </a:solidFill>
                <a:latin typeface="Open Sans"/>
                <a:ea typeface="Open Sans"/>
                <a:cs typeface="Open Sans"/>
                <a:sym typeface="Open Sans"/>
              </a:rPr>
              <a:t>Project </a:t>
            </a:r>
            <a:endParaRPr b="1" i="0" sz="10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000"/>
              <a:buFont typeface="Merriweather Sans"/>
              <a:buNone/>
            </a:pPr>
            <a:r>
              <a:rPr b="1" i="0" lang="en" sz="1000" u="none" cap="none" strike="noStrike">
                <a:solidFill>
                  <a:srgbClr val="000000"/>
                </a:solidFill>
                <a:latin typeface="Open Sans"/>
                <a:ea typeface="Open Sans"/>
                <a:cs typeface="Open Sans"/>
                <a:sym typeface="Open Sans"/>
              </a:rPr>
              <a:t>Totals at Top</a:t>
            </a:r>
            <a:endParaRPr b="0" i="0" sz="1400" u="none" cap="none" strike="noStrike">
              <a:solidFill>
                <a:srgbClr val="000000"/>
              </a:solidFill>
              <a:latin typeface="Arial"/>
              <a:ea typeface="Arial"/>
              <a:cs typeface="Arial"/>
              <a:sym typeface="Arial"/>
            </a:endParaRPr>
          </a:p>
        </p:txBody>
      </p:sp>
      <p:pic>
        <p:nvPicPr>
          <p:cNvPr descr="Badge 3" id="546" name="Google Shape;546;p89"/>
          <p:cNvPicPr preferRelativeResize="0"/>
          <p:nvPr/>
        </p:nvPicPr>
        <p:blipFill rotWithShape="1">
          <a:blip r:embed="rId6">
            <a:alphaModFix/>
          </a:blip>
          <a:srcRect b="0" l="0" r="0" t="0"/>
          <a:stretch/>
        </p:blipFill>
        <p:spPr>
          <a:xfrm>
            <a:off x="7551240" y="3277852"/>
            <a:ext cx="440185" cy="440185"/>
          </a:xfrm>
          <a:prstGeom prst="rect">
            <a:avLst/>
          </a:prstGeom>
          <a:noFill/>
          <a:ln>
            <a:noFill/>
          </a:ln>
        </p:spPr>
      </p:pic>
      <p:cxnSp>
        <p:nvCxnSpPr>
          <p:cNvPr id="547" name="Google Shape;547;p89"/>
          <p:cNvCxnSpPr>
            <a:endCxn id="546" idx="1"/>
          </p:cNvCxnSpPr>
          <p:nvPr/>
        </p:nvCxnSpPr>
        <p:spPr>
          <a:xfrm flipH="1" rot="10800000">
            <a:off x="7005840" y="3497944"/>
            <a:ext cx="545400" cy="4500"/>
          </a:xfrm>
          <a:prstGeom prst="straightConnector1">
            <a:avLst/>
          </a:prstGeom>
          <a:noFill/>
          <a:ln cap="flat" cmpd="sng" w="19050">
            <a:solidFill>
              <a:schemeClr val="accent1"/>
            </a:solidFill>
            <a:prstDash val="solid"/>
            <a:round/>
            <a:headEnd len="sm" w="sm" type="none"/>
            <a:tailEnd len="sm" w="sm" type="none"/>
          </a:ln>
          <a:effectLst>
            <a:outerShdw blurRad="40000" rotWithShape="0" dir="5400000" dist="20000">
              <a:srgbClr val="000000">
                <a:alpha val="36860"/>
              </a:srgbClr>
            </a:outerShdw>
          </a:effectLst>
        </p:spPr>
      </p:cxnSp>
      <p:sp>
        <p:nvSpPr>
          <p:cNvPr id="548" name="Google Shape;548;p89"/>
          <p:cNvSpPr/>
          <p:nvPr/>
        </p:nvSpPr>
        <p:spPr>
          <a:xfrm>
            <a:off x="1278850" y="3497950"/>
            <a:ext cx="143400" cy="220200"/>
          </a:xfrm>
          <a:prstGeom prst="rect">
            <a:avLst/>
          </a:prstGeom>
          <a:noFill/>
          <a:ln cap="flat" cmpd="sng" w="19050">
            <a:solidFill>
              <a:srgbClr val="482981"/>
            </a:solidFill>
            <a:prstDash val="dash"/>
            <a:round/>
            <a:headEnd len="sm" w="sm" type="none"/>
            <a:tailEnd len="sm" w="sm" type="none"/>
          </a:ln>
          <a:effectLst>
            <a:outerShdw blurRad="40000" rotWithShape="0" dir="5400000" dist="23000">
              <a:srgbClr val="000000">
                <a:alpha val="3451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549" name="Google Shape;549;p89"/>
          <p:cNvCxnSpPr/>
          <p:nvPr/>
        </p:nvCxnSpPr>
        <p:spPr>
          <a:xfrm>
            <a:off x="829925" y="3625700"/>
            <a:ext cx="448800" cy="0"/>
          </a:xfrm>
          <a:prstGeom prst="straightConnector1">
            <a:avLst/>
          </a:prstGeom>
          <a:noFill/>
          <a:ln cap="flat" cmpd="sng" w="19050">
            <a:solidFill>
              <a:schemeClr val="accent1"/>
            </a:solidFill>
            <a:prstDash val="solid"/>
            <a:round/>
            <a:headEnd len="sm" w="sm" type="none"/>
            <a:tailEnd len="sm" w="sm" type="none"/>
          </a:ln>
          <a:effectLst>
            <a:outerShdw blurRad="40000" rotWithShape="0" dir="5400000" dist="20000">
              <a:srgbClr val="000000">
                <a:alpha val="36860"/>
              </a:srgbClr>
            </a:outerShdw>
          </a:effectLst>
        </p:spPr>
      </p:cxn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4" name="Shape 554"/>
        <p:cNvGrpSpPr/>
        <p:nvPr/>
      </p:nvGrpSpPr>
      <p:grpSpPr>
        <a:xfrm>
          <a:off x="0" y="0"/>
          <a:ext cx="0" cy="0"/>
          <a:chOff x="0" y="0"/>
          <a:chExt cx="0" cy="0"/>
        </a:xfrm>
      </p:grpSpPr>
      <p:sp>
        <p:nvSpPr>
          <p:cNvPr id="555" name="Google Shape;555;p90"/>
          <p:cNvSpPr txBox="1"/>
          <p:nvPr>
            <p:ph idx="1" type="body"/>
          </p:nvPr>
        </p:nvSpPr>
        <p:spPr>
          <a:xfrm>
            <a:off x="327275" y="3019025"/>
            <a:ext cx="8196300" cy="615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480"/>
              </a:spcBef>
              <a:spcAft>
                <a:spcPts val="0"/>
              </a:spcAft>
              <a:buSzPts val="2400"/>
              <a:buNone/>
            </a:pPr>
            <a:r>
              <a:rPr lang="en"/>
              <a:t>Add a slide focused on the Worksheet Totals, with F&amp;A detail expanded</a:t>
            </a:r>
            <a:endParaRPr/>
          </a:p>
        </p:txBody>
      </p:sp>
      <p:sp>
        <p:nvSpPr>
          <p:cNvPr id="556" name="Google Shape;556;p90"/>
          <p:cNvSpPr txBox="1"/>
          <p:nvPr>
            <p:ph type="title"/>
          </p:nvPr>
        </p:nvSpPr>
        <p:spPr>
          <a:xfrm>
            <a:off x="327275" y="371500"/>
            <a:ext cx="8528100" cy="9921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3000"/>
              <a:buNone/>
            </a:pPr>
            <a:r>
              <a:rPr lang="en" sz="4000"/>
              <a:t> BUDGET F&amp;A TOTALS </a:t>
            </a:r>
            <a:endParaRPr sz="4000"/>
          </a:p>
        </p:txBody>
      </p:sp>
      <p:pic>
        <p:nvPicPr>
          <p:cNvPr id="557" name="Google Shape;557;p90"/>
          <p:cNvPicPr preferRelativeResize="0"/>
          <p:nvPr/>
        </p:nvPicPr>
        <p:blipFill rotWithShape="1">
          <a:blip r:embed="rId3">
            <a:alphaModFix/>
          </a:blip>
          <a:srcRect b="0" l="0" r="0" t="0"/>
          <a:stretch/>
        </p:blipFill>
        <p:spPr>
          <a:xfrm>
            <a:off x="0" y="2351850"/>
            <a:ext cx="9144001" cy="3195825"/>
          </a:xfrm>
          <a:prstGeom prst="rect">
            <a:avLst/>
          </a:prstGeom>
          <a:noFill/>
          <a:ln>
            <a:noFill/>
          </a:ln>
        </p:spPr>
      </p:pic>
      <p:pic>
        <p:nvPicPr>
          <p:cNvPr id="558" name="Google Shape;558;p90"/>
          <p:cNvPicPr preferRelativeResize="0"/>
          <p:nvPr/>
        </p:nvPicPr>
        <p:blipFill rotWithShape="1">
          <a:blip r:embed="rId4">
            <a:alphaModFix/>
          </a:blip>
          <a:srcRect b="0" l="0" r="0" t="0"/>
          <a:stretch/>
        </p:blipFill>
        <p:spPr>
          <a:xfrm>
            <a:off x="49350" y="1965625"/>
            <a:ext cx="9045290" cy="3667774"/>
          </a:xfrm>
          <a:prstGeom prst="rect">
            <a:avLst/>
          </a:prstGeom>
          <a:noFill/>
          <a:ln cap="flat" cmpd="sng" w="9525">
            <a:solidFill>
              <a:schemeClr val="dk1"/>
            </a:solidFill>
            <a:prstDash val="solid"/>
            <a:round/>
            <a:headEnd len="sm" w="sm" type="none"/>
            <a:tailEnd len="sm" w="sm" type="none"/>
          </a:ln>
        </p:spPr>
      </p:pic>
      <p:sp>
        <p:nvSpPr>
          <p:cNvPr id="559" name="Google Shape;559;p90"/>
          <p:cNvSpPr/>
          <p:nvPr/>
        </p:nvSpPr>
        <p:spPr>
          <a:xfrm>
            <a:off x="2226575" y="3284500"/>
            <a:ext cx="1257300" cy="2019300"/>
          </a:xfrm>
          <a:prstGeom prst="rect">
            <a:avLst/>
          </a:prstGeom>
          <a:noFill/>
          <a:ln cap="flat" cmpd="sng" w="19050">
            <a:solidFill>
              <a:srgbClr val="482981"/>
            </a:solidFill>
            <a:prstDash val="dash"/>
            <a:round/>
            <a:headEnd len="sm" w="sm" type="none"/>
            <a:tailEnd len="sm" w="sm" type="none"/>
          </a:ln>
          <a:effectLst>
            <a:outerShdw blurRad="40000" rotWithShape="0" dir="5400000" dist="23000">
              <a:srgbClr val="000000">
                <a:alpha val="3451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3" name="Shape 563"/>
        <p:cNvGrpSpPr/>
        <p:nvPr/>
      </p:nvGrpSpPr>
      <p:grpSpPr>
        <a:xfrm>
          <a:off x="0" y="0"/>
          <a:ext cx="0" cy="0"/>
          <a:chOff x="0" y="0"/>
          <a:chExt cx="0" cy="0"/>
        </a:xfrm>
      </p:grpSpPr>
      <p:sp>
        <p:nvSpPr>
          <p:cNvPr id="564" name="Google Shape;564;p91"/>
          <p:cNvSpPr/>
          <p:nvPr/>
        </p:nvSpPr>
        <p:spPr>
          <a:xfrm>
            <a:off x="7341650" y="5896725"/>
            <a:ext cx="1647900" cy="9921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65" name="Google Shape;565;p91"/>
          <p:cNvPicPr preferRelativeResize="0"/>
          <p:nvPr/>
        </p:nvPicPr>
        <p:blipFill rotWithShape="1">
          <a:blip r:embed="rId3">
            <a:alphaModFix/>
          </a:blip>
          <a:srcRect b="0" l="0" r="0" t="0"/>
          <a:stretch/>
        </p:blipFill>
        <p:spPr>
          <a:xfrm>
            <a:off x="538200" y="2277650"/>
            <a:ext cx="7392750" cy="4269824"/>
          </a:xfrm>
          <a:prstGeom prst="rect">
            <a:avLst/>
          </a:prstGeom>
          <a:noFill/>
          <a:ln cap="flat" cmpd="sng" w="9525">
            <a:solidFill>
              <a:schemeClr val="dk2"/>
            </a:solidFill>
            <a:prstDash val="solid"/>
            <a:round/>
            <a:headEnd len="sm" w="sm" type="none"/>
            <a:tailEnd len="sm" w="sm" type="none"/>
          </a:ln>
        </p:spPr>
      </p:pic>
      <p:sp>
        <p:nvSpPr>
          <p:cNvPr id="566" name="Google Shape;566;p91"/>
          <p:cNvSpPr txBox="1"/>
          <p:nvPr>
            <p:ph type="title"/>
          </p:nvPr>
        </p:nvSpPr>
        <p:spPr>
          <a:xfrm>
            <a:off x="671756" y="447711"/>
            <a:ext cx="8183700" cy="9921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4000"/>
              <a:buFont typeface="Encode Sans Black"/>
              <a:buNone/>
            </a:pPr>
            <a:r>
              <a:rPr lang="en" sz="4000"/>
              <a:t>BUDGET TARGETS &amp; LIMITS</a:t>
            </a:r>
            <a:endParaRPr/>
          </a:p>
        </p:txBody>
      </p:sp>
      <p:pic>
        <p:nvPicPr>
          <p:cNvPr descr="Badge" id="567" name="Google Shape;567;p91"/>
          <p:cNvPicPr preferRelativeResize="0"/>
          <p:nvPr/>
        </p:nvPicPr>
        <p:blipFill rotWithShape="1">
          <a:blip r:embed="rId4">
            <a:alphaModFix/>
          </a:blip>
          <a:srcRect b="0" l="0" r="0" t="0"/>
          <a:stretch/>
        </p:blipFill>
        <p:spPr>
          <a:xfrm>
            <a:off x="8269006" y="5355202"/>
            <a:ext cx="440185" cy="440185"/>
          </a:xfrm>
          <a:prstGeom prst="rect">
            <a:avLst/>
          </a:prstGeom>
          <a:noFill/>
          <a:ln>
            <a:noFill/>
          </a:ln>
        </p:spPr>
      </p:pic>
      <p:sp>
        <p:nvSpPr>
          <p:cNvPr id="568" name="Google Shape;568;p91"/>
          <p:cNvSpPr txBox="1"/>
          <p:nvPr/>
        </p:nvSpPr>
        <p:spPr>
          <a:xfrm>
            <a:off x="8090300" y="5896725"/>
            <a:ext cx="969300" cy="80100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Merriweather Sans"/>
              <a:buNone/>
            </a:pPr>
            <a:r>
              <a:rPr b="1" i="0" lang="en" sz="1000" u="none" cap="none" strike="noStrike">
                <a:solidFill>
                  <a:srgbClr val="000000"/>
                </a:solidFill>
                <a:latin typeface="Open Sans"/>
                <a:ea typeface="Open Sans"/>
                <a:cs typeface="Open Sans"/>
                <a:sym typeface="Open Sans"/>
              </a:rPr>
              <a:t>Period Limit Exceeded</a:t>
            </a:r>
            <a:endParaRPr b="0" i="0" sz="1400" u="none" cap="none" strike="noStrike">
              <a:solidFill>
                <a:srgbClr val="000000"/>
              </a:solidFill>
              <a:latin typeface="Arial"/>
              <a:ea typeface="Arial"/>
              <a:cs typeface="Arial"/>
              <a:sym typeface="Arial"/>
            </a:endParaRPr>
          </a:p>
        </p:txBody>
      </p:sp>
      <p:cxnSp>
        <p:nvCxnSpPr>
          <p:cNvPr id="569" name="Google Shape;569;p91"/>
          <p:cNvCxnSpPr/>
          <p:nvPr/>
        </p:nvCxnSpPr>
        <p:spPr>
          <a:xfrm flipH="1" rot="10800000">
            <a:off x="4992225" y="2438425"/>
            <a:ext cx="3244800" cy="23700"/>
          </a:xfrm>
          <a:prstGeom prst="straightConnector1">
            <a:avLst/>
          </a:prstGeom>
          <a:noFill/>
          <a:ln cap="flat" cmpd="sng" w="19050">
            <a:solidFill>
              <a:schemeClr val="accent1"/>
            </a:solidFill>
            <a:prstDash val="solid"/>
            <a:round/>
            <a:headEnd len="sm" w="sm" type="none"/>
            <a:tailEnd len="sm" w="sm" type="none"/>
          </a:ln>
          <a:effectLst>
            <a:outerShdw blurRad="40000" rotWithShape="0" dir="5400000" dist="20000">
              <a:srgbClr val="000000">
                <a:alpha val="36860"/>
              </a:srgbClr>
            </a:outerShdw>
          </a:effectLst>
        </p:spPr>
      </p:cxnSp>
      <p:pic>
        <p:nvPicPr>
          <p:cNvPr descr="Badge 1" id="570" name="Google Shape;570;p91"/>
          <p:cNvPicPr preferRelativeResize="0"/>
          <p:nvPr/>
        </p:nvPicPr>
        <p:blipFill rotWithShape="1">
          <a:blip r:embed="rId5">
            <a:alphaModFix/>
          </a:blip>
          <a:srcRect b="0" l="0" r="0" t="0"/>
          <a:stretch/>
        </p:blipFill>
        <p:spPr>
          <a:xfrm>
            <a:off x="8307228" y="2201485"/>
            <a:ext cx="440186" cy="440186"/>
          </a:xfrm>
          <a:prstGeom prst="rect">
            <a:avLst/>
          </a:prstGeom>
          <a:noFill/>
          <a:ln>
            <a:noFill/>
          </a:ln>
        </p:spPr>
      </p:pic>
      <p:sp>
        <p:nvSpPr>
          <p:cNvPr id="571" name="Google Shape;571;p91"/>
          <p:cNvSpPr txBox="1"/>
          <p:nvPr/>
        </p:nvSpPr>
        <p:spPr>
          <a:xfrm>
            <a:off x="8008250" y="2701800"/>
            <a:ext cx="1133400" cy="1162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Merriweather Sans"/>
              <a:buNone/>
            </a:pPr>
            <a:r>
              <a:rPr b="1" i="0" lang="en" sz="1000" u="none" cap="none" strike="noStrike">
                <a:solidFill>
                  <a:srgbClr val="000000"/>
                </a:solidFill>
                <a:latin typeface="Open Sans"/>
                <a:ea typeface="Open Sans"/>
                <a:cs typeface="Open Sans"/>
                <a:sym typeface="Open Sans"/>
              </a:rPr>
              <a:t>Total Direct Costs Exceeds Limit</a:t>
            </a:r>
            <a:endParaRPr b="0" i="0" sz="1400" u="none" cap="none" strike="noStrike">
              <a:solidFill>
                <a:srgbClr val="000000"/>
              </a:solidFill>
              <a:latin typeface="Arial"/>
              <a:ea typeface="Arial"/>
              <a:cs typeface="Arial"/>
              <a:sym typeface="Arial"/>
            </a:endParaRPr>
          </a:p>
        </p:txBody>
      </p:sp>
      <p:cxnSp>
        <p:nvCxnSpPr>
          <p:cNvPr id="572" name="Google Shape;572;p91"/>
          <p:cNvCxnSpPr/>
          <p:nvPr/>
        </p:nvCxnSpPr>
        <p:spPr>
          <a:xfrm>
            <a:off x="6772715" y="5595320"/>
            <a:ext cx="1440000" cy="12300"/>
          </a:xfrm>
          <a:prstGeom prst="straightConnector1">
            <a:avLst/>
          </a:prstGeom>
          <a:noFill/>
          <a:ln cap="flat" cmpd="sng" w="19050">
            <a:solidFill>
              <a:schemeClr val="accent1"/>
            </a:solidFill>
            <a:prstDash val="solid"/>
            <a:round/>
            <a:headEnd len="sm" w="sm" type="none"/>
            <a:tailEnd len="sm" w="sm" type="none"/>
          </a:ln>
          <a:effectLst>
            <a:outerShdw blurRad="40000" rotWithShape="0" dir="5400000" dist="20000">
              <a:srgbClr val="000000">
                <a:alpha val="36860"/>
              </a:srgbClr>
            </a:outerShdw>
          </a:effectLst>
        </p:spPr>
      </p:cxnSp>
      <p:sp>
        <p:nvSpPr>
          <p:cNvPr id="573" name="Google Shape;573;p91"/>
          <p:cNvSpPr/>
          <p:nvPr/>
        </p:nvSpPr>
        <p:spPr>
          <a:xfrm>
            <a:off x="5654625" y="5482975"/>
            <a:ext cx="1090200" cy="220200"/>
          </a:xfrm>
          <a:prstGeom prst="rect">
            <a:avLst/>
          </a:prstGeom>
          <a:noFill/>
          <a:ln cap="flat" cmpd="sng" w="19050">
            <a:solidFill>
              <a:srgbClr val="482981"/>
            </a:solidFill>
            <a:prstDash val="dash"/>
            <a:round/>
            <a:headEnd len="sm" w="sm" type="none"/>
            <a:tailEnd len="sm" w="sm" type="none"/>
          </a:ln>
          <a:effectLst>
            <a:outerShdw blurRad="40000" rotWithShape="0" dir="5400000" dist="23000">
              <a:srgbClr val="000000">
                <a:alpha val="3451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74" name="Google Shape;574;p91"/>
          <p:cNvSpPr txBox="1"/>
          <p:nvPr/>
        </p:nvSpPr>
        <p:spPr>
          <a:xfrm>
            <a:off x="538200" y="1714875"/>
            <a:ext cx="6292200" cy="440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Open Sans"/>
                <a:ea typeface="Open Sans"/>
                <a:cs typeface="Open Sans"/>
                <a:sym typeface="Open Sans"/>
              </a:rPr>
              <a:t>Sample: Limit of $250,000 per period in TDC exceeded</a:t>
            </a:r>
            <a:endParaRPr b="0" i="0" sz="1800" u="none" cap="none" strike="noStrike">
              <a:solidFill>
                <a:srgbClr val="000000"/>
              </a:solidFill>
              <a:latin typeface="Open Sans"/>
              <a:ea typeface="Open Sans"/>
              <a:cs typeface="Open Sans"/>
              <a:sym typeface="Open Sans"/>
            </a:endParaRPr>
          </a:p>
        </p:txBody>
      </p:sp>
      <p:sp>
        <p:nvSpPr>
          <p:cNvPr id="575" name="Google Shape;575;p91"/>
          <p:cNvSpPr/>
          <p:nvPr/>
        </p:nvSpPr>
        <p:spPr>
          <a:xfrm>
            <a:off x="3902025" y="2282575"/>
            <a:ext cx="1090200" cy="359100"/>
          </a:xfrm>
          <a:prstGeom prst="rect">
            <a:avLst/>
          </a:prstGeom>
          <a:noFill/>
          <a:ln cap="flat" cmpd="sng" w="19050">
            <a:solidFill>
              <a:srgbClr val="482981"/>
            </a:solidFill>
            <a:prstDash val="dash"/>
            <a:round/>
            <a:headEnd len="sm" w="sm" type="none"/>
            <a:tailEnd len="sm" w="sm" type="none"/>
          </a:ln>
          <a:effectLst>
            <a:outerShdw blurRad="40000" rotWithShape="0" dir="5400000" dist="23000">
              <a:srgbClr val="000000">
                <a:alpha val="3451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0" name="Shape 580"/>
        <p:cNvGrpSpPr/>
        <p:nvPr/>
      </p:nvGrpSpPr>
      <p:grpSpPr>
        <a:xfrm>
          <a:off x="0" y="0"/>
          <a:ext cx="0" cy="0"/>
          <a:chOff x="0" y="0"/>
          <a:chExt cx="0" cy="0"/>
        </a:xfrm>
      </p:grpSpPr>
      <p:sp>
        <p:nvSpPr>
          <p:cNvPr id="581" name="Google Shape;581;p92"/>
          <p:cNvSpPr txBox="1"/>
          <p:nvPr>
            <p:ph type="title"/>
          </p:nvPr>
        </p:nvSpPr>
        <p:spPr>
          <a:xfrm>
            <a:off x="671756" y="371511"/>
            <a:ext cx="8183700" cy="9921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4000"/>
              <a:buFont typeface="Encode Sans Black"/>
              <a:buNone/>
            </a:pPr>
            <a:r>
              <a:rPr lang="en" sz="4000"/>
              <a:t>EXPORT BUDGET</a:t>
            </a:r>
            <a:endParaRPr/>
          </a:p>
        </p:txBody>
      </p:sp>
      <p:pic>
        <p:nvPicPr>
          <p:cNvPr descr="Badge 1" id="582" name="Google Shape;582;p92"/>
          <p:cNvPicPr preferRelativeResize="0"/>
          <p:nvPr/>
        </p:nvPicPr>
        <p:blipFill rotWithShape="1">
          <a:blip r:embed="rId3">
            <a:alphaModFix/>
          </a:blip>
          <a:srcRect b="0" l="0" r="0" t="0"/>
          <a:stretch/>
        </p:blipFill>
        <p:spPr>
          <a:xfrm>
            <a:off x="4358902" y="4178966"/>
            <a:ext cx="440186" cy="440186"/>
          </a:xfrm>
          <a:prstGeom prst="rect">
            <a:avLst/>
          </a:prstGeom>
          <a:noFill/>
          <a:ln>
            <a:noFill/>
          </a:ln>
        </p:spPr>
      </p:pic>
      <p:pic>
        <p:nvPicPr>
          <p:cNvPr id="583" name="Google Shape;583;p92"/>
          <p:cNvPicPr preferRelativeResize="0"/>
          <p:nvPr/>
        </p:nvPicPr>
        <p:blipFill rotWithShape="1">
          <a:blip r:embed="rId4">
            <a:alphaModFix/>
          </a:blip>
          <a:srcRect b="0" l="0" r="0" t="0"/>
          <a:stretch/>
        </p:blipFill>
        <p:spPr>
          <a:xfrm>
            <a:off x="14000" y="2013450"/>
            <a:ext cx="9130000" cy="2089330"/>
          </a:xfrm>
          <a:prstGeom prst="rect">
            <a:avLst/>
          </a:prstGeom>
          <a:noFill/>
          <a:ln cap="flat" cmpd="sng" w="9525">
            <a:solidFill>
              <a:srgbClr val="000000"/>
            </a:solidFill>
            <a:prstDash val="solid"/>
            <a:round/>
            <a:headEnd len="sm" w="sm" type="none"/>
            <a:tailEnd len="sm" w="sm" type="none"/>
          </a:ln>
        </p:spPr>
      </p:pic>
      <p:sp>
        <p:nvSpPr>
          <p:cNvPr id="584" name="Google Shape;584;p92"/>
          <p:cNvSpPr/>
          <p:nvPr/>
        </p:nvSpPr>
        <p:spPr>
          <a:xfrm>
            <a:off x="8765650" y="2368450"/>
            <a:ext cx="330600" cy="294600"/>
          </a:xfrm>
          <a:prstGeom prst="rect">
            <a:avLst/>
          </a:prstGeom>
          <a:noFill/>
          <a:ln cap="flat" cmpd="sng" w="19050">
            <a:solidFill>
              <a:srgbClr val="482981"/>
            </a:solidFill>
            <a:prstDash val="dash"/>
            <a:round/>
            <a:headEnd len="sm" w="sm" type="none"/>
            <a:tailEnd len="sm" w="sm" type="none"/>
          </a:ln>
          <a:effectLst>
            <a:outerShdw blurRad="40000" rotWithShape="0" dir="5400000" dist="23000">
              <a:srgbClr val="000000">
                <a:alpha val="3412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585" name="Google Shape;585;p92"/>
          <p:cNvCxnSpPr>
            <a:endCxn id="582" idx="3"/>
          </p:cNvCxnSpPr>
          <p:nvPr/>
        </p:nvCxnSpPr>
        <p:spPr>
          <a:xfrm flipH="1">
            <a:off x="4799088" y="2662959"/>
            <a:ext cx="4297200" cy="1736100"/>
          </a:xfrm>
          <a:prstGeom prst="bentConnector3">
            <a:avLst>
              <a:gd fmla="val 50000" name="adj1"/>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6860"/>
              </a:srgbClr>
            </a:outerShdw>
          </a:effectLst>
        </p:spPr>
      </p:cxnSp>
      <p:sp>
        <p:nvSpPr>
          <p:cNvPr id="586" name="Google Shape;586;p92"/>
          <p:cNvSpPr txBox="1"/>
          <p:nvPr>
            <p:ph idx="1" type="body"/>
          </p:nvPr>
        </p:nvSpPr>
        <p:spPr>
          <a:xfrm>
            <a:off x="2652225" y="4647238"/>
            <a:ext cx="4222800" cy="1305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000"/>
              <a:buNone/>
            </a:pPr>
            <a:r>
              <a:rPr lang="en" sz="1800">
                <a:solidFill>
                  <a:srgbClr val="000000"/>
                </a:solidFill>
              </a:rPr>
              <a:t>Export the Following to Excel (.xlsx)</a:t>
            </a:r>
            <a:endParaRPr sz="1800">
              <a:solidFill>
                <a:srgbClr val="000000"/>
              </a:solidFill>
            </a:endParaRPr>
          </a:p>
          <a:p>
            <a:pPr indent="0" lvl="0" marL="0" rtl="0" algn="l">
              <a:lnSpc>
                <a:spcPct val="100000"/>
              </a:lnSpc>
              <a:spcBef>
                <a:spcPts val="0"/>
              </a:spcBef>
              <a:spcAft>
                <a:spcPts val="0"/>
              </a:spcAft>
              <a:buClr>
                <a:srgbClr val="000000"/>
              </a:buClr>
              <a:buSzPts val="1000"/>
              <a:buNone/>
            </a:pPr>
            <a:r>
              <a:t/>
            </a:r>
            <a:endParaRPr sz="1800">
              <a:solidFill>
                <a:srgbClr val="000000"/>
              </a:solidFill>
            </a:endParaRPr>
          </a:p>
          <a:p>
            <a:pPr indent="0" lvl="0" marL="0" rtl="0" algn="l">
              <a:lnSpc>
                <a:spcPct val="100000"/>
              </a:lnSpc>
              <a:spcBef>
                <a:spcPts val="0"/>
              </a:spcBef>
              <a:spcAft>
                <a:spcPts val="0"/>
              </a:spcAft>
              <a:buClr>
                <a:srgbClr val="000000"/>
              </a:buClr>
              <a:buSzPts val="1000"/>
              <a:buNone/>
            </a:pPr>
            <a:r>
              <a:rPr b="0" lang="en" sz="1800">
                <a:solidFill>
                  <a:srgbClr val="000000"/>
                </a:solidFill>
              </a:rPr>
              <a:t>&gt; Budget Summary</a:t>
            </a:r>
            <a:endParaRPr b="0" sz="1800">
              <a:solidFill>
                <a:srgbClr val="000000"/>
              </a:solidFill>
            </a:endParaRPr>
          </a:p>
          <a:p>
            <a:pPr indent="0" lvl="0" marL="0" rtl="0" algn="l">
              <a:lnSpc>
                <a:spcPct val="100000"/>
              </a:lnSpc>
              <a:spcBef>
                <a:spcPts val="0"/>
              </a:spcBef>
              <a:spcAft>
                <a:spcPts val="0"/>
              </a:spcAft>
              <a:buClr>
                <a:srgbClr val="000000"/>
              </a:buClr>
              <a:buSzPts val="1000"/>
              <a:buNone/>
            </a:pPr>
            <a:r>
              <a:rPr b="0" lang="en" sz="1800">
                <a:solidFill>
                  <a:srgbClr val="000000"/>
                </a:solidFill>
              </a:rPr>
              <a:t>&gt; R&amp;R Detailed Budget Format</a:t>
            </a:r>
            <a:endParaRPr sz="1800"/>
          </a:p>
          <a:p>
            <a:pPr indent="0" lvl="0" marL="0" rtl="0" algn="l">
              <a:lnSpc>
                <a:spcPct val="100000"/>
              </a:lnSpc>
              <a:spcBef>
                <a:spcPts val="0"/>
              </a:spcBef>
              <a:spcAft>
                <a:spcPts val="0"/>
              </a:spcAft>
              <a:buClr>
                <a:srgbClr val="000000"/>
              </a:buClr>
              <a:buSzPts val="1000"/>
              <a:buNone/>
            </a:pPr>
            <a:r>
              <a:rPr b="0" lang="en" sz="1800">
                <a:solidFill>
                  <a:srgbClr val="000000"/>
                </a:solidFill>
              </a:rPr>
              <a:t>&gt; Individual Budget Worksheets</a:t>
            </a:r>
            <a:endParaRPr sz="18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1" name="Shape 591"/>
        <p:cNvGrpSpPr/>
        <p:nvPr/>
      </p:nvGrpSpPr>
      <p:grpSpPr>
        <a:xfrm>
          <a:off x="0" y="0"/>
          <a:ext cx="0" cy="0"/>
          <a:chOff x="0" y="0"/>
          <a:chExt cx="0" cy="0"/>
        </a:xfrm>
      </p:grpSpPr>
      <p:sp>
        <p:nvSpPr>
          <p:cNvPr id="592" name="Google Shape;592;p93"/>
          <p:cNvSpPr/>
          <p:nvPr/>
        </p:nvSpPr>
        <p:spPr>
          <a:xfrm>
            <a:off x="7523925" y="5373775"/>
            <a:ext cx="1454100" cy="15132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3" name="Google Shape;593;p93"/>
          <p:cNvSpPr txBox="1"/>
          <p:nvPr>
            <p:ph type="title"/>
          </p:nvPr>
        </p:nvSpPr>
        <p:spPr>
          <a:xfrm>
            <a:off x="671756" y="371511"/>
            <a:ext cx="8183700" cy="992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600"/>
              </a:spcBef>
              <a:spcAft>
                <a:spcPts val="0"/>
              </a:spcAft>
              <a:buSzPts val="3000"/>
              <a:buNone/>
            </a:pPr>
            <a:r>
              <a:rPr b="0" lang="en" sz="4000"/>
              <a:t>IMPROVED EXPORT LAYOUT</a:t>
            </a:r>
            <a:endParaRPr sz="4000"/>
          </a:p>
        </p:txBody>
      </p:sp>
      <p:pic>
        <p:nvPicPr>
          <p:cNvPr id="594" name="Google Shape;594;p93"/>
          <p:cNvPicPr preferRelativeResize="0"/>
          <p:nvPr/>
        </p:nvPicPr>
        <p:blipFill rotWithShape="1">
          <a:blip r:embed="rId3">
            <a:alphaModFix/>
          </a:blip>
          <a:srcRect b="0" l="0" r="19794" t="0"/>
          <a:stretch/>
        </p:blipFill>
        <p:spPr>
          <a:xfrm>
            <a:off x="3666895" y="2214039"/>
            <a:ext cx="5149893" cy="4415361"/>
          </a:xfrm>
          <a:prstGeom prst="rect">
            <a:avLst/>
          </a:prstGeom>
          <a:noFill/>
          <a:ln cap="flat" cmpd="sng" w="9525">
            <a:solidFill>
              <a:schemeClr val="dk2"/>
            </a:solidFill>
            <a:prstDash val="solid"/>
            <a:round/>
            <a:headEnd len="sm" w="sm" type="none"/>
            <a:tailEnd len="sm" w="sm" type="none"/>
          </a:ln>
        </p:spPr>
      </p:pic>
      <p:pic>
        <p:nvPicPr>
          <p:cNvPr id="595" name="Google Shape;595;p93"/>
          <p:cNvPicPr preferRelativeResize="0"/>
          <p:nvPr/>
        </p:nvPicPr>
        <p:blipFill rotWithShape="1">
          <a:blip r:embed="rId4">
            <a:alphaModFix/>
          </a:blip>
          <a:srcRect b="0" l="0" r="0" t="0"/>
          <a:stretch/>
        </p:blipFill>
        <p:spPr>
          <a:xfrm>
            <a:off x="425025" y="1656949"/>
            <a:ext cx="4992601" cy="4245399"/>
          </a:xfrm>
          <a:prstGeom prst="rect">
            <a:avLst/>
          </a:prstGeom>
          <a:noFill/>
          <a:ln cap="flat" cmpd="sng" w="9525">
            <a:solidFill>
              <a:schemeClr val="dk2"/>
            </a:solidFill>
            <a:prstDash val="solid"/>
            <a:round/>
            <a:headEnd len="sm" w="sm" type="none"/>
            <a:tailEnd len="sm" w="sm" type="none"/>
          </a:ln>
        </p:spPr>
      </p:pic>
      <p:sp>
        <p:nvSpPr>
          <p:cNvPr id="596" name="Google Shape;596;p93"/>
          <p:cNvSpPr txBox="1"/>
          <p:nvPr>
            <p:ph idx="1" type="body"/>
          </p:nvPr>
        </p:nvSpPr>
        <p:spPr>
          <a:xfrm>
            <a:off x="719200" y="6524625"/>
            <a:ext cx="3583800" cy="440100"/>
          </a:xfrm>
          <a:prstGeom prst="rect">
            <a:avLst/>
          </a:prstGeom>
          <a:noFill/>
          <a:ln>
            <a:noFill/>
          </a:ln>
        </p:spPr>
        <p:txBody>
          <a:bodyPr anchorCtr="0" anchor="ctr" bIns="91425" lIns="91425" spcFirstLastPara="1" rIns="91425" wrap="square" tIns="91425">
            <a:noAutofit/>
          </a:bodyPr>
          <a:lstStyle/>
          <a:p>
            <a:pPr indent="0" lvl="0" marL="457200" rtl="0" algn="l">
              <a:lnSpc>
                <a:spcPct val="100000"/>
              </a:lnSpc>
              <a:spcBef>
                <a:spcPts val="0"/>
              </a:spcBef>
              <a:spcAft>
                <a:spcPts val="0"/>
              </a:spcAft>
              <a:buSzPts val="2400"/>
              <a:buNone/>
            </a:pPr>
            <a:r>
              <a:rPr b="1" lang="en" sz="1200">
                <a:latin typeface="Open Sans"/>
                <a:ea typeface="Open Sans"/>
                <a:cs typeface="Open Sans"/>
                <a:sym typeface="Open Sans"/>
              </a:rPr>
              <a:t>Budget Summary (all periods) </a:t>
            </a:r>
            <a:endParaRPr b="1" sz="1200">
              <a:latin typeface="Open Sans"/>
              <a:ea typeface="Open Sans"/>
              <a:cs typeface="Open Sans"/>
              <a:sym typeface="Open Sans"/>
            </a:endParaRPr>
          </a:p>
          <a:p>
            <a:pPr indent="0" lvl="0" marL="457200" rtl="0" algn="l">
              <a:lnSpc>
                <a:spcPct val="100000"/>
              </a:lnSpc>
              <a:spcBef>
                <a:spcPts val="0"/>
              </a:spcBef>
              <a:spcAft>
                <a:spcPts val="0"/>
              </a:spcAft>
              <a:buSzPts val="2400"/>
              <a:buNone/>
            </a:pPr>
            <a:r>
              <a:rPr b="1" lang="en" sz="1200">
                <a:latin typeface="Open Sans"/>
                <a:ea typeface="Open Sans"/>
                <a:cs typeface="Open Sans"/>
                <a:sym typeface="Open Sans"/>
              </a:rPr>
              <a:t>and period breakdown (tabs)</a:t>
            </a:r>
            <a:endParaRPr b="1" sz="1200">
              <a:latin typeface="Open Sans"/>
              <a:ea typeface="Open Sans"/>
              <a:cs typeface="Open Sans"/>
              <a:sym typeface="Open Sans"/>
            </a:endParaRPr>
          </a:p>
          <a:p>
            <a:pPr indent="0" lvl="0" marL="0" rtl="0" algn="l">
              <a:lnSpc>
                <a:spcPct val="100000"/>
              </a:lnSpc>
              <a:spcBef>
                <a:spcPts val="0"/>
              </a:spcBef>
              <a:spcAft>
                <a:spcPts val="0"/>
              </a:spcAft>
              <a:buSzPts val="2400"/>
              <a:buNone/>
            </a:pPr>
            <a:r>
              <a:t/>
            </a:r>
            <a:endParaRPr sz="1400"/>
          </a:p>
          <a:p>
            <a:pPr indent="0" lvl="0" marL="457200" rtl="0" algn="l">
              <a:lnSpc>
                <a:spcPct val="100000"/>
              </a:lnSpc>
              <a:spcBef>
                <a:spcPts val="0"/>
              </a:spcBef>
              <a:spcAft>
                <a:spcPts val="0"/>
              </a:spcAft>
              <a:buSzPts val="2400"/>
              <a:buNone/>
            </a:pPr>
            <a:r>
              <a:t/>
            </a:r>
            <a:endParaRPr sz="1400"/>
          </a:p>
          <a:p>
            <a:pPr indent="0" lvl="0" marL="0" rtl="0" algn="l">
              <a:lnSpc>
                <a:spcPct val="100000"/>
              </a:lnSpc>
              <a:spcBef>
                <a:spcPts val="0"/>
              </a:spcBef>
              <a:spcAft>
                <a:spcPts val="0"/>
              </a:spcAft>
              <a:buSzPts val="2400"/>
              <a:buNone/>
            </a:pPr>
            <a:r>
              <a:t/>
            </a:r>
            <a:endParaRPr/>
          </a:p>
        </p:txBody>
      </p:sp>
      <p:sp>
        <p:nvSpPr>
          <p:cNvPr id="597" name="Google Shape;597;p93"/>
          <p:cNvSpPr/>
          <p:nvPr/>
        </p:nvSpPr>
        <p:spPr>
          <a:xfrm>
            <a:off x="2961398" y="3145509"/>
            <a:ext cx="471000" cy="64800"/>
          </a:xfrm>
          <a:prstGeom prst="roundRect">
            <a:avLst>
              <a:gd fmla="val 16667" name="adj"/>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8" name="Google Shape;598;p93"/>
          <p:cNvSpPr/>
          <p:nvPr/>
        </p:nvSpPr>
        <p:spPr>
          <a:xfrm>
            <a:off x="5873692" y="3730554"/>
            <a:ext cx="366900" cy="49200"/>
          </a:xfrm>
          <a:prstGeom prst="roundRect">
            <a:avLst>
              <a:gd fmla="val 16667" name="adj"/>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599" name="Google Shape;599;p93"/>
          <p:cNvCxnSpPr/>
          <p:nvPr/>
        </p:nvCxnSpPr>
        <p:spPr>
          <a:xfrm>
            <a:off x="2375625" y="5902375"/>
            <a:ext cx="7500" cy="342000"/>
          </a:xfrm>
          <a:prstGeom prst="straightConnector1">
            <a:avLst/>
          </a:prstGeom>
          <a:noFill/>
          <a:ln cap="flat" cmpd="sng" w="19050">
            <a:solidFill>
              <a:schemeClr val="dk1"/>
            </a:solidFill>
            <a:prstDash val="solid"/>
            <a:round/>
            <a:headEnd len="sm" w="sm" type="none"/>
            <a:tailEnd len="sm" w="sm" type="none"/>
          </a:ln>
        </p:spPr>
      </p:cxnSp>
      <p:sp>
        <p:nvSpPr>
          <p:cNvPr id="600" name="Google Shape;600;p93"/>
          <p:cNvSpPr/>
          <p:nvPr/>
        </p:nvSpPr>
        <p:spPr>
          <a:xfrm>
            <a:off x="981075" y="5712475"/>
            <a:ext cx="2999400" cy="189900"/>
          </a:xfrm>
          <a:prstGeom prst="rect">
            <a:avLst/>
          </a:prstGeom>
          <a:noFill/>
          <a:ln cap="flat" cmpd="sng" w="19050">
            <a:solidFill>
              <a:srgbClr val="482981"/>
            </a:solidFill>
            <a:prstDash val="dash"/>
            <a:round/>
            <a:headEnd len="sm" w="sm" type="none"/>
            <a:tailEnd len="sm" w="sm" type="none"/>
          </a:ln>
          <a:effectLst>
            <a:outerShdw blurRad="40000" rotWithShape="0" dir="5400000" dist="23000">
              <a:srgbClr val="000000">
                <a:alpha val="3451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5" name="Shape 605"/>
        <p:cNvGrpSpPr/>
        <p:nvPr/>
      </p:nvGrpSpPr>
      <p:grpSpPr>
        <a:xfrm>
          <a:off x="0" y="0"/>
          <a:ext cx="0" cy="0"/>
          <a:chOff x="0" y="0"/>
          <a:chExt cx="0" cy="0"/>
        </a:xfrm>
      </p:grpSpPr>
      <p:sp>
        <p:nvSpPr>
          <p:cNvPr id="606" name="Google Shape;606;p94"/>
          <p:cNvSpPr txBox="1"/>
          <p:nvPr>
            <p:ph idx="1"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480"/>
              </a:spcBef>
              <a:spcAft>
                <a:spcPts val="0"/>
              </a:spcAft>
              <a:buSzPts val="2400"/>
              <a:buNone/>
            </a:pPr>
            <a:r>
              <a:rPr lang="en">
                <a:solidFill>
                  <a:srgbClr val="000000"/>
                </a:solidFill>
              </a:rPr>
              <a:t>&gt;	Newly Created Budgets (for a limited time)</a:t>
            </a:r>
            <a:endParaRPr b="0">
              <a:solidFill>
                <a:srgbClr val="000000"/>
              </a:solidFill>
            </a:endParaRPr>
          </a:p>
          <a:p>
            <a:pPr indent="-355600" lvl="0" marL="457200" rtl="0" algn="l">
              <a:lnSpc>
                <a:spcPct val="100000"/>
              </a:lnSpc>
              <a:spcBef>
                <a:spcPts val="480"/>
              </a:spcBef>
              <a:spcAft>
                <a:spcPts val="0"/>
              </a:spcAft>
              <a:buClr>
                <a:srgbClr val="000000"/>
              </a:buClr>
              <a:buSzPts val="2000"/>
              <a:buChar char="-"/>
            </a:pPr>
            <a:r>
              <a:rPr b="0" lang="en" sz="2000">
                <a:solidFill>
                  <a:srgbClr val="000000"/>
                </a:solidFill>
              </a:rPr>
              <a:t>Can choose to use “legacy” (old) SAGE format or “current” (new) SAGE format </a:t>
            </a:r>
            <a:endParaRPr sz="2000">
              <a:solidFill>
                <a:srgbClr val="000000"/>
              </a:solidFill>
            </a:endParaRPr>
          </a:p>
          <a:p>
            <a:pPr indent="-355600" lvl="0" marL="457200" rtl="0" algn="l">
              <a:lnSpc>
                <a:spcPct val="100000"/>
              </a:lnSpc>
              <a:spcBef>
                <a:spcPts val="0"/>
              </a:spcBef>
              <a:spcAft>
                <a:spcPts val="0"/>
              </a:spcAft>
              <a:buClr>
                <a:srgbClr val="000000"/>
              </a:buClr>
              <a:buSzPts val="2000"/>
              <a:buChar char="-"/>
            </a:pPr>
            <a:r>
              <a:rPr b="0" lang="en" sz="2000">
                <a:solidFill>
                  <a:srgbClr val="000000"/>
                </a:solidFill>
              </a:rPr>
              <a:t>This is for the transition period only; we’ll announce in advance when full cutover will take plac</a:t>
            </a:r>
            <a:r>
              <a:rPr b="0" lang="en">
                <a:solidFill>
                  <a:srgbClr val="000000"/>
                </a:solidFill>
              </a:rPr>
              <a:t>e</a:t>
            </a:r>
            <a:endParaRPr b="0">
              <a:solidFill>
                <a:srgbClr val="000000"/>
              </a:solidFill>
            </a:endParaRPr>
          </a:p>
          <a:p>
            <a:pPr indent="0" lvl="0" marL="0" rtl="0" algn="l">
              <a:lnSpc>
                <a:spcPct val="100000"/>
              </a:lnSpc>
              <a:spcBef>
                <a:spcPts val="480"/>
              </a:spcBef>
              <a:spcAft>
                <a:spcPts val="0"/>
              </a:spcAft>
              <a:buSzPts val="2400"/>
              <a:buNone/>
            </a:pPr>
            <a:r>
              <a:t/>
            </a:r>
            <a:endParaRPr b="0"/>
          </a:p>
          <a:p>
            <a:pPr indent="0" lvl="0" marL="0" rtl="0" algn="l">
              <a:lnSpc>
                <a:spcPct val="100000"/>
              </a:lnSpc>
              <a:spcBef>
                <a:spcPts val="480"/>
              </a:spcBef>
              <a:spcAft>
                <a:spcPts val="0"/>
              </a:spcAft>
              <a:buSzPts val="2400"/>
              <a:buNone/>
            </a:pPr>
            <a:r>
              <a:rPr lang="en">
                <a:solidFill>
                  <a:srgbClr val="000000"/>
                </a:solidFill>
              </a:rPr>
              <a:t>&gt;	Existing Budgets</a:t>
            </a:r>
            <a:endParaRPr b="0">
              <a:solidFill>
                <a:srgbClr val="000000"/>
              </a:solidFill>
            </a:endParaRPr>
          </a:p>
          <a:p>
            <a:pPr indent="-355600" lvl="0" marL="457200" rtl="0" algn="l">
              <a:lnSpc>
                <a:spcPct val="100000"/>
              </a:lnSpc>
              <a:spcBef>
                <a:spcPts val="480"/>
              </a:spcBef>
              <a:spcAft>
                <a:spcPts val="0"/>
              </a:spcAft>
              <a:buClr>
                <a:srgbClr val="000000"/>
              </a:buClr>
              <a:buSzPts val="2000"/>
              <a:buChar char="-"/>
            </a:pPr>
            <a:r>
              <a:rPr b="0" lang="en" sz="2000">
                <a:solidFill>
                  <a:srgbClr val="000000"/>
                </a:solidFill>
              </a:rPr>
              <a:t>Can keep in legacy format, or upgrade to “current” (new) format</a:t>
            </a:r>
            <a:endParaRPr b="0" sz="2000">
              <a:solidFill>
                <a:srgbClr val="000000"/>
              </a:solidFill>
            </a:endParaRPr>
          </a:p>
          <a:p>
            <a:pPr indent="-355600" lvl="0" marL="457200" rtl="0" algn="l">
              <a:lnSpc>
                <a:spcPct val="100000"/>
              </a:lnSpc>
              <a:spcBef>
                <a:spcPts val="0"/>
              </a:spcBef>
              <a:spcAft>
                <a:spcPts val="0"/>
              </a:spcAft>
              <a:buClr>
                <a:srgbClr val="000000"/>
              </a:buClr>
              <a:buSzPts val="2000"/>
              <a:buChar char="-"/>
            </a:pPr>
            <a:r>
              <a:rPr b="0" lang="en" sz="2000">
                <a:solidFill>
                  <a:srgbClr val="000000"/>
                </a:solidFill>
              </a:rPr>
              <a:t>Once you upgrade a budget, you cannot revert back to legacy format</a:t>
            </a:r>
            <a:endParaRPr b="0" sz="2000">
              <a:solidFill>
                <a:srgbClr val="000000"/>
              </a:solidFill>
            </a:endParaRPr>
          </a:p>
        </p:txBody>
      </p:sp>
      <p:sp>
        <p:nvSpPr>
          <p:cNvPr id="607" name="Google Shape;607;p94"/>
          <p:cNvSpPr txBox="1"/>
          <p:nvPr>
            <p:ph type="title"/>
          </p:nvPr>
        </p:nvSpPr>
        <p:spPr>
          <a:xfrm>
            <a:off x="671756" y="371511"/>
            <a:ext cx="8183700" cy="9921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3000"/>
              <a:buNone/>
            </a:pPr>
            <a:r>
              <a:rPr lang="en" sz="4000"/>
              <a:t>LEGACY VS CURRENT FORMAT</a:t>
            </a:r>
            <a:endParaRPr sz="40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1" name="Shape 611"/>
        <p:cNvGrpSpPr/>
        <p:nvPr/>
      </p:nvGrpSpPr>
      <p:grpSpPr>
        <a:xfrm>
          <a:off x="0" y="0"/>
          <a:ext cx="0" cy="0"/>
          <a:chOff x="0" y="0"/>
          <a:chExt cx="0" cy="0"/>
        </a:xfrm>
      </p:grpSpPr>
      <p:sp>
        <p:nvSpPr>
          <p:cNvPr id="612" name="Google Shape;612;p95"/>
          <p:cNvSpPr txBox="1"/>
          <p:nvPr>
            <p:ph type="title"/>
          </p:nvPr>
        </p:nvSpPr>
        <p:spPr>
          <a:xfrm>
            <a:off x="683892" y="1523752"/>
            <a:ext cx="8195700" cy="2551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8D3A2"/>
              </a:buClr>
              <a:buSzPts val="6000"/>
              <a:buFont typeface="Encode Sans Black"/>
              <a:buNone/>
            </a:pPr>
            <a:r>
              <a:rPr lang="en" sz="6000">
                <a:solidFill>
                  <a:srgbClr val="E8D3A2"/>
                </a:solidFill>
              </a:rPr>
              <a:t>RESOURCES</a:t>
            </a:r>
            <a:br>
              <a:rPr lang="en">
                <a:solidFill>
                  <a:srgbClr val="E8D3A2"/>
                </a:solidFill>
              </a:rPr>
            </a:br>
            <a:endParaRPr sz="2400">
              <a:solidFill>
                <a:srgbClr val="E8D3A2"/>
              </a:solidFill>
              <a:latin typeface="Arial"/>
              <a:ea typeface="Arial"/>
              <a:cs typeface="Arial"/>
              <a:sym typeface="Arial"/>
            </a:endParaRPr>
          </a:p>
        </p:txBody>
      </p:sp>
      <p:pic>
        <p:nvPicPr>
          <p:cNvPr descr="Cycle with people" id="613" name="Google Shape;613;p95"/>
          <p:cNvPicPr preferRelativeResize="0"/>
          <p:nvPr/>
        </p:nvPicPr>
        <p:blipFill rotWithShape="1">
          <a:blip r:embed="rId3">
            <a:alphaModFix/>
          </a:blip>
          <a:srcRect b="0" l="0" r="0" t="0"/>
          <a:stretch/>
        </p:blipFill>
        <p:spPr>
          <a:xfrm>
            <a:off x="5124483" y="2839453"/>
            <a:ext cx="3110577" cy="3110577"/>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7" name="Shape 617"/>
        <p:cNvGrpSpPr/>
        <p:nvPr/>
      </p:nvGrpSpPr>
      <p:grpSpPr>
        <a:xfrm>
          <a:off x="0" y="0"/>
          <a:ext cx="0" cy="0"/>
          <a:chOff x="0" y="0"/>
          <a:chExt cx="0" cy="0"/>
        </a:xfrm>
      </p:grpSpPr>
      <p:sp>
        <p:nvSpPr>
          <p:cNvPr id="618" name="Google Shape;618;p96"/>
          <p:cNvSpPr/>
          <p:nvPr/>
        </p:nvSpPr>
        <p:spPr>
          <a:xfrm>
            <a:off x="4645850" y="1801800"/>
            <a:ext cx="4152900" cy="3894000"/>
          </a:xfrm>
          <a:prstGeom prst="roundRect">
            <a:avLst>
              <a:gd fmla="val 16667" name="adj"/>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9" name="Google Shape;619;p96"/>
          <p:cNvSpPr/>
          <p:nvPr/>
        </p:nvSpPr>
        <p:spPr>
          <a:xfrm>
            <a:off x="340625" y="1801800"/>
            <a:ext cx="4152900" cy="3914400"/>
          </a:xfrm>
          <a:prstGeom prst="roundRect">
            <a:avLst>
              <a:gd fmla="val 16667" name="adj"/>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0" name="Google Shape;620;p96"/>
          <p:cNvSpPr txBox="1"/>
          <p:nvPr>
            <p:ph idx="1" type="body"/>
          </p:nvPr>
        </p:nvSpPr>
        <p:spPr>
          <a:xfrm>
            <a:off x="192575" y="1596175"/>
            <a:ext cx="4301100" cy="2462100"/>
          </a:xfrm>
          <a:prstGeom prst="rect">
            <a:avLst/>
          </a:prstGeom>
          <a:noFill/>
          <a:ln>
            <a:noFill/>
          </a:ln>
        </p:spPr>
        <p:txBody>
          <a:bodyPr anchorCtr="0" anchor="t" bIns="45700" lIns="91425" spcFirstLastPara="1" rIns="91425" wrap="square" tIns="45700">
            <a:noAutofit/>
          </a:bodyPr>
          <a:lstStyle/>
          <a:p>
            <a:pPr indent="0" lvl="1" marL="0" rtl="0" algn="l">
              <a:lnSpc>
                <a:spcPct val="100000"/>
              </a:lnSpc>
              <a:spcBef>
                <a:spcPts val="280"/>
              </a:spcBef>
              <a:spcAft>
                <a:spcPts val="0"/>
              </a:spcAft>
              <a:buClr>
                <a:srgbClr val="000000"/>
              </a:buClr>
              <a:buSzPts val="1400"/>
              <a:buNone/>
            </a:pPr>
            <a:r>
              <a:t/>
            </a:r>
            <a:endParaRPr sz="1800"/>
          </a:p>
          <a:p>
            <a:pPr indent="0" lvl="1" marL="400050" rtl="0" algn="l">
              <a:lnSpc>
                <a:spcPct val="100000"/>
              </a:lnSpc>
              <a:spcBef>
                <a:spcPts val="200"/>
              </a:spcBef>
              <a:spcAft>
                <a:spcPts val="0"/>
              </a:spcAft>
              <a:buClr>
                <a:srgbClr val="4B2E83"/>
              </a:buClr>
              <a:buSzPts val="1000"/>
              <a:buNone/>
            </a:pPr>
            <a:r>
              <a:t/>
            </a:r>
            <a:endParaRPr sz="800">
              <a:solidFill>
                <a:srgbClr val="000000"/>
              </a:solidFill>
            </a:endParaRPr>
          </a:p>
          <a:p>
            <a:pPr indent="0" lvl="0" marL="457200" rtl="0" algn="l">
              <a:lnSpc>
                <a:spcPct val="100000"/>
              </a:lnSpc>
              <a:spcBef>
                <a:spcPts val="480"/>
              </a:spcBef>
              <a:spcAft>
                <a:spcPts val="0"/>
              </a:spcAft>
              <a:buSzPts val="2400"/>
              <a:buNone/>
            </a:pPr>
            <a:r>
              <a:t/>
            </a:r>
            <a:endParaRPr sz="2200"/>
          </a:p>
          <a:p>
            <a:pPr indent="0" lvl="1" marL="400050" rtl="0" algn="l">
              <a:lnSpc>
                <a:spcPct val="100000"/>
              </a:lnSpc>
              <a:spcBef>
                <a:spcPts val="280"/>
              </a:spcBef>
              <a:spcAft>
                <a:spcPts val="0"/>
              </a:spcAft>
              <a:buClr>
                <a:srgbClr val="000000"/>
              </a:buClr>
              <a:buSzPts val="1400"/>
              <a:buNone/>
            </a:pPr>
            <a:r>
              <a:rPr b="0" lang="en" sz="1200">
                <a:solidFill>
                  <a:srgbClr val="000000"/>
                </a:solidFill>
              </a:rPr>
              <a:t> </a:t>
            </a:r>
            <a:endParaRPr b="0" sz="1200">
              <a:solidFill>
                <a:srgbClr val="000000"/>
              </a:solidFill>
            </a:endParaRPr>
          </a:p>
          <a:p>
            <a:pPr indent="0" lvl="1" marL="400050" rtl="0" algn="l">
              <a:lnSpc>
                <a:spcPct val="100000"/>
              </a:lnSpc>
              <a:spcBef>
                <a:spcPts val="280"/>
              </a:spcBef>
              <a:spcAft>
                <a:spcPts val="0"/>
              </a:spcAft>
              <a:buClr>
                <a:srgbClr val="000000"/>
              </a:buClr>
              <a:buSzPts val="1400"/>
              <a:buNone/>
            </a:pPr>
            <a:r>
              <a:rPr lang="en" sz="1600">
                <a:solidFill>
                  <a:schemeClr val="dk1"/>
                </a:solidFill>
              </a:rPr>
              <a:t>Date:</a:t>
            </a:r>
            <a:r>
              <a:rPr b="0" lang="en" sz="1600">
                <a:solidFill>
                  <a:srgbClr val="000000"/>
                </a:solidFill>
              </a:rPr>
              <a:t> Friday, June 26 </a:t>
            </a:r>
            <a:endParaRPr b="0" sz="1600">
              <a:solidFill>
                <a:srgbClr val="000000"/>
              </a:solidFill>
            </a:endParaRPr>
          </a:p>
          <a:p>
            <a:pPr indent="0" lvl="1" marL="400050" rtl="0" algn="l">
              <a:lnSpc>
                <a:spcPct val="100000"/>
              </a:lnSpc>
              <a:spcBef>
                <a:spcPts val="280"/>
              </a:spcBef>
              <a:spcAft>
                <a:spcPts val="0"/>
              </a:spcAft>
              <a:buClr>
                <a:srgbClr val="000000"/>
              </a:buClr>
              <a:buSzPts val="1400"/>
              <a:buNone/>
            </a:pPr>
            <a:r>
              <a:rPr lang="en" sz="1600">
                <a:solidFill>
                  <a:schemeClr val="dk1"/>
                </a:solidFill>
              </a:rPr>
              <a:t>Time: </a:t>
            </a:r>
            <a:r>
              <a:rPr b="0" lang="en" sz="1600">
                <a:solidFill>
                  <a:srgbClr val="000000"/>
                </a:solidFill>
              </a:rPr>
              <a:t>10 am - noon AND 1 - 3 pm</a:t>
            </a:r>
            <a:endParaRPr b="0" sz="1600">
              <a:solidFill>
                <a:srgbClr val="000000"/>
              </a:solidFill>
            </a:endParaRPr>
          </a:p>
          <a:p>
            <a:pPr indent="0" lvl="1" marL="400050" rtl="0" algn="l">
              <a:lnSpc>
                <a:spcPct val="100000"/>
              </a:lnSpc>
              <a:spcBef>
                <a:spcPts val="280"/>
              </a:spcBef>
              <a:spcAft>
                <a:spcPts val="0"/>
              </a:spcAft>
              <a:buClr>
                <a:srgbClr val="000000"/>
              </a:buClr>
              <a:buSzPts val="1400"/>
              <a:buNone/>
            </a:pPr>
            <a:r>
              <a:rPr lang="en" sz="1600">
                <a:solidFill>
                  <a:schemeClr val="dk1"/>
                </a:solidFill>
              </a:rPr>
              <a:t>Location:</a:t>
            </a:r>
            <a:r>
              <a:rPr b="0" lang="en" sz="1600">
                <a:solidFill>
                  <a:schemeClr val="dk1"/>
                </a:solidFill>
              </a:rPr>
              <a:t> </a:t>
            </a:r>
            <a:r>
              <a:rPr b="0" lang="en" sz="1600">
                <a:solidFill>
                  <a:srgbClr val="000000"/>
                </a:solidFill>
              </a:rPr>
              <a:t>Zoom </a:t>
            </a:r>
            <a:endParaRPr b="0" sz="1600">
              <a:solidFill>
                <a:srgbClr val="000000"/>
              </a:solidFill>
            </a:endParaRPr>
          </a:p>
          <a:p>
            <a:pPr indent="0" lvl="1" marL="400050" rtl="0" algn="l">
              <a:lnSpc>
                <a:spcPct val="100000"/>
              </a:lnSpc>
              <a:spcBef>
                <a:spcPts val="280"/>
              </a:spcBef>
              <a:spcAft>
                <a:spcPts val="0"/>
              </a:spcAft>
              <a:buClr>
                <a:srgbClr val="000000"/>
              </a:buClr>
              <a:buSzPts val="1400"/>
              <a:buNone/>
            </a:pPr>
            <a:r>
              <a:rPr b="0" lang="en" sz="1400" u="sng">
                <a:solidFill>
                  <a:schemeClr val="hlink"/>
                </a:solidFill>
                <a:hlinkClick r:id="rId3"/>
              </a:rPr>
              <a:t>https://washington.zoom.us/j/98959052578</a:t>
            </a:r>
            <a:r>
              <a:rPr b="0" lang="en" sz="1400">
                <a:solidFill>
                  <a:srgbClr val="000000"/>
                </a:solidFill>
              </a:rPr>
              <a:t> </a:t>
            </a:r>
            <a:endParaRPr b="0" sz="1400">
              <a:solidFill>
                <a:srgbClr val="000000"/>
              </a:solidFill>
            </a:endParaRPr>
          </a:p>
          <a:p>
            <a:pPr indent="0" lvl="1" marL="400050" rtl="0" algn="l">
              <a:lnSpc>
                <a:spcPct val="100000"/>
              </a:lnSpc>
              <a:spcBef>
                <a:spcPts val="280"/>
              </a:spcBef>
              <a:spcAft>
                <a:spcPts val="0"/>
              </a:spcAft>
              <a:buClr>
                <a:srgbClr val="000000"/>
              </a:buClr>
              <a:buSzPts val="1400"/>
              <a:buNone/>
            </a:pPr>
            <a:r>
              <a:rPr b="0" lang="en" sz="1400">
                <a:solidFill>
                  <a:srgbClr val="000000"/>
                </a:solidFill>
              </a:rPr>
              <a:t>(10 - noon) </a:t>
            </a:r>
            <a:r>
              <a:rPr b="0" lang="en" sz="1400" u="sng">
                <a:solidFill>
                  <a:schemeClr val="hlink"/>
                </a:solidFill>
                <a:hlinkClick r:id="rId4"/>
              </a:rPr>
              <a:t>https://washington.zoom.us/j/93961983622</a:t>
            </a:r>
            <a:r>
              <a:rPr b="0" lang="en" sz="1400">
                <a:solidFill>
                  <a:srgbClr val="000000"/>
                </a:solidFill>
              </a:rPr>
              <a:t> </a:t>
            </a:r>
            <a:endParaRPr b="0" sz="1400">
              <a:solidFill>
                <a:srgbClr val="000000"/>
              </a:solidFill>
            </a:endParaRPr>
          </a:p>
          <a:p>
            <a:pPr indent="0" lvl="1" marL="400050" rtl="0" algn="l">
              <a:lnSpc>
                <a:spcPct val="100000"/>
              </a:lnSpc>
              <a:spcBef>
                <a:spcPts val="280"/>
              </a:spcBef>
              <a:spcAft>
                <a:spcPts val="0"/>
              </a:spcAft>
              <a:buClr>
                <a:srgbClr val="000000"/>
              </a:buClr>
              <a:buSzPts val="1400"/>
              <a:buNone/>
            </a:pPr>
            <a:r>
              <a:rPr b="0" lang="en" sz="1400">
                <a:solidFill>
                  <a:srgbClr val="000000"/>
                </a:solidFill>
              </a:rPr>
              <a:t>(1- 3)</a:t>
            </a:r>
            <a:endParaRPr b="0" sz="1400">
              <a:solidFill>
                <a:srgbClr val="000000"/>
              </a:solidFill>
            </a:endParaRPr>
          </a:p>
          <a:p>
            <a:pPr indent="0" lvl="1" marL="400050" rtl="0" algn="l">
              <a:lnSpc>
                <a:spcPct val="100000"/>
              </a:lnSpc>
              <a:spcBef>
                <a:spcPts val="280"/>
              </a:spcBef>
              <a:spcAft>
                <a:spcPts val="0"/>
              </a:spcAft>
              <a:buClr>
                <a:srgbClr val="000000"/>
              </a:buClr>
              <a:buSzPts val="1400"/>
              <a:buNone/>
            </a:pPr>
            <a:r>
              <a:t/>
            </a:r>
            <a:endParaRPr b="0" sz="1400">
              <a:solidFill>
                <a:srgbClr val="000000"/>
              </a:solidFill>
            </a:endParaRPr>
          </a:p>
          <a:p>
            <a:pPr indent="0" lvl="1" marL="400050" rtl="0" algn="l">
              <a:lnSpc>
                <a:spcPct val="100000"/>
              </a:lnSpc>
              <a:spcBef>
                <a:spcPts val="280"/>
              </a:spcBef>
              <a:spcAft>
                <a:spcPts val="0"/>
              </a:spcAft>
              <a:buClr>
                <a:srgbClr val="000000"/>
              </a:buClr>
              <a:buSzPts val="1400"/>
              <a:buNone/>
            </a:pPr>
            <a:r>
              <a:rPr b="0" lang="en" sz="1400">
                <a:solidFill>
                  <a:srgbClr val="000000"/>
                </a:solidFill>
              </a:rPr>
              <a:t>Join us on Friday, June 26 to share your thoughts and ask questions about the redesigned SAGE Budget. </a:t>
            </a:r>
            <a:endParaRPr b="0" sz="1400">
              <a:solidFill>
                <a:srgbClr val="000000"/>
              </a:solidFill>
            </a:endParaRPr>
          </a:p>
          <a:p>
            <a:pPr indent="0" lvl="1" marL="0" marR="0" rtl="0" algn="l">
              <a:lnSpc>
                <a:spcPct val="100000"/>
              </a:lnSpc>
              <a:spcBef>
                <a:spcPts val="280"/>
              </a:spcBef>
              <a:spcAft>
                <a:spcPts val="0"/>
              </a:spcAft>
              <a:buClr>
                <a:srgbClr val="000000"/>
              </a:buClr>
              <a:buSzPts val="1400"/>
              <a:buFont typeface="Arial"/>
              <a:buNone/>
            </a:pPr>
            <a:r>
              <a:t/>
            </a:r>
            <a:endParaRPr b="0" sz="1200">
              <a:solidFill>
                <a:srgbClr val="000000"/>
              </a:solidFill>
            </a:endParaRPr>
          </a:p>
          <a:p>
            <a:pPr indent="0" lvl="1" marL="400050" marR="0" rtl="0" algn="l">
              <a:lnSpc>
                <a:spcPct val="100000"/>
              </a:lnSpc>
              <a:spcBef>
                <a:spcPts val="200"/>
              </a:spcBef>
              <a:spcAft>
                <a:spcPts val="0"/>
              </a:spcAft>
              <a:buClr>
                <a:srgbClr val="4B2E83"/>
              </a:buClr>
              <a:buSzPts val="1000"/>
              <a:buFont typeface="Arial"/>
              <a:buNone/>
            </a:pPr>
            <a:r>
              <a:t/>
            </a:r>
            <a:endParaRPr sz="800">
              <a:solidFill>
                <a:srgbClr val="000000"/>
              </a:solidFill>
            </a:endParaRPr>
          </a:p>
          <a:p>
            <a:pPr indent="0" lvl="1" marL="0" rtl="0" algn="l">
              <a:lnSpc>
                <a:spcPct val="100000"/>
              </a:lnSpc>
              <a:spcBef>
                <a:spcPts val="280"/>
              </a:spcBef>
              <a:spcAft>
                <a:spcPts val="0"/>
              </a:spcAft>
              <a:buClr>
                <a:srgbClr val="000000"/>
              </a:buClr>
              <a:buSzPts val="1400"/>
              <a:buNone/>
            </a:pPr>
            <a:r>
              <a:t/>
            </a:r>
            <a:endParaRPr b="0" sz="1200">
              <a:solidFill>
                <a:srgbClr val="000000"/>
              </a:solidFill>
            </a:endParaRPr>
          </a:p>
          <a:p>
            <a:pPr indent="0" lvl="0" marL="0" rtl="0" algn="l">
              <a:lnSpc>
                <a:spcPct val="100000"/>
              </a:lnSpc>
              <a:spcBef>
                <a:spcPts val="480"/>
              </a:spcBef>
              <a:spcAft>
                <a:spcPts val="0"/>
              </a:spcAft>
              <a:buClr>
                <a:srgbClr val="4B2E83"/>
              </a:buClr>
              <a:buSzPts val="2400"/>
              <a:buNone/>
            </a:pPr>
            <a:r>
              <a:t/>
            </a:r>
            <a:endParaRPr sz="2300"/>
          </a:p>
        </p:txBody>
      </p:sp>
      <p:sp>
        <p:nvSpPr>
          <p:cNvPr id="621" name="Google Shape;621;p96"/>
          <p:cNvSpPr txBox="1"/>
          <p:nvPr>
            <p:ph type="title"/>
          </p:nvPr>
        </p:nvSpPr>
        <p:spPr>
          <a:xfrm>
            <a:off x="671756" y="371511"/>
            <a:ext cx="8183700" cy="9921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4000"/>
              <a:buFont typeface="Encode Sans Black"/>
              <a:buNone/>
            </a:pPr>
            <a:r>
              <a:rPr lang="en" sz="4000"/>
              <a:t>RESOURCES</a:t>
            </a:r>
            <a:endParaRPr/>
          </a:p>
        </p:txBody>
      </p:sp>
      <p:sp>
        <p:nvSpPr>
          <p:cNvPr id="622" name="Google Shape;622;p96"/>
          <p:cNvSpPr txBox="1"/>
          <p:nvPr/>
        </p:nvSpPr>
        <p:spPr>
          <a:xfrm>
            <a:off x="4497650" y="2006300"/>
            <a:ext cx="4301100" cy="3277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480"/>
              </a:spcBef>
              <a:spcAft>
                <a:spcPts val="0"/>
              </a:spcAft>
              <a:buClr>
                <a:srgbClr val="000000"/>
              </a:buClr>
              <a:buSzPts val="2200"/>
              <a:buFont typeface="Arial"/>
              <a:buNone/>
            </a:pPr>
            <a:r>
              <a:t/>
            </a:r>
            <a:endParaRPr b="1" i="0" sz="2200" u="none" cap="none" strike="noStrike">
              <a:solidFill>
                <a:schemeClr val="dk1"/>
              </a:solidFill>
              <a:latin typeface="Open Sans"/>
              <a:ea typeface="Open Sans"/>
              <a:cs typeface="Open Sans"/>
              <a:sym typeface="Open Sans"/>
            </a:endParaRPr>
          </a:p>
          <a:p>
            <a:pPr indent="0" lvl="1" marL="400050" marR="0" rtl="0" algn="l">
              <a:lnSpc>
                <a:spcPct val="100000"/>
              </a:lnSpc>
              <a:spcBef>
                <a:spcPts val="280"/>
              </a:spcBef>
              <a:spcAft>
                <a:spcPts val="0"/>
              </a:spcAft>
              <a:buClr>
                <a:srgbClr val="000000"/>
              </a:buClr>
              <a:buSzPts val="1400"/>
              <a:buFont typeface="Arial"/>
              <a:buNone/>
            </a:pPr>
            <a:r>
              <a:t/>
            </a:r>
            <a:endParaRPr b="0" i="0" sz="1400" u="none" cap="none" strike="noStrike">
              <a:solidFill>
                <a:srgbClr val="000000"/>
              </a:solidFill>
              <a:latin typeface="Open Sans"/>
              <a:ea typeface="Open Sans"/>
              <a:cs typeface="Open Sans"/>
              <a:sym typeface="Open Sans"/>
            </a:endParaRPr>
          </a:p>
          <a:p>
            <a:pPr indent="0" lvl="1" marL="400050" marR="0" rtl="0" algn="l">
              <a:lnSpc>
                <a:spcPct val="100000"/>
              </a:lnSpc>
              <a:spcBef>
                <a:spcPts val="280"/>
              </a:spcBef>
              <a:spcAft>
                <a:spcPts val="0"/>
              </a:spcAft>
              <a:buClr>
                <a:srgbClr val="000000"/>
              </a:buClr>
              <a:buSzPts val="1600"/>
              <a:buFont typeface="Arial"/>
              <a:buNone/>
            </a:pPr>
            <a:r>
              <a:rPr b="1" i="0" lang="en" sz="1600" u="none" cap="none" strike="noStrike">
                <a:solidFill>
                  <a:schemeClr val="dk1"/>
                </a:solidFill>
                <a:latin typeface="Open Sans"/>
                <a:ea typeface="Open Sans"/>
                <a:cs typeface="Open Sans"/>
                <a:sym typeface="Open Sans"/>
              </a:rPr>
              <a:t>Date:</a:t>
            </a:r>
            <a:r>
              <a:rPr b="0" i="0" lang="en" sz="1600" u="none" cap="none" strike="noStrike">
                <a:solidFill>
                  <a:srgbClr val="000000"/>
                </a:solidFill>
                <a:latin typeface="Open Sans"/>
                <a:ea typeface="Open Sans"/>
                <a:cs typeface="Open Sans"/>
                <a:sym typeface="Open Sans"/>
              </a:rPr>
              <a:t> Monday, June 29 </a:t>
            </a:r>
            <a:endParaRPr b="0" i="0" sz="1600" u="none" cap="none" strike="noStrike">
              <a:solidFill>
                <a:srgbClr val="000000"/>
              </a:solidFill>
              <a:latin typeface="Open Sans"/>
              <a:ea typeface="Open Sans"/>
              <a:cs typeface="Open Sans"/>
              <a:sym typeface="Open Sans"/>
            </a:endParaRPr>
          </a:p>
          <a:p>
            <a:pPr indent="0" lvl="1" marL="400050" marR="0" rtl="0" algn="l">
              <a:lnSpc>
                <a:spcPct val="100000"/>
              </a:lnSpc>
              <a:spcBef>
                <a:spcPts val="280"/>
              </a:spcBef>
              <a:spcAft>
                <a:spcPts val="0"/>
              </a:spcAft>
              <a:buClr>
                <a:srgbClr val="000000"/>
              </a:buClr>
              <a:buSzPts val="1600"/>
              <a:buFont typeface="Arial"/>
              <a:buNone/>
            </a:pPr>
            <a:r>
              <a:rPr b="1" i="0" lang="en" sz="1600" u="none" cap="none" strike="noStrike">
                <a:solidFill>
                  <a:schemeClr val="dk1"/>
                </a:solidFill>
                <a:latin typeface="Open Sans"/>
                <a:ea typeface="Open Sans"/>
                <a:cs typeface="Open Sans"/>
                <a:sym typeface="Open Sans"/>
              </a:rPr>
              <a:t>Time: </a:t>
            </a:r>
            <a:r>
              <a:rPr b="0" i="0" lang="en" sz="1600" u="none" cap="none" strike="noStrike">
                <a:solidFill>
                  <a:srgbClr val="000000"/>
                </a:solidFill>
                <a:latin typeface="Open Sans"/>
                <a:ea typeface="Open Sans"/>
                <a:cs typeface="Open Sans"/>
                <a:sym typeface="Open Sans"/>
              </a:rPr>
              <a:t>10 - 11 am </a:t>
            </a:r>
            <a:endParaRPr b="0" i="0" sz="1600" u="none" cap="none" strike="noStrike">
              <a:solidFill>
                <a:srgbClr val="000000"/>
              </a:solidFill>
              <a:latin typeface="Open Sans"/>
              <a:ea typeface="Open Sans"/>
              <a:cs typeface="Open Sans"/>
              <a:sym typeface="Open Sans"/>
            </a:endParaRPr>
          </a:p>
          <a:p>
            <a:pPr indent="0" lvl="1" marL="400050" marR="0" rtl="0" algn="l">
              <a:lnSpc>
                <a:spcPct val="100000"/>
              </a:lnSpc>
              <a:spcBef>
                <a:spcPts val="280"/>
              </a:spcBef>
              <a:spcAft>
                <a:spcPts val="0"/>
              </a:spcAft>
              <a:buClr>
                <a:srgbClr val="000000"/>
              </a:buClr>
              <a:buSzPts val="1600"/>
              <a:buFont typeface="Arial"/>
              <a:buNone/>
            </a:pPr>
            <a:r>
              <a:rPr b="1" i="0" lang="en" sz="1600" u="none" cap="none" strike="noStrike">
                <a:solidFill>
                  <a:schemeClr val="dk1"/>
                </a:solidFill>
                <a:latin typeface="Open Sans"/>
                <a:ea typeface="Open Sans"/>
                <a:cs typeface="Open Sans"/>
                <a:sym typeface="Open Sans"/>
              </a:rPr>
              <a:t>Location:</a:t>
            </a:r>
            <a:r>
              <a:rPr b="0" i="0" lang="en" sz="1600" u="none" cap="none" strike="noStrike">
                <a:solidFill>
                  <a:schemeClr val="dk1"/>
                </a:solidFill>
                <a:latin typeface="Open Sans"/>
                <a:ea typeface="Open Sans"/>
                <a:cs typeface="Open Sans"/>
                <a:sym typeface="Open Sans"/>
              </a:rPr>
              <a:t> </a:t>
            </a:r>
            <a:r>
              <a:rPr b="0" i="0" lang="en" sz="1600" u="none" cap="none" strike="noStrike">
                <a:solidFill>
                  <a:srgbClr val="000000"/>
                </a:solidFill>
                <a:latin typeface="Open Sans"/>
                <a:ea typeface="Open Sans"/>
                <a:cs typeface="Open Sans"/>
                <a:sym typeface="Open Sans"/>
              </a:rPr>
              <a:t>Zoom </a:t>
            </a:r>
            <a:endParaRPr b="0" i="0" sz="1600" u="none" cap="none" strike="noStrike">
              <a:solidFill>
                <a:srgbClr val="000000"/>
              </a:solidFill>
              <a:latin typeface="Open Sans"/>
              <a:ea typeface="Open Sans"/>
              <a:cs typeface="Open Sans"/>
              <a:sym typeface="Open Sans"/>
            </a:endParaRPr>
          </a:p>
          <a:p>
            <a:pPr indent="0" lvl="1" marL="400050" marR="0" rtl="0" algn="l">
              <a:lnSpc>
                <a:spcPct val="100000"/>
              </a:lnSpc>
              <a:spcBef>
                <a:spcPts val="280"/>
              </a:spcBef>
              <a:spcAft>
                <a:spcPts val="0"/>
              </a:spcAft>
              <a:buClr>
                <a:srgbClr val="000000"/>
              </a:buClr>
              <a:buSzPts val="1400"/>
              <a:buFont typeface="Arial"/>
              <a:buNone/>
            </a:pPr>
            <a:r>
              <a:rPr b="0" i="0" lang="en" sz="1400" u="sng" cap="none" strike="noStrike">
                <a:solidFill>
                  <a:schemeClr val="accent5"/>
                </a:solidFill>
                <a:latin typeface="Open Sans"/>
                <a:ea typeface="Open Sans"/>
                <a:cs typeface="Open Sans"/>
                <a:sym typeface="Open Sans"/>
                <a:hlinkClick r:id="rId5"/>
              </a:rPr>
              <a:t>https://washington.zoom.us/j/92856737507</a:t>
            </a:r>
            <a:r>
              <a:rPr b="0" i="0" lang="en" sz="1400" u="none" cap="none" strike="noStrike">
                <a:solidFill>
                  <a:srgbClr val="000000"/>
                </a:solidFill>
                <a:latin typeface="Open Sans"/>
                <a:ea typeface="Open Sans"/>
                <a:cs typeface="Open Sans"/>
                <a:sym typeface="Open Sans"/>
              </a:rPr>
              <a:t> </a:t>
            </a:r>
            <a:endParaRPr b="0" i="0" sz="1400" u="none" cap="none" strike="noStrike">
              <a:solidFill>
                <a:srgbClr val="000000"/>
              </a:solidFill>
              <a:latin typeface="Open Sans"/>
              <a:ea typeface="Open Sans"/>
              <a:cs typeface="Open Sans"/>
              <a:sym typeface="Open Sans"/>
            </a:endParaRPr>
          </a:p>
          <a:p>
            <a:pPr indent="0" lvl="1" marL="0" marR="0" rtl="0" algn="l">
              <a:lnSpc>
                <a:spcPct val="100000"/>
              </a:lnSpc>
              <a:spcBef>
                <a:spcPts val="280"/>
              </a:spcBef>
              <a:spcAft>
                <a:spcPts val="0"/>
              </a:spcAft>
              <a:buClr>
                <a:srgbClr val="000000"/>
              </a:buClr>
              <a:buSzPts val="1400"/>
              <a:buFont typeface="Arial"/>
              <a:buNone/>
            </a:pPr>
            <a:r>
              <a:t/>
            </a:r>
            <a:endParaRPr b="0" i="0" sz="1400" u="none" cap="none" strike="noStrike">
              <a:solidFill>
                <a:srgbClr val="000000"/>
              </a:solidFill>
              <a:latin typeface="Open Sans"/>
              <a:ea typeface="Open Sans"/>
              <a:cs typeface="Open Sans"/>
              <a:sym typeface="Open Sans"/>
            </a:endParaRPr>
          </a:p>
          <a:p>
            <a:pPr indent="0" lvl="1" marL="400050" marR="0" rtl="0" algn="l">
              <a:lnSpc>
                <a:spcPct val="100000"/>
              </a:lnSpc>
              <a:spcBef>
                <a:spcPts val="280"/>
              </a:spcBef>
              <a:spcAft>
                <a:spcPts val="0"/>
              </a:spcAft>
              <a:buClr>
                <a:srgbClr val="000000"/>
              </a:buClr>
              <a:buSzPts val="1400"/>
              <a:buFont typeface="Arial"/>
              <a:buNone/>
            </a:pPr>
            <a:r>
              <a:rPr b="0" i="0" lang="en" sz="1400" u="none" cap="none" strike="noStrike">
                <a:solidFill>
                  <a:srgbClr val="000000"/>
                </a:solidFill>
                <a:latin typeface="Open Sans"/>
                <a:ea typeface="Open Sans"/>
                <a:cs typeface="Open Sans"/>
                <a:sym typeface="Open Sans"/>
              </a:rPr>
              <a:t>Join us on Monday, June 29 for a virtual demo of the redesigned SAGE Budget. </a:t>
            </a:r>
            <a:endParaRPr b="0" i="0" sz="1400" u="none" cap="none" strike="noStrike">
              <a:solidFill>
                <a:srgbClr val="000000"/>
              </a:solidFill>
              <a:latin typeface="Open Sans"/>
              <a:ea typeface="Open Sans"/>
              <a:cs typeface="Open Sans"/>
              <a:sym typeface="Open Sans"/>
            </a:endParaRPr>
          </a:p>
        </p:txBody>
      </p:sp>
      <p:sp>
        <p:nvSpPr>
          <p:cNvPr id="623" name="Google Shape;623;p96"/>
          <p:cNvSpPr txBox="1"/>
          <p:nvPr/>
        </p:nvSpPr>
        <p:spPr>
          <a:xfrm>
            <a:off x="918725" y="1878000"/>
            <a:ext cx="3001200" cy="637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480"/>
              </a:spcBef>
              <a:spcAft>
                <a:spcPts val="0"/>
              </a:spcAft>
              <a:buClr>
                <a:srgbClr val="000000"/>
              </a:buClr>
              <a:buSzPts val="2200"/>
              <a:buFont typeface="Arial"/>
              <a:buNone/>
            </a:pPr>
            <a:r>
              <a:rPr b="1" i="0" lang="en" sz="2200" u="none" cap="none" strike="noStrike">
                <a:solidFill>
                  <a:srgbClr val="000000"/>
                </a:solidFill>
                <a:latin typeface="Open Sans"/>
                <a:ea typeface="Open Sans"/>
                <a:cs typeface="Open Sans"/>
                <a:sym typeface="Open Sans"/>
              </a:rPr>
              <a:t>Virtual Office Hours</a:t>
            </a:r>
            <a:endParaRPr b="0" i="0" sz="1400" u="none" cap="none" strike="noStrike">
              <a:solidFill>
                <a:srgbClr val="000000"/>
              </a:solidFill>
              <a:latin typeface="Arial"/>
              <a:ea typeface="Arial"/>
              <a:cs typeface="Arial"/>
              <a:sym typeface="Arial"/>
            </a:endParaRPr>
          </a:p>
        </p:txBody>
      </p:sp>
      <p:sp>
        <p:nvSpPr>
          <p:cNvPr id="624" name="Google Shape;624;p96"/>
          <p:cNvSpPr txBox="1"/>
          <p:nvPr/>
        </p:nvSpPr>
        <p:spPr>
          <a:xfrm>
            <a:off x="5147600" y="1878000"/>
            <a:ext cx="3001200" cy="637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480"/>
              </a:spcBef>
              <a:spcAft>
                <a:spcPts val="0"/>
              </a:spcAft>
              <a:buClr>
                <a:srgbClr val="000000"/>
              </a:buClr>
              <a:buSzPts val="2200"/>
              <a:buFont typeface="Arial"/>
              <a:buNone/>
            </a:pPr>
            <a:r>
              <a:rPr b="1" i="0" lang="en" sz="2200" u="none" cap="none" strike="noStrike">
                <a:solidFill>
                  <a:srgbClr val="000000"/>
                </a:solidFill>
                <a:latin typeface="Open Sans"/>
                <a:ea typeface="Open Sans"/>
                <a:cs typeface="Open Sans"/>
                <a:sym typeface="Open Sans"/>
              </a:rPr>
              <a:t>Demo</a:t>
            </a:r>
            <a:endParaRPr b="0" i="0" sz="1400" u="none" cap="none" strike="noStrike">
              <a:solidFill>
                <a:srgbClr val="000000"/>
              </a:solidFill>
              <a:latin typeface="Arial"/>
              <a:ea typeface="Arial"/>
              <a:cs typeface="Arial"/>
              <a:sym typeface="Arial"/>
            </a:endParaRPr>
          </a:p>
        </p:txBody>
      </p:sp>
      <p:cxnSp>
        <p:nvCxnSpPr>
          <p:cNvPr id="625" name="Google Shape;625;p96"/>
          <p:cNvCxnSpPr/>
          <p:nvPr/>
        </p:nvCxnSpPr>
        <p:spPr>
          <a:xfrm>
            <a:off x="674000" y="2562975"/>
            <a:ext cx="3390900" cy="0"/>
          </a:xfrm>
          <a:prstGeom prst="straightConnector1">
            <a:avLst/>
          </a:prstGeom>
          <a:noFill/>
          <a:ln cap="flat" cmpd="sng" w="9525">
            <a:solidFill>
              <a:schemeClr val="dk2"/>
            </a:solidFill>
            <a:prstDash val="lgDash"/>
            <a:round/>
            <a:headEnd len="sm" w="sm" type="none"/>
            <a:tailEnd len="sm" w="sm" type="none"/>
          </a:ln>
        </p:spPr>
      </p:cxnSp>
      <p:cxnSp>
        <p:nvCxnSpPr>
          <p:cNvPr id="626" name="Google Shape;626;p96"/>
          <p:cNvCxnSpPr/>
          <p:nvPr/>
        </p:nvCxnSpPr>
        <p:spPr>
          <a:xfrm>
            <a:off x="4952750" y="2562975"/>
            <a:ext cx="3390900" cy="0"/>
          </a:xfrm>
          <a:prstGeom prst="straightConnector1">
            <a:avLst/>
          </a:prstGeom>
          <a:noFill/>
          <a:ln cap="flat" cmpd="sng" w="9525">
            <a:solidFill>
              <a:schemeClr val="dk2"/>
            </a:solidFill>
            <a:prstDash val="lgDash"/>
            <a:round/>
            <a:headEnd len="sm" w="sm" type="none"/>
            <a:tailEnd len="sm" w="sm" type="none"/>
          </a:ln>
        </p:spPr>
      </p:cxn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0" name="Shape 630"/>
        <p:cNvGrpSpPr/>
        <p:nvPr/>
      </p:nvGrpSpPr>
      <p:grpSpPr>
        <a:xfrm>
          <a:off x="0" y="0"/>
          <a:ext cx="0" cy="0"/>
          <a:chOff x="0" y="0"/>
          <a:chExt cx="0" cy="0"/>
        </a:xfrm>
      </p:grpSpPr>
      <p:sp>
        <p:nvSpPr>
          <p:cNvPr id="631" name="Google Shape;631;p97"/>
          <p:cNvSpPr txBox="1"/>
          <p:nvPr>
            <p:ph idx="1" type="body"/>
          </p:nvPr>
        </p:nvSpPr>
        <p:spPr>
          <a:xfrm>
            <a:off x="659300" y="1525350"/>
            <a:ext cx="8025300" cy="5136600"/>
          </a:xfrm>
          <a:prstGeom prst="rect">
            <a:avLst/>
          </a:prstGeom>
          <a:noFill/>
          <a:ln>
            <a:noFill/>
          </a:ln>
        </p:spPr>
        <p:txBody>
          <a:bodyPr anchorCtr="0" anchor="t" bIns="45700" lIns="91425" spcFirstLastPara="1" rIns="91425" wrap="square" tIns="45700">
            <a:noAutofit/>
          </a:bodyPr>
          <a:lstStyle/>
          <a:p>
            <a:pPr indent="0" lvl="1" marL="457200" rtl="0" algn="l">
              <a:lnSpc>
                <a:spcPct val="100000"/>
              </a:lnSpc>
              <a:spcBef>
                <a:spcPts val="0"/>
              </a:spcBef>
              <a:spcAft>
                <a:spcPts val="0"/>
              </a:spcAft>
              <a:buClr>
                <a:srgbClr val="4B2E83"/>
              </a:buClr>
              <a:buSzPts val="2000"/>
              <a:buNone/>
            </a:pPr>
            <a:r>
              <a:t/>
            </a:r>
            <a:endParaRPr>
              <a:solidFill>
                <a:srgbClr val="000000"/>
              </a:solidFill>
            </a:endParaRPr>
          </a:p>
          <a:p>
            <a:pPr indent="-329184" lvl="0" marL="347472" rtl="0" algn="l">
              <a:lnSpc>
                <a:spcPct val="100000"/>
              </a:lnSpc>
              <a:spcBef>
                <a:spcPts val="480"/>
              </a:spcBef>
              <a:spcAft>
                <a:spcPts val="0"/>
              </a:spcAft>
              <a:buSzPts val="2400"/>
              <a:buNone/>
            </a:pPr>
            <a:r>
              <a:rPr b="0" lang="en" sz="2200">
                <a:solidFill>
                  <a:srgbClr val="000000"/>
                </a:solidFill>
              </a:rPr>
              <a:t>&gt;</a:t>
            </a:r>
            <a:r>
              <a:rPr lang="en" sz="2200">
                <a:solidFill>
                  <a:srgbClr val="000000"/>
                </a:solidFill>
              </a:rPr>
              <a:t> Department Presentations</a:t>
            </a:r>
            <a:endParaRPr sz="2200">
              <a:solidFill>
                <a:schemeClr val="dk1"/>
              </a:solidFill>
            </a:endParaRPr>
          </a:p>
          <a:p>
            <a:pPr indent="0" lvl="0" marL="400050" rtl="0" algn="l">
              <a:lnSpc>
                <a:spcPct val="100000"/>
              </a:lnSpc>
              <a:spcBef>
                <a:spcPts val="280"/>
              </a:spcBef>
              <a:spcAft>
                <a:spcPts val="0"/>
              </a:spcAft>
              <a:buSzPts val="2400"/>
              <a:buNone/>
            </a:pPr>
            <a:r>
              <a:rPr b="0" lang="en" sz="1600">
                <a:solidFill>
                  <a:srgbClr val="000000"/>
                </a:solidFill>
              </a:rPr>
              <a:t>If your department is interested in a demo or focused discussion, contact us </a:t>
            </a:r>
            <a:endParaRPr b="0" sz="1600">
              <a:solidFill>
                <a:srgbClr val="000000"/>
              </a:solidFill>
            </a:endParaRPr>
          </a:p>
          <a:p>
            <a:pPr indent="0" lvl="0" marL="400050" rtl="0" algn="l">
              <a:lnSpc>
                <a:spcPct val="100000"/>
              </a:lnSpc>
              <a:spcBef>
                <a:spcPts val="280"/>
              </a:spcBef>
              <a:spcAft>
                <a:spcPts val="0"/>
              </a:spcAft>
              <a:buSzPts val="2400"/>
              <a:buNone/>
            </a:pPr>
            <a:r>
              <a:rPr b="0" lang="en" sz="1600">
                <a:solidFill>
                  <a:srgbClr val="000000"/>
                </a:solidFill>
              </a:rPr>
              <a:t>at </a:t>
            </a:r>
            <a:r>
              <a:rPr b="0" lang="en" sz="1600" u="sng">
                <a:solidFill>
                  <a:srgbClr val="000000"/>
                </a:solidFill>
                <a:hlinkClick r:id="rId3"/>
              </a:rPr>
              <a:t>oris@uw.edu</a:t>
            </a:r>
            <a:r>
              <a:rPr b="0" lang="en" sz="1600">
                <a:solidFill>
                  <a:srgbClr val="000000"/>
                </a:solidFill>
              </a:rPr>
              <a:t> </a:t>
            </a:r>
            <a:endParaRPr b="0" sz="1600">
              <a:solidFill>
                <a:srgbClr val="000000"/>
              </a:solidFill>
            </a:endParaRPr>
          </a:p>
          <a:p>
            <a:pPr indent="57150" lvl="0" marL="400050" rtl="0" algn="l">
              <a:lnSpc>
                <a:spcPct val="100000"/>
              </a:lnSpc>
              <a:spcBef>
                <a:spcPts val="280"/>
              </a:spcBef>
              <a:spcAft>
                <a:spcPts val="0"/>
              </a:spcAft>
              <a:buSzPts val="2400"/>
              <a:buNone/>
            </a:pPr>
            <a:r>
              <a:t/>
            </a:r>
            <a:endParaRPr b="0" sz="1200">
              <a:solidFill>
                <a:srgbClr val="000000"/>
              </a:solidFill>
            </a:endParaRPr>
          </a:p>
          <a:p>
            <a:pPr indent="57150" lvl="0" marL="400050" rtl="0" algn="l">
              <a:lnSpc>
                <a:spcPct val="100000"/>
              </a:lnSpc>
              <a:spcBef>
                <a:spcPts val="280"/>
              </a:spcBef>
              <a:spcAft>
                <a:spcPts val="0"/>
              </a:spcAft>
              <a:buSzPts val="2400"/>
              <a:buNone/>
            </a:pPr>
            <a:r>
              <a:t/>
            </a:r>
            <a:endParaRPr b="0" sz="1200">
              <a:solidFill>
                <a:srgbClr val="000000"/>
              </a:solidFill>
            </a:endParaRPr>
          </a:p>
          <a:p>
            <a:pPr indent="-330200" lvl="0" marL="342900" rtl="0" algn="l">
              <a:lnSpc>
                <a:spcPct val="100000"/>
              </a:lnSpc>
              <a:spcBef>
                <a:spcPts val="480"/>
              </a:spcBef>
              <a:spcAft>
                <a:spcPts val="0"/>
              </a:spcAft>
              <a:buClr>
                <a:srgbClr val="000000"/>
              </a:buClr>
              <a:buSzPts val="2200"/>
              <a:buFont typeface="Open Sans"/>
              <a:buChar char="&gt;"/>
            </a:pPr>
            <a:r>
              <a:rPr lang="en" sz="2200">
                <a:solidFill>
                  <a:srgbClr val="000000"/>
                </a:solidFill>
              </a:rPr>
              <a:t>SAGE Budget User Guide</a:t>
            </a:r>
            <a:endParaRPr sz="2200"/>
          </a:p>
          <a:p>
            <a:pPr indent="0" lvl="1" marL="400050" rtl="0" algn="l">
              <a:lnSpc>
                <a:spcPct val="100000"/>
              </a:lnSpc>
              <a:spcBef>
                <a:spcPts val="280"/>
              </a:spcBef>
              <a:spcAft>
                <a:spcPts val="0"/>
              </a:spcAft>
              <a:buClr>
                <a:srgbClr val="000000"/>
              </a:buClr>
              <a:buSzPts val="1400"/>
              <a:buNone/>
            </a:pPr>
            <a:r>
              <a:rPr b="0" i="0" lang="en" sz="1600" u="none" strike="noStrike">
                <a:solidFill>
                  <a:srgbClr val="000000"/>
                </a:solidFill>
              </a:rPr>
              <a:t>New information will be published as we release the new design at the end </a:t>
            </a:r>
            <a:endParaRPr b="0" i="0" sz="1600" u="none" strike="noStrike">
              <a:solidFill>
                <a:srgbClr val="000000"/>
              </a:solidFill>
            </a:endParaRPr>
          </a:p>
          <a:p>
            <a:pPr indent="0" lvl="1" marL="400050" rtl="0" algn="l">
              <a:lnSpc>
                <a:spcPct val="100000"/>
              </a:lnSpc>
              <a:spcBef>
                <a:spcPts val="280"/>
              </a:spcBef>
              <a:spcAft>
                <a:spcPts val="0"/>
              </a:spcAft>
              <a:buClr>
                <a:srgbClr val="000000"/>
              </a:buClr>
              <a:buSzPts val="1400"/>
              <a:buNone/>
            </a:pPr>
            <a:r>
              <a:rPr b="0" i="0" lang="en" sz="1600" u="none" strike="noStrike">
                <a:solidFill>
                  <a:srgbClr val="000000"/>
                </a:solidFill>
              </a:rPr>
              <a:t>of June: </a:t>
            </a:r>
            <a:r>
              <a:rPr b="0" i="0" lang="en" sz="1600" u="sng" strike="noStrike">
                <a:solidFill>
                  <a:srgbClr val="1155CC"/>
                </a:solidFill>
                <a:hlinkClick r:id="rId4"/>
              </a:rPr>
              <a:t>http://www.washington.edu/research/tools/sage/guide/sage-budget/</a:t>
            </a:r>
            <a:r>
              <a:rPr b="0" i="0" lang="en" sz="1600" u="none" strike="noStrike">
                <a:solidFill>
                  <a:srgbClr val="000000"/>
                </a:solidFill>
              </a:rPr>
              <a:t> </a:t>
            </a:r>
            <a:endParaRPr b="0" i="0" sz="1600" u="none" strike="noStrike">
              <a:solidFill>
                <a:srgbClr val="000000"/>
              </a:solidFill>
            </a:endParaRPr>
          </a:p>
          <a:p>
            <a:pPr indent="0" lvl="1" marL="400050" rtl="0" algn="l">
              <a:lnSpc>
                <a:spcPct val="100000"/>
              </a:lnSpc>
              <a:spcBef>
                <a:spcPts val="280"/>
              </a:spcBef>
              <a:spcAft>
                <a:spcPts val="0"/>
              </a:spcAft>
              <a:buClr>
                <a:srgbClr val="000000"/>
              </a:buClr>
              <a:buSzPts val="1400"/>
              <a:buNone/>
            </a:pPr>
            <a:r>
              <a:t/>
            </a:r>
            <a:endParaRPr b="0" sz="1200">
              <a:solidFill>
                <a:srgbClr val="000000"/>
              </a:solidFill>
            </a:endParaRPr>
          </a:p>
          <a:p>
            <a:pPr indent="0" lvl="1" marL="400050" rtl="0" algn="l">
              <a:lnSpc>
                <a:spcPct val="100000"/>
              </a:lnSpc>
              <a:spcBef>
                <a:spcPts val="200"/>
              </a:spcBef>
              <a:spcAft>
                <a:spcPts val="0"/>
              </a:spcAft>
              <a:buClr>
                <a:srgbClr val="4B2E83"/>
              </a:buClr>
              <a:buSzPts val="1000"/>
              <a:buNone/>
            </a:pPr>
            <a:r>
              <a:t/>
            </a:r>
            <a:endParaRPr sz="1200">
              <a:solidFill>
                <a:srgbClr val="000000"/>
              </a:solidFill>
            </a:endParaRPr>
          </a:p>
          <a:p>
            <a:pPr indent="-330200" lvl="0" marL="342900" rtl="0" algn="l">
              <a:lnSpc>
                <a:spcPct val="100000"/>
              </a:lnSpc>
              <a:spcBef>
                <a:spcPts val="480"/>
              </a:spcBef>
              <a:spcAft>
                <a:spcPts val="0"/>
              </a:spcAft>
              <a:buClr>
                <a:srgbClr val="000000"/>
              </a:buClr>
              <a:buSzPts val="2200"/>
              <a:buFont typeface="Open Sans"/>
              <a:buChar char="&gt;"/>
            </a:pPr>
            <a:r>
              <a:rPr lang="en" sz="2200">
                <a:solidFill>
                  <a:srgbClr val="000000"/>
                </a:solidFill>
              </a:rPr>
              <a:t>SAGE Budget Class </a:t>
            </a:r>
            <a:endParaRPr sz="2200"/>
          </a:p>
          <a:p>
            <a:pPr indent="0" lvl="1" marL="400050" rtl="0" algn="l">
              <a:lnSpc>
                <a:spcPct val="100000"/>
              </a:lnSpc>
              <a:spcBef>
                <a:spcPts val="280"/>
              </a:spcBef>
              <a:spcAft>
                <a:spcPts val="0"/>
              </a:spcAft>
              <a:buClr>
                <a:srgbClr val="000000"/>
              </a:buClr>
              <a:buSzPts val="1400"/>
              <a:buNone/>
            </a:pPr>
            <a:r>
              <a:rPr b="0" i="0" lang="en" sz="1600" u="none" cap="none" strike="noStrike">
                <a:solidFill>
                  <a:srgbClr val="000000"/>
                </a:solidFill>
              </a:rPr>
              <a:t>Attend a SAGE Budget clas</a:t>
            </a:r>
            <a:r>
              <a:rPr b="0" lang="en" sz="1600">
                <a:solidFill>
                  <a:srgbClr val="000000"/>
                </a:solidFill>
              </a:rPr>
              <a:t>s offered quarterly through CORE: </a:t>
            </a:r>
            <a:r>
              <a:rPr b="0" i="0" lang="en" sz="1600" u="sng" strike="noStrike">
                <a:solidFill>
                  <a:srgbClr val="1155CC"/>
                </a:solidFill>
                <a:hlinkClick r:id="rId5"/>
              </a:rPr>
              <a:t>https://www.washington.edu/research/research-administration-learning/sage-budget/</a:t>
            </a:r>
            <a:r>
              <a:rPr b="0" i="0" lang="en" sz="1600" u="none" strike="noStrike">
                <a:solidFill>
                  <a:srgbClr val="000000"/>
                </a:solidFill>
              </a:rPr>
              <a:t> </a:t>
            </a:r>
            <a:endParaRPr b="0" sz="1600">
              <a:solidFill>
                <a:srgbClr val="000000"/>
              </a:solidFill>
            </a:endParaRPr>
          </a:p>
          <a:p>
            <a:pPr indent="0" lvl="0" marL="0" rtl="0" algn="l">
              <a:lnSpc>
                <a:spcPct val="100000"/>
              </a:lnSpc>
              <a:spcBef>
                <a:spcPts val="480"/>
              </a:spcBef>
              <a:spcAft>
                <a:spcPts val="0"/>
              </a:spcAft>
              <a:buClr>
                <a:srgbClr val="4B2E83"/>
              </a:buClr>
              <a:buSzPts val="2400"/>
              <a:buNone/>
            </a:pPr>
            <a:r>
              <a:t/>
            </a:r>
            <a:endParaRPr sz="2300"/>
          </a:p>
        </p:txBody>
      </p:sp>
      <p:sp>
        <p:nvSpPr>
          <p:cNvPr id="632" name="Google Shape;632;p97"/>
          <p:cNvSpPr txBox="1"/>
          <p:nvPr>
            <p:ph type="title"/>
          </p:nvPr>
        </p:nvSpPr>
        <p:spPr>
          <a:xfrm>
            <a:off x="671756" y="371511"/>
            <a:ext cx="8183700" cy="9921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4000"/>
              <a:buFont typeface="Encode Sans Black"/>
              <a:buNone/>
            </a:pPr>
            <a:r>
              <a:rPr lang="en" sz="4000"/>
              <a:t>RESOURCES</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7" name="Shape 637"/>
        <p:cNvGrpSpPr/>
        <p:nvPr/>
      </p:nvGrpSpPr>
      <p:grpSpPr>
        <a:xfrm>
          <a:off x="0" y="0"/>
          <a:ext cx="0" cy="0"/>
          <a:chOff x="0" y="0"/>
          <a:chExt cx="0" cy="0"/>
        </a:xfrm>
      </p:grpSpPr>
      <p:sp>
        <p:nvSpPr>
          <p:cNvPr id="638" name="Google Shape;638;p98"/>
          <p:cNvSpPr txBox="1"/>
          <p:nvPr>
            <p:ph idx="1" type="body"/>
          </p:nvPr>
        </p:nvSpPr>
        <p:spPr>
          <a:xfrm>
            <a:off x="372913" y="586200"/>
            <a:ext cx="8398200" cy="4324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t/>
            </a:r>
            <a:endParaRPr>
              <a:solidFill>
                <a:srgbClr val="434343"/>
              </a:solidFill>
            </a:endParaRPr>
          </a:p>
          <a:p>
            <a:pPr indent="0" lvl="0" marL="0" rtl="0" algn="ctr">
              <a:lnSpc>
                <a:spcPct val="100000"/>
              </a:lnSpc>
              <a:spcBef>
                <a:spcPts val="0"/>
              </a:spcBef>
              <a:spcAft>
                <a:spcPts val="0"/>
              </a:spcAft>
              <a:buSzPts val="2400"/>
              <a:buNone/>
            </a:pPr>
            <a:r>
              <a:rPr lang="en" sz="6000">
                <a:solidFill>
                  <a:schemeClr val="dk1"/>
                </a:solidFill>
                <a:latin typeface="Encode Sans Black"/>
                <a:ea typeface="Encode Sans Black"/>
                <a:cs typeface="Encode Sans Black"/>
                <a:sym typeface="Encode Sans Black"/>
              </a:rPr>
              <a:t>SAGE BUDGET REDESIGN RELEASE</a:t>
            </a:r>
            <a:endParaRPr sz="6000">
              <a:solidFill>
                <a:schemeClr val="dk1"/>
              </a:solidFill>
              <a:latin typeface="Encode Sans Black"/>
              <a:ea typeface="Encode Sans Black"/>
              <a:cs typeface="Encode Sans Black"/>
              <a:sym typeface="Encode Sans Black"/>
            </a:endParaRPr>
          </a:p>
          <a:p>
            <a:pPr indent="0" lvl="0" marL="0" rtl="0" algn="ctr">
              <a:lnSpc>
                <a:spcPct val="100000"/>
              </a:lnSpc>
              <a:spcBef>
                <a:spcPts val="2200"/>
              </a:spcBef>
              <a:spcAft>
                <a:spcPts val="0"/>
              </a:spcAft>
              <a:buSzPts val="2400"/>
              <a:buNone/>
            </a:pPr>
            <a:r>
              <a:rPr lang="en" sz="6000">
                <a:solidFill>
                  <a:schemeClr val="dk1"/>
                </a:solidFill>
                <a:latin typeface="Encode Sans Black"/>
                <a:ea typeface="Encode Sans Black"/>
                <a:cs typeface="Encode Sans Black"/>
                <a:sym typeface="Encode Sans Black"/>
              </a:rPr>
              <a:t>June 25, 2020</a:t>
            </a:r>
            <a:r>
              <a:rPr lang="en" sz="4800">
                <a:solidFill>
                  <a:schemeClr val="dk1"/>
                </a:solidFill>
                <a:latin typeface="Encode Sans Black"/>
                <a:ea typeface="Encode Sans Black"/>
                <a:cs typeface="Encode Sans Black"/>
                <a:sym typeface="Encode Sans Black"/>
              </a:rPr>
              <a:t> </a:t>
            </a:r>
            <a:endParaRPr sz="4800">
              <a:solidFill>
                <a:schemeClr val="dk1"/>
              </a:solidFill>
              <a:latin typeface="Encode Sans Black"/>
              <a:ea typeface="Encode Sans Black"/>
              <a:cs typeface="Encode Sans Black"/>
              <a:sym typeface="Encode Sans Black"/>
            </a:endParaRPr>
          </a:p>
          <a:p>
            <a:pPr indent="0" lvl="0" marL="0" rtl="0" algn="ctr">
              <a:lnSpc>
                <a:spcPct val="100000"/>
              </a:lnSpc>
              <a:spcBef>
                <a:spcPts val="0"/>
              </a:spcBef>
              <a:spcAft>
                <a:spcPts val="0"/>
              </a:spcAft>
              <a:buSzPts val="2400"/>
              <a:buNone/>
            </a:pPr>
            <a:r>
              <a:rPr lang="en" sz="2800">
                <a:solidFill>
                  <a:schemeClr val="dk1"/>
                </a:solidFill>
                <a:latin typeface="Encode Sans Black"/>
                <a:ea typeface="Encode Sans Black"/>
                <a:cs typeface="Encode Sans Black"/>
                <a:sym typeface="Encode Sans Black"/>
              </a:rPr>
              <a:t>5:30 pm</a:t>
            </a:r>
            <a:endParaRPr sz="2800">
              <a:solidFill>
                <a:schemeClr val="dk1"/>
              </a:solidFill>
              <a:latin typeface="Encode Sans Black"/>
              <a:ea typeface="Encode Sans Black"/>
              <a:cs typeface="Encode Sans Black"/>
              <a:sym typeface="Encode Sans Black"/>
            </a:endParaRPr>
          </a:p>
        </p:txBody>
      </p:sp>
      <p:pic>
        <p:nvPicPr>
          <p:cNvPr id="639" name="Google Shape;639;p98"/>
          <p:cNvPicPr preferRelativeResize="0"/>
          <p:nvPr/>
        </p:nvPicPr>
        <p:blipFill rotWithShape="1">
          <a:blip r:embed="rId3">
            <a:alphaModFix/>
          </a:blip>
          <a:srcRect b="0" l="0" r="0" t="0"/>
          <a:stretch/>
        </p:blipFill>
        <p:spPr>
          <a:xfrm>
            <a:off x="3828471" y="4803400"/>
            <a:ext cx="1487125" cy="14871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2" name="Shape 302"/>
        <p:cNvGrpSpPr/>
        <p:nvPr/>
      </p:nvGrpSpPr>
      <p:grpSpPr>
        <a:xfrm>
          <a:off x="0" y="0"/>
          <a:ext cx="0" cy="0"/>
          <a:chOff x="0" y="0"/>
          <a:chExt cx="0" cy="0"/>
        </a:xfrm>
      </p:grpSpPr>
      <p:sp>
        <p:nvSpPr>
          <p:cNvPr id="303" name="Google Shape;303;p63"/>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p>
            <a:pPr indent="0" lvl="0" marL="0" rtl="0" algn="l">
              <a:lnSpc>
                <a:spcPct val="80000"/>
              </a:lnSpc>
              <a:spcBef>
                <a:spcPts val="0"/>
              </a:spcBef>
              <a:spcAft>
                <a:spcPts val="0"/>
              </a:spcAft>
              <a:buSzPts val="3000"/>
              <a:buNone/>
            </a:pPr>
            <a:r>
              <a:rPr lang="en">
                <a:latin typeface="Arial"/>
                <a:ea typeface="Arial"/>
                <a:cs typeface="Arial"/>
                <a:sym typeface="Arial"/>
              </a:rPr>
              <a:t>View Open GrantTracker Notes</a:t>
            </a:r>
            <a:endParaRPr/>
          </a:p>
          <a:p>
            <a:pPr indent="0" lvl="0" marL="0" rtl="0" algn="l">
              <a:lnSpc>
                <a:spcPct val="80000"/>
              </a:lnSpc>
              <a:spcBef>
                <a:spcPts val="0"/>
              </a:spcBef>
              <a:spcAft>
                <a:spcPts val="0"/>
              </a:spcAft>
              <a:buSzPts val="3000"/>
              <a:buNone/>
            </a:pPr>
            <a:r>
              <a:rPr lang="en">
                <a:latin typeface="Arial"/>
                <a:ea typeface="Arial"/>
                <a:cs typeface="Arial"/>
                <a:sym typeface="Arial"/>
              </a:rPr>
              <a:t>for Parent and Sub Budgets in Central Location</a:t>
            </a:r>
            <a:endParaRPr>
              <a:latin typeface="Arial"/>
              <a:ea typeface="Arial"/>
              <a:cs typeface="Arial"/>
              <a:sym typeface="Arial"/>
            </a:endParaRPr>
          </a:p>
        </p:txBody>
      </p:sp>
      <p:sp>
        <p:nvSpPr>
          <p:cNvPr id="304" name="Google Shape;304;p63"/>
          <p:cNvSpPr txBox="1"/>
          <p:nvPr>
            <p:ph idx="2" type="body"/>
          </p:nvPr>
        </p:nvSpPr>
        <p:spPr>
          <a:xfrm>
            <a:off x="216361" y="4807471"/>
            <a:ext cx="7151400" cy="1908600"/>
          </a:xfrm>
          <a:prstGeom prst="rect">
            <a:avLst/>
          </a:prstGeom>
          <a:noFill/>
          <a:ln>
            <a:noFill/>
          </a:ln>
        </p:spPr>
        <p:txBody>
          <a:bodyPr anchorCtr="0" anchor="t" bIns="45700" lIns="91425" spcFirstLastPara="1" rIns="91425" wrap="square" tIns="45700">
            <a:noAutofit/>
          </a:bodyPr>
          <a:lstStyle/>
          <a:p>
            <a:pPr indent="-381000" lvl="0" marL="457200" marR="0" rtl="0" algn="l">
              <a:lnSpc>
                <a:spcPct val="100000"/>
              </a:lnSpc>
              <a:spcBef>
                <a:spcPts val="480"/>
              </a:spcBef>
              <a:spcAft>
                <a:spcPts val="0"/>
              </a:spcAft>
              <a:buClr>
                <a:srgbClr val="4B2E83"/>
              </a:buClr>
              <a:buSzPts val="2400"/>
              <a:buFont typeface="Merriweather Sans"/>
              <a:buChar char="&gt;"/>
            </a:pPr>
            <a:r>
              <a:rPr lang="en">
                <a:latin typeface="Arial"/>
                <a:ea typeface="Arial"/>
                <a:cs typeface="Arial"/>
                <a:sym typeface="Arial"/>
              </a:rPr>
              <a:t>Previous view – “Current Status”</a:t>
            </a:r>
            <a:endParaRPr/>
          </a:p>
          <a:p>
            <a:pPr indent="-355600" lvl="1" marL="914400" rtl="0" algn="l">
              <a:lnSpc>
                <a:spcPct val="100000"/>
              </a:lnSpc>
              <a:spcBef>
                <a:spcPts val="400"/>
              </a:spcBef>
              <a:spcAft>
                <a:spcPts val="0"/>
              </a:spcAft>
              <a:buSzPts val="2000"/>
              <a:buChar char="–"/>
            </a:pPr>
            <a:r>
              <a:rPr lang="en">
                <a:latin typeface="Arial"/>
                <a:ea typeface="Arial"/>
                <a:cs typeface="Arial"/>
                <a:sym typeface="Arial"/>
              </a:rPr>
              <a:t>Only showed open GrantTracker notes for the specific budget you were viewing</a:t>
            </a:r>
            <a:endParaRPr/>
          </a:p>
          <a:p>
            <a:pPr indent="-355600" lvl="1" marL="914400" rtl="0" algn="l">
              <a:lnSpc>
                <a:spcPct val="100000"/>
              </a:lnSpc>
              <a:spcBef>
                <a:spcPts val="400"/>
              </a:spcBef>
              <a:spcAft>
                <a:spcPts val="0"/>
              </a:spcAft>
              <a:buSzPts val="2000"/>
              <a:buChar char="–"/>
            </a:pPr>
            <a:r>
              <a:rPr lang="en">
                <a:latin typeface="Arial"/>
                <a:ea typeface="Arial"/>
                <a:cs typeface="Arial"/>
                <a:sym typeface="Arial"/>
              </a:rPr>
              <a:t>Not easy to identify all outstanding requests for one award</a:t>
            </a:r>
            <a:endParaRPr/>
          </a:p>
          <a:p>
            <a:pPr indent="-215900" lvl="1" marL="800100" rtl="0" algn="l">
              <a:lnSpc>
                <a:spcPct val="100000"/>
              </a:lnSpc>
              <a:spcBef>
                <a:spcPts val="0"/>
              </a:spcBef>
              <a:spcAft>
                <a:spcPts val="0"/>
              </a:spcAft>
              <a:buSzPts val="2000"/>
              <a:buFont typeface="Arial"/>
              <a:buNone/>
            </a:pPr>
            <a:r>
              <a:t/>
            </a:r>
            <a:endParaRPr b="0">
              <a:latin typeface="Arial"/>
              <a:ea typeface="Arial"/>
              <a:cs typeface="Arial"/>
              <a:sym typeface="Arial"/>
            </a:endParaRPr>
          </a:p>
          <a:p>
            <a:pPr indent="0" lvl="0" marL="0" rtl="0" algn="l">
              <a:lnSpc>
                <a:spcPct val="100000"/>
              </a:lnSpc>
              <a:spcBef>
                <a:spcPts val="0"/>
              </a:spcBef>
              <a:spcAft>
                <a:spcPts val="0"/>
              </a:spcAft>
              <a:buSzPts val="2400"/>
              <a:buNone/>
            </a:pPr>
            <a:br>
              <a:rPr b="0" lang="en">
                <a:latin typeface="Arial"/>
                <a:ea typeface="Arial"/>
                <a:cs typeface="Arial"/>
                <a:sym typeface="Arial"/>
              </a:rPr>
            </a:br>
            <a:endParaRPr>
              <a:latin typeface="Arial"/>
              <a:ea typeface="Arial"/>
              <a:cs typeface="Arial"/>
              <a:sym typeface="Arial"/>
            </a:endParaRPr>
          </a:p>
        </p:txBody>
      </p:sp>
      <p:pic>
        <p:nvPicPr>
          <p:cNvPr id="305" name="Google Shape;305;p63"/>
          <p:cNvPicPr preferRelativeResize="0"/>
          <p:nvPr/>
        </p:nvPicPr>
        <p:blipFill rotWithShape="1">
          <a:blip r:embed="rId3">
            <a:alphaModFix/>
          </a:blip>
          <a:srcRect b="0" l="0" r="0" t="0"/>
          <a:stretch/>
        </p:blipFill>
        <p:spPr>
          <a:xfrm>
            <a:off x="141338" y="1640000"/>
            <a:ext cx="8715018" cy="3167471"/>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3" name="Shape 643"/>
        <p:cNvGrpSpPr/>
        <p:nvPr/>
      </p:nvGrpSpPr>
      <p:grpSpPr>
        <a:xfrm>
          <a:off x="0" y="0"/>
          <a:ext cx="0" cy="0"/>
          <a:chOff x="0" y="0"/>
          <a:chExt cx="0" cy="0"/>
        </a:xfrm>
      </p:grpSpPr>
      <p:sp>
        <p:nvSpPr>
          <p:cNvPr id="644" name="Google Shape;644;p99"/>
          <p:cNvSpPr txBox="1"/>
          <p:nvPr>
            <p:ph type="title"/>
          </p:nvPr>
        </p:nvSpPr>
        <p:spPr>
          <a:xfrm>
            <a:off x="683892" y="1523752"/>
            <a:ext cx="8195700" cy="2551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8D3A2"/>
              </a:buClr>
              <a:buSzPts val="6000"/>
              <a:buFont typeface="Encode Sans Black"/>
              <a:buNone/>
            </a:pPr>
            <a:r>
              <a:rPr lang="en" sz="6000">
                <a:solidFill>
                  <a:srgbClr val="E8D3A2"/>
                </a:solidFill>
              </a:rPr>
              <a:t>QUESTIONS? FEEDBACK?</a:t>
            </a:r>
            <a:br>
              <a:rPr lang="en">
                <a:solidFill>
                  <a:srgbClr val="E8D3A2"/>
                </a:solidFill>
              </a:rPr>
            </a:br>
            <a:endParaRPr sz="2400">
              <a:solidFill>
                <a:srgbClr val="E8D3A2"/>
              </a:solidFill>
              <a:latin typeface="Arial"/>
              <a:ea typeface="Arial"/>
              <a:cs typeface="Arial"/>
              <a:sym typeface="Arial"/>
            </a:endParaRPr>
          </a:p>
        </p:txBody>
      </p:sp>
      <p:pic>
        <p:nvPicPr>
          <p:cNvPr descr="Questions" id="645" name="Google Shape;645;p99"/>
          <p:cNvPicPr preferRelativeResize="0"/>
          <p:nvPr/>
        </p:nvPicPr>
        <p:blipFill rotWithShape="1">
          <a:blip r:embed="rId3">
            <a:alphaModFix/>
          </a:blip>
          <a:srcRect b="0" l="0" r="0" t="0"/>
          <a:stretch/>
        </p:blipFill>
        <p:spPr>
          <a:xfrm>
            <a:off x="6016109" y="1877163"/>
            <a:ext cx="2863517" cy="2863517"/>
          </a:xfrm>
          <a:prstGeom prst="rect">
            <a:avLst/>
          </a:prstGeom>
          <a:noFill/>
          <a:ln>
            <a:noFill/>
          </a:ln>
        </p:spPr>
      </p:pic>
      <p:sp>
        <p:nvSpPr>
          <p:cNvPr id="646" name="Google Shape;646;p99"/>
          <p:cNvSpPr txBox="1"/>
          <p:nvPr/>
        </p:nvSpPr>
        <p:spPr>
          <a:xfrm>
            <a:off x="745950" y="4380150"/>
            <a:ext cx="6424200" cy="1723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E8D3A2"/>
                </a:solidFill>
                <a:latin typeface="Open Sans"/>
                <a:ea typeface="Open Sans"/>
                <a:cs typeface="Open Sans"/>
                <a:sym typeface="Open Sans"/>
              </a:rPr>
              <a:t>We encourage you to give the new </a:t>
            </a:r>
            <a:endParaRPr b="0" i="0" sz="14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E8D3A2"/>
                </a:solidFill>
                <a:latin typeface="Open Sans"/>
                <a:ea typeface="Open Sans"/>
                <a:cs typeface="Open Sans"/>
                <a:sym typeface="Open Sans"/>
              </a:rPr>
              <a:t>SAGE Budget revisions a try!</a:t>
            </a:r>
            <a:endParaRPr b="0" i="0" sz="14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E8D3A2"/>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E8D3A2"/>
                </a:solidFill>
                <a:latin typeface="Open Sans"/>
                <a:ea typeface="Open Sans"/>
                <a:cs typeface="Open Sans"/>
                <a:sym typeface="Open Sans"/>
              </a:rPr>
              <a:t>Send us feedback and h</a:t>
            </a:r>
            <a:r>
              <a:rPr b="0" i="0" lang="en" sz="2400" u="none" cap="none" strike="noStrike">
                <a:solidFill>
                  <a:schemeClr val="lt1"/>
                </a:solidFill>
                <a:latin typeface="Open Sans"/>
                <a:ea typeface="Open Sans"/>
                <a:cs typeface="Open Sans"/>
                <a:sym typeface="Open Sans"/>
              </a:rPr>
              <a:t>elp shape and evolve the tool further. (</a:t>
            </a:r>
            <a:r>
              <a:rPr b="0" i="0" lang="en" sz="2400" u="sng" cap="none" strike="noStrike">
                <a:solidFill>
                  <a:schemeClr val="hlink"/>
                </a:solidFill>
                <a:latin typeface="Open Sans"/>
                <a:ea typeface="Open Sans"/>
                <a:cs typeface="Open Sans"/>
                <a:sym typeface="Open Sans"/>
                <a:hlinkClick r:id="rId4"/>
              </a:rPr>
              <a:t>sagehelp@uw.edu</a:t>
            </a:r>
            <a:r>
              <a:rPr b="0" i="0" lang="en" sz="2400" u="none" cap="none" strike="noStrike">
                <a:solidFill>
                  <a:schemeClr val="lt1"/>
                </a:solidFill>
                <a:latin typeface="Open Sans"/>
                <a:ea typeface="Open Sans"/>
                <a:cs typeface="Open Sans"/>
                <a:sym typeface="Open Sans"/>
              </a:rPr>
              <a:t>)</a:t>
            </a:r>
            <a:endParaRPr b="0" i="0" sz="1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0" name="Shape 650"/>
        <p:cNvGrpSpPr/>
        <p:nvPr/>
      </p:nvGrpSpPr>
      <p:grpSpPr>
        <a:xfrm>
          <a:off x="0" y="0"/>
          <a:ext cx="0" cy="0"/>
          <a:chOff x="0" y="0"/>
          <a:chExt cx="0" cy="0"/>
        </a:xfrm>
      </p:grpSpPr>
      <p:sp>
        <p:nvSpPr>
          <p:cNvPr id="651" name="Google Shape;651;p100"/>
          <p:cNvSpPr txBox="1"/>
          <p:nvPr>
            <p:ph idx="1" type="body"/>
          </p:nvPr>
        </p:nvSpPr>
        <p:spPr>
          <a:xfrm>
            <a:off x="692029" y="1640263"/>
            <a:ext cx="6972300" cy="15930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accent3"/>
              </a:buClr>
              <a:buSzPts val="5000"/>
              <a:buNone/>
            </a:pPr>
            <a:r>
              <a:rPr lang="en">
                <a:latin typeface="Arial"/>
                <a:ea typeface="Arial"/>
                <a:cs typeface="Arial"/>
                <a:sym typeface="Arial"/>
              </a:rPr>
              <a:t>COMPLIANCE CORNER</a:t>
            </a:r>
            <a:endParaRPr/>
          </a:p>
        </p:txBody>
      </p:sp>
      <p:sp>
        <p:nvSpPr>
          <p:cNvPr id="652" name="Google Shape;652;p100"/>
          <p:cNvSpPr txBox="1"/>
          <p:nvPr/>
        </p:nvSpPr>
        <p:spPr>
          <a:xfrm>
            <a:off x="692029" y="4308049"/>
            <a:ext cx="6656700" cy="18126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chemeClr val="lt2"/>
              </a:buClr>
              <a:buSzPts val="2000"/>
              <a:buFont typeface="Arial"/>
              <a:buNone/>
            </a:pPr>
            <a:r>
              <a:rPr b="0" i="0" lang="en" sz="2000" u="none" cap="none" strike="noStrike">
                <a:solidFill>
                  <a:schemeClr val="lt2"/>
                </a:solidFill>
                <a:latin typeface="Arial"/>
                <a:ea typeface="Arial"/>
                <a:cs typeface="Arial"/>
                <a:sym typeface="Arial"/>
              </a:rPr>
              <a:t>MRAM</a:t>
            </a:r>
            <a:endParaRPr/>
          </a:p>
          <a:p>
            <a:pPr indent="0" lvl="0" marL="0" marR="0" rtl="0" algn="l">
              <a:lnSpc>
                <a:spcPct val="150000"/>
              </a:lnSpc>
              <a:spcBef>
                <a:spcPts val="320"/>
              </a:spcBef>
              <a:spcAft>
                <a:spcPts val="0"/>
              </a:spcAft>
              <a:buClr>
                <a:schemeClr val="lt2"/>
              </a:buClr>
              <a:buSzPts val="1600"/>
              <a:buFont typeface="Arial"/>
              <a:buNone/>
            </a:pPr>
            <a:r>
              <a:rPr b="0" i="0" lang="en" sz="1600" u="none" cap="none" strike="noStrike">
                <a:solidFill>
                  <a:schemeClr val="lt2"/>
                </a:solidFill>
                <a:latin typeface="Arial"/>
                <a:ea typeface="Arial"/>
                <a:cs typeface="Arial"/>
                <a:sym typeface="Arial"/>
              </a:rPr>
              <a:t>June, 2020</a:t>
            </a:r>
            <a:endParaRPr/>
          </a:p>
          <a:p>
            <a:pPr indent="0" lvl="0" marL="0" marR="0" rtl="0" algn="l">
              <a:lnSpc>
                <a:spcPct val="150000"/>
              </a:lnSpc>
              <a:spcBef>
                <a:spcPts val="320"/>
              </a:spcBef>
              <a:spcAft>
                <a:spcPts val="0"/>
              </a:spcAft>
              <a:buClr>
                <a:schemeClr val="lt2"/>
              </a:buClr>
              <a:buSzPts val="1600"/>
              <a:buFont typeface="Arial"/>
              <a:buNone/>
            </a:pPr>
            <a:r>
              <a:rPr b="0" i="0" lang="en" sz="1600" u="none" cap="none" strike="noStrike">
                <a:solidFill>
                  <a:schemeClr val="lt2"/>
                </a:solidFill>
                <a:latin typeface="Arial"/>
                <a:ea typeface="Arial"/>
                <a:cs typeface="Arial"/>
                <a:sym typeface="Arial"/>
              </a:rPr>
              <a:t>Matt Gardner</a:t>
            </a:r>
            <a:endParaRPr/>
          </a:p>
          <a:p>
            <a:pPr indent="0" lvl="0" marL="0" marR="0" rtl="0" algn="l">
              <a:lnSpc>
                <a:spcPct val="150000"/>
              </a:lnSpc>
              <a:spcBef>
                <a:spcPts val="320"/>
              </a:spcBef>
              <a:spcAft>
                <a:spcPts val="0"/>
              </a:spcAft>
              <a:buClr>
                <a:schemeClr val="lt2"/>
              </a:buClr>
              <a:buSzPts val="1600"/>
              <a:buFont typeface="Arial"/>
              <a:buNone/>
            </a:pPr>
            <a:r>
              <a:rPr b="0" i="0" lang="en" sz="1600" u="none" cap="none" strike="noStrike">
                <a:solidFill>
                  <a:schemeClr val="lt2"/>
                </a:solidFill>
                <a:latin typeface="Arial"/>
                <a:ea typeface="Arial"/>
                <a:cs typeface="Arial"/>
                <a:sym typeface="Arial"/>
              </a:rPr>
              <a:t>Post Award Fiscal Compliance</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7" name="Shape 657"/>
        <p:cNvGrpSpPr/>
        <p:nvPr/>
      </p:nvGrpSpPr>
      <p:grpSpPr>
        <a:xfrm>
          <a:off x="0" y="0"/>
          <a:ext cx="0" cy="0"/>
          <a:chOff x="0" y="0"/>
          <a:chExt cx="0" cy="0"/>
        </a:xfrm>
      </p:grpSpPr>
      <p:sp>
        <p:nvSpPr>
          <p:cNvPr id="658" name="Google Shape;658;p101"/>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4B2E83"/>
              </a:buClr>
              <a:buSzPts val="3000"/>
              <a:buNone/>
            </a:pPr>
            <a:r>
              <a:rPr lang="en">
                <a:latin typeface="Encode Sans"/>
                <a:ea typeface="Encode Sans"/>
                <a:cs typeface="Encode Sans"/>
                <a:sym typeface="Encode Sans"/>
              </a:rPr>
              <a:t>NRSA Awards at the UW</a:t>
            </a:r>
            <a:endParaRPr>
              <a:latin typeface="Encode Sans"/>
              <a:ea typeface="Encode Sans"/>
              <a:cs typeface="Encode Sans"/>
              <a:sym typeface="Encode Sans"/>
            </a:endParaRPr>
          </a:p>
        </p:txBody>
      </p:sp>
      <p:sp>
        <p:nvSpPr>
          <p:cNvPr id="659" name="Google Shape;659;p101"/>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4B2E83"/>
              </a:buClr>
              <a:buSzPts val="2400"/>
              <a:buNone/>
            </a:pPr>
            <a:r>
              <a:rPr lang="en">
                <a:latin typeface="Arial"/>
                <a:ea typeface="Arial"/>
                <a:cs typeface="Arial"/>
                <a:sym typeface="Arial"/>
              </a:rPr>
              <a:t>Approximate number of active NRSA Awards at the UW:</a:t>
            </a:r>
            <a:endParaRPr/>
          </a:p>
          <a:p>
            <a:pPr indent="-285750" lvl="1" marL="742950" rtl="0" algn="l">
              <a:spcBef>
                <a:spcPts val="480"/>
              </a:spcBef>
              <a:spcAft>
                <a:spcPts val="0"/>
              </a:spcAft>
              <a:buClr>
                <a:srgbClr val="4B2E83"/>
              </a:buClr>
              <a:buSzPts val="2400"/>
              <a:buFont typeface="Arial"/>
              <a:buChar char="•"/>
            </a:pPr>
            <a:r>
              <a:rPr lang="en" sz="2400">
                <a:latin typeface="Arial"/>
                <a:ea typeface="Arial"/>
                <a:cs typeface="Arial"/>
                <a:sym typeface="Arial"/>
              </a:rPr>
              <a:t>70 – T32 Institutional Training Grants</a:t>
            </a:r>
            <a:endParaRPr/>
          </a:p>
          <a:p>
            <a:pPr indent="-285750" lvl="1" marL="742950" rtl="0" algn="l">
              <a:spcBef>
                <a:spcPts val="480"/>
              </a:spcBef>
              <a:spcAft>
                <a:spcPts val="0"/>
              </a:spcAft>
              <a:buClr>
                <a:srgbClr val="4B2E83"/>
              </a:buClr>
              <a:buSzPts val="2400"/>
              <a:buFont typeface="Arial"/>
              <a:buChar char="•"/>
            </a:pPr>
            <a:r>
              <a:rPr lang="en" sz="2400">
                <a:latin typeface="Arial"/>
                <a:ea typeface="Arial"/>
                <a:cs typeface="Arial"/>
                <a:sym typeface="Arial"/>
              </a:rPr>
              <a:t>90 – F-Series Individual Fellowships</a:t>
            </a:r>
            <a:endParaRPr/>
          </a:p>
          <a:p>
            <a:pPr indent="-190500" lvl="0" marL="342900" rtl="0" algn="l">
              <a:spcBef>
                <a:spcPts val="480"/>
              </a:spcBef>
              <a:spcAft>
                <a:spcPts val="0"/>
              </a:spcAft>
              <a:buClr>
                <a:srgbClr val="4B2E83"/>
              </a:buClr>
              <a:buSzPts val="2400"/>
              <a:buFont typeface="Merriweather Sans"/>
              <a:buNone/>
            </a:pPr>
            <a:r>
              <a:t/>
            </a:r>
            <a:endParaRPr>
              <a:latin typeface="Arial"/>
              <a:ea typeface="Arial"/>
              <a:cs typeface="Arial"/>
              <a:sym typeface="Arial"/>
            </a:endParaRPr>
          </a:p>
          <a:p>
            <a:pPr indent="-342900" lvl="0" marL="342900" rtl="0" algn="l">
              <a:spcBef>
                <a:spcPts val="480"/>
              </a:spcBef>
              <a:spcAft>
                <a:spcPts val="0"/>
              </a:spcAft>
              <a:buClr>
                <a:srgbClr val="4B2E83"/>
              </a:buClr>
              <a:buSzPts val="2400"/>
              <a:buFont typeface="Merriweather Sans"/>
              <a:buChar char="&gt;"/>
            </a:pPr>
            <a:r>
              <a:rPr lang="en">
                <a:latin typeface="Arial"/>
                <a:ea typeface="Arial"/>
                <a:cs typeface="Arial"/>
                <a:sym typeface="Arial"/>
              </a:rPr>
              <a:t>Most of the T32 Training Grants at the UW cycle on a July 1st – June 30th budget period</a:t>
            </a:r>
            <a:endParaRPr/>
          </a:p>
          <a:p>
            <a:pPr indent="-342900" lvl="0" marL="342900" rtl="0" algn="l">
              <a:spcBef>
                <a:spcPts val="480"/>
              </a:spcBef>
              <a:spcAft>
                <a:spcPts val="0"/>
              </a:spcAft>
              <a:buClr>
                <a:srgbClr val="4B2E83"/>
              </a:buClr>
              <a:buSzPts val="2400"/>
              <a:buFont typeface="Merriweather Sans"/>
              <a:buChar char="&gt;"/>
            </a:pPr>
            <a:r>
              <a:rPr lang="en">
                <a:latin typeface="Arial"/>
                <a:ea typeface="Arial"/>
                <a:cs typeface="Arial"/>
                <a:sym typeface="Arial"/>
              </a:rPr>
              <a:t>GCA will perform budget reconciliations and prepare financial reports beginning in late August/September</a:t>
            </a:r>
            <a:endParaRPr/>
          </a:p>
        </p:txBody>
      </p:sp>
      <p:sp>
        <p:nvSpPr>
          <p:cNvPr id="660" name="Google Shape;660;p101"/>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Matt Gardner – Compliance Corner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5" name="Shape 665"/>
        <p:cNvGrpSpPr/>
        <p:nvPr/>
      </p:nvGrpSpPr>
      <p:grpSpPr>
        <a:xfrm>
          <a:off x="0" y="0"/>
          <a:ext cx="0" cy="0"/>
          <a:chOff x="0" y="0"/>
          <a:chExt cx="0" cy="0"/>
        </a:xfrm>
      </p:grpSpPr>
      <p:sp>
        <p:nvSpPr>
          <p:cNvPr id="666" name="Google Shape;666;p102"/>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4B2E83"/>
              </a:buClr>
              <a:buSzPts val="3000"/>
              <a:buNone/>
            </a:pPr>
            <a:r>
              <a:rPr lang="en">
                <a:latin typeface="Encode Sans"/>
                <a:ea typeface="Encode Sans"/>
                <a:cs typeface="Encode Sans"/>
                <a:sym typeface="Encode Sans"/>
              </a:rPr>
              <a:t>NRSA Awards Impacted by COVID-19: Scenario</a:t>
            </a:r>
            <a:endParaRPr>
              <a:latin typeface="Encode Sans"/>
              <a:ea typeface="Encode Sans"/>
              <a:cs typeface="Encode Sans"/>
              <a:sym typeface="Encode Sans"/>
            </a:endParaRPr>
          </a:p>
        </p:txBody>
      </p:sp>
      <p:sp>
        <p:nvSpPr>
          <p:cNvPr id="667" name="Google Shape;667;p102"/>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4B2E83"/>
              </a:buClr>
              <a:buSzPts val="2220"/>
              <a:buNone/>
            </a:pPr>
            <a:r>
              <a:rPr lang="en" sz="2220">
                <a:latin typeface="Arial"/>
                <a:ea typeface="Arial"/>
                <a:cs typeface="Arial"/>
                <a:sym typeface="Arial"/>
              </a:rPr>
              <a:t>“We have three training slots on our T32, but are only able to fill two slots due to impacts from COVID. What happens with the funds allocated for the third trainee slot</a:t>
            </a:r>
            <a:r>
              <a:rPr lang="en" sz="2220">
                <a:solidFill>
                  <a:srgbClr val="FF0000"/>
                </a:solidFill>
                <a:latin typeface="Arial"/>
                <a:ea typeface="Arial"/>
                <a:cs typeface="Arial"/>
                <a:sym typeface="Arial"/>
              </a:rPr>
              <a:t> </a:t>
            </a:r>
            <a:r>
              <a:rPr lang="en" sz="2220">
                <a:latin typeface="Arial"/>
                <a:ea typeface="Arial"/>
                <a:cs typeface="Arial"/>
                <a:sym typeface="Arial"/>
              </a:rPr>
              <a:t>in the subsequent budget year?”</a:t>
            </a:r>
            <a:endParaRPr/>
          </a:p>
          <a:p>
            <a:pPr indent="-201930" lvl="0" marL="342900" rtl="0" algn="l">
              <a:lnSpc>
                <a:spcPct val="90000"/>
              </a:lnSpc>
              <a:spcBef>
                <a:spcPts val="444"/>
              </a:spcBef>
              <a:spcAft>
                <a:spcPts val="0"/>
              </a:spcAft>
              <a:buClr>
                <a:srgbClr val="4B2E83"/>
              </a:buClr>
              <a:buSzPts val="2220"/>
              <a:buFont typeface="Merriweather Sans"/>
              <a:buNone/>
            </a:pPr>
            <a:r>
              <a:t/>
            </a:r>
            <a:endParaRPr sz="2220">
              <a:latin typeface="Arial"/>
              <a:ea typeface="Arial"/>
              <a:cs typeface="Arial"/>
              <a:sym typeface="Arial"/>
            </a:endParaRPr>
          </a:p>
          <a:p>
            <a:pPr indent="-342900" lvl="0" marL="342900" rtl="0" algn="l">
              <a:lnSpc>
                <a:spcPct val="90000"/>
              </a:lnSpc>
              <a:spcBef>
                <a:spcPts val="444"/>
              </a:spcBef>
              <a:spcAft>
                <a:spcPts val="0"/>
              </a:spcAft>
              <a:buClr>
                <a:srgbClr val="4B2E83"/>
              </a:buClr>
              <a:buSzPts val="2220"/>
              <a:buFont typeface="Merriweather Sans"/>
              <a:buChar char="&gt;"/>
            </a:pPr>
            <a:r>
              <a:rPr lang="en" sz="2220">
                <a:latin typeface="Arial"/>
                <a:ea typeface="Arial"/>
                <a:cs typeface="Arial"/>
                <a:sym typeface="Arial"/>
              </a:rPr>
              <a:t>Recipients have the discretion to carryover funds, per </a:t>
            </a:r>
            <a:r>
              <a:rPr lang="en" sz="2220" u="sng">
                <a:solidFill>
                  <a:schemeClr val="hlink"/>
                </a:solidFill>
                <a:latin typeface="Arial"/>
                <a:ea typeface="Arial"/>
                <a:cs typeface="Arial"/>
                <a:sym typeface="Arial"/>
                <a:hlinkClick r:id="rId3"/>
              </a:rPr>
              <a:t>NIH Notice NOT-OD-20-086</a:t>
            </a:r>
            <a:endParaRPr sz="2220">
              <a:latin typeface="Arial"/>
              <a:ea typeface="Arial"/>
              <a:cs typeface="Arial"/>
              <a:sym typeface="Arial"/>
            </a:endParaRPr>
          </a:p>
          <a:p>
            <a:pPr indent="-342900" lvl="0" marL="342900" rtl="0" algn="l">
              <a:lnSpc>
                <a:spcPct val="90000"/>
              </a:lnSpc>
              <a:spcBef>
                <a:spcPts val="444"/>
              </a:spcBef>
              <a:spcAft>
                <a:spcPts val="0"/>
              </a:spcAft>
              <a:buClr>
                <a:srgbClr val="4B2E83"/>
              </a:buClr>
              <a:buSzPts val="2220"/>
              <a:buFont typeface="Merriweather Sans"/>
              <a:buChar char="&gt;"/>
            </a:pPr>
            <a:r>
              <a:rPr lang="en" sz="2220">
                <a:latin typeface="Arial"/>
                <a:ea typeface="Arial"/>
                <a:cs typeface="Arial"/>
                <a:sym typeface="Arial"/>
              </a:rPr>
              <a:t>Contact Sponsor to notify regarding the impacts from COVID</a:t>
            </a:r>
            <a:endParaRPr/>
          </a:p>
          <a:p>
            <a:pPr indent="-342900" lvl="0" marL="342900" rtl="0" algn="l">
              <a:lnSpc>
                <a:spcPct val="90000"/>
              </a:lnSpc>
              <a:spcBef>
                <a:spcPts val="444"/>
              </a:spcBef>
              <a:spcAft>
                <a:spcPts val="0"/>
              </a:spcAft>
              <a:buClr>
                <a:srgbClr val="4B2E83"/>
              </a:buClr>
              <a:buSzPts val="2220"/>
              <a:buFont typeface="Merriweather Sans"/>
              <a:buChar char="&gt;"/>
            </a:pPr>
            <a:r>
              <a:rPr lang="en" sz="2220">
                <a:latin typeface="Arial"/>
                <a:ea typeface="Arial"/>
                <a:cs typeface="Arial"/>
                <a:sym typeface="Arial"/>
              </a:rPr>
              <a:t>Contact GCA (via Grant Tracker) regarding related adjustments to the reconciliation and the financial report</a:t>
            </a:r>
            <a:endParaRPr/>
          </a:p>
          <a:p>
            <a:pPr indent="-201930" lvl="0" marL="342900" rtl="0" algn="l">
              <a:lnSpc>
                <a:spcPct val="90000"/>
              </a:lnSpc>
              <a:spcBef>
                <a:spcPts val="444"/>
              </a:spcBef>
              <a:spcAft>
                <a:spcPts val="0"/>
              </a:spcAft>
              <a:buClr>
                <a:srgbClr val="4B2E83"/>
              </a:buClr>
              <a:buSzPts val="2220"/>
              <a:buFont typeface="Merriweather Sans"/>
              <a:buNone/>
            </a:pPr>
            <a:r>
              <a:t/>
            </a:r>
            <a:endParaRPr sz="2220"/>
          </a:p>
        </p:txBody>
      </p:sp>
      <p:sp>
        <p:nvSpPr>
          <p:cNvPr id="668" name="Google Shape;668;p102"/>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Matt Gardner – Compliance Corner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3" name="Shape 673"/>
        <p:cNvGrpSpPr/>
        <p:nvPr/>
      </p:nvGrpSpPr>
      <p:grpSpPr>
        <a:xfrm>
          <a:off x="0" y="0"/>
          <a:ext cx="0" cy="0"/>
          <a:chOff x="0" y="0"/>
          <a:chExt cx="0" cy="0"/>
        </a:xfrm>
      </p:grpSpPr>
      <p:sp>
        <p:nvSpPr>
          <p:cNvPr id="674" name="Google Shape;674;p103"/>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p>
            <a:pPr indent="0" lvl="0" marL="0" rtl="0" algn="l">
              <a:lnSpc>
                <a:spcPct val="80000"/>
              </a:lnSpc>
              <a:spcBef>
                <a:spcPts val="0"/>
              </a:spcBef>
              <a:spcAft>
                <a:spcPts val="0"/>
              </a:spcAft>
              <a:buClr>
                <a:srgbClr val="4B2E83"/>
              </a:buClr>
              <a:buSzPts val="3000"/>
              <a:buNone/>
            </a:pPr>
            <a:r>
              <a:rPr lang="en">
                <a:latin typeface="Arial"/>
                <a:ea typeface="Arial"/>
                <a:cs typeface="Arial"/>
                <a:sym typeface="Arial"/>
              </a:rPr>
              <a:t>COVID-19 Impacts for NRSA Awards: </a:t>
            </a:r>
            <a:endParaRPr/>
          </a:p>
          <a:p>
            <a:pPr indent="0" lvl="0" marL="0" rtl="0" algn="l">
              <a:lnSpc>
                <a:spcPct val="80000"/>
              </a:lnSpc>
              <a:spcBef>
                <a:spcPts val="600"/>
              </a:spcBef>
              <a:spcAft>
                <a:spcPts val="0"/>
              </a:spcAft>
              <a:buClr>
                <a:srgbClr val="4B2E83"/>
              </a:buClr>
              <a:buSzPts val="3000"/>
              <a:buNone/>
            </a:pPr>
            <a:r>
              <a:rPr lang="en">
                <a:latin typeface="Arial"/>
                <a:ea typeface="Arial"/>
                <a:cs typeface="Arial"/>
                <a:sym typeface="Arial"/>
              </a:rPr>
              <a:t>Odds and Ends</a:t>
            </a:r>
            <a:endParaRPr/>
          </a:p>
        </p:txBody>
      </p:sp>
      <p:sp>
        <p:nvSpPr>
          <p:cNvPr id="675" name="Google Shape;675;p103"/>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rgbClr val="4B2E83"/>
              </a:buClr>
              <a:buSzPts val="2400"/>
              <a:buFont typeface="Merriweather Sans"/>
              <a:buChar char="&gt;"/>
            </a:pPr>
            <a:r>
              <a:rPr lang="en">
                <a:latin typeface="Arial"/>
                <a:ea typeface="Arial"/>
                <a:cs typeface="Arial"/>
                <a:sym typeface="Arial"/>
              </a:rPr>
              <a:t>Recipients </a:t>
            </a:r>
            <a:r>
              <a:rPr i="1" lang="en" u="sng">
                <a:latin typeface="Arial"/>
                <a:ea typeface="Arial"/>
                <a:cs typeface="Arial"/>
                <a:sym typeface="Arial"/>
              </a:rPr>
              <a:t>may</a:t>
            </a:r>
            <a:r>
              <a:rPr lang="en">
                <a:latin typeface="Arial"/>
                <a:ea typeface="Arial"/>
                <a:cs typeface="Arial"/>
                <a:sym typeface="Arial"/>
              </a:rPr>
              <a:t> continue to pay stipends to Fellows and Trainees if their training is impacted or paused due to COVID-19. </a:t>
            </a:r>
            <a:endParaRPr/>
          </a:p>
          <a:p>
            <a:pPr indent="-190500" lvl="0" marL="342900" rtl="0" algn="l">
              <a:lnSpc>
                <a:spcPct val="90000"/>
              </a:lnSpc>
              <a:spcBef>
                <a:spcPts val="480"/>
              </a:spcBef>
              <a:spcAft>
                <a:spcPts val="0"/>
              </a:spcAft>
              <a:buClr>
                <a:srgbClr val="4B2E83"/>
              </a:buClr>
              <a:buSzPts val="2400"/>
              <a:buFont typeface="Merriweather Sans"/>
              <a:buNone/>
            </a:pPr>
            <a:r>
              <a:t/>
            </a:r>
            <a:endParaRPr>
              <a:latin typeface="Arial"/>
              <a:ea typeface="Arial"/>
              <a:cs typeface="Arial"/>
              <a:sym typeface="Arial"/>
            </a:endParaRPr>
          </a:p>
          <a:p>
            <a:pPr indent="-342900" lvl="0" marL="342900" rtl="0" algn="l">
              <a:lnSpc>
                <a:spcPct val="90000"/>
              </a:lnSpc>
              <a:spcBef>
                <a:spcPts val="480"/>
              </a:spcBef>
              <a:spcAft>
                <a:spcPts val="0"/>
              </a:spcAft>
              <a:buClr>
                <a:srgbClr val="4B2E83"/>
              </a:buClr>
              <a:buSzPts val="2400"/>
              <a:buFont typeface="Merriweather Sans"/>
              <a:buChar char="&gt;"/>
            </a:pPr>
            <a:r>
              <a:rPr lang="en">
                <a:latin typeface="Arial"/>
                <a:ea typeface="Arial"/>
                <a:cs typeface="Arial"/>
                <a:sym typeface="Arial"/>
              </a:rPr>
              <a:t>Extensions are available if COVID-19 impacted “the planned course of the research training/activities.”</a:t>
            </a:r>
            <a:endParaRPr/>
          </a:p>
          <a:p>
            <a:pPr indent="-190500" lvl="0" marL="342900" rtl="0" algn="l">
              <a:lnSpc>
                <a:spcPct val="90000"/>
              </a:lnSpc>
              <a:spcBef>
                <a:spcPts val="480"/>
              </a:spcBef>
              <a:spcAft>
                <a:spcPts val="0"/>
              </a:spcAft>
              <a:buClr>
                <a:srgbClr val="4B2E83"/>
              </a:buClr>
              <a:buSzPts val="2400"/>
              <a:buFont typeface="Merriweather Sans"/>
              <a:buNone/>
            </a:pPr>
            <a:r>
              <a:t/>
            </a:r>
            <a:endParaRPr>
              <a:latin typeface="Arial"/>
              <a:ea typeface="Arial"/>
              <a:cs typeface="Arial"/>
              <a:sym typeface="Arial"/>
            </a:endParaRPr>
          </a:p>
          <a:p>
            <a:pPr indent="-342900" lvl="0" marL="342900" rtl="0" algn="l">
              <a:lnSpc>
                <a:spcPct val="90000"/>
              </a:lnSpc>
              <a:spcBef>
                <a:spcPts val="480"/>
              </a:spcBef>
              <a:spcAft>
                <a:spcPts val="0"/>
              </a:spcAft>
              <a:buClr>
                <a:srgbClr val="4B2E83"/>
              </a:buClr>
              <a:buSzPts val="2400"/>
              <a:buFont typeface="Merriweather Sans"/>
              <a:buChar char="&gt;"/>
            </a:pPr>
            <a:r>
              <a:rPr lang="en">
                <a:latin typeface="Arial"/>
                <a:ea typeface="Arial"/>
                <a:cs typeface="Arial"/>
                <a:sym typeface="Arial"/>
              </a:rPr>
              <a:t>Emailed </a:t>
            </a:r>
            <a:r>
              <a:rPr i="1" lang="en">
                <a:latin typeface="Arial"/>
                <a:ea typeface="Arial"/>
                <a:cs typeface="Arial"/>
                <a:sym typeface="Arial"/>
              </a:rPr>
              <a:t>Fellowship Activation Notice</a:t>
            </a:r>
            <a:r>
              <a:rPr lang="en">
                <a:latin typeface="Arial"/>
                <a:ea typeface="Arial"/>
                <a:cs typeface="Arial"/>
                <a:sym typeface="Arial"/>
              </a:rPr>
              <a:t> forms with digital signatures are sufficient for now. Hard copies with original signatures must be submitted as soon as feasible.</a:t>
            </a:r>
            <a:endParaRPr/>
          </a:p>
        </p:txBody>
      </p:sp>
      <p:sp>
        <p:nvSpPr>
          <p:cNvPr id="676" name="Google Shape;676;p103"/>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Matt Gardner – Compliance Corner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1" name="Shape 681"/>
        <p:cNvGrpSpPr/>
        <p:nvPr/>
      </p:nvGrpSpPr>
      <p:grpSpPr>
        <a:xfrm>
          <a:off x="0" y="0"/>
          <a:ext cx="0" cy="0"/>
          <a:chOff x="0" y="0"/>
          <a:chExt cx="0" cy="0"/>
        </a:xfrm>
      </p:grpSpPr>
      <p:sp>
        <p:nvSpPr>
          <p:cNvPr id="682" name="Google Shape;682;p104"/>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4B2E83"/>
              </a:buClr>
              <a:buSzPts val="3000"/>
              <a:buNone/>
            </a:pPr>
            <a:r>
              <a:rPr lang="en">
                <a:latin typeface="Arial"/>
                <a:ea typeface="Arial"/>
                <a:cs typeface="Arial"/>
                <a:sym typeface="Arial"/>
              </a:rPr>
              <a:t>NRSA Training Grant Resources</a:t>
            </a:r>
            <a:endParaRPr/>
          </a:p>
        </p:txBody>
      </p:sp>
      <p:sp>
        <p:nvSpPr>
          <p:cNvPr id="683" name="Google Shape;683;p104"/>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rgbClr val="4B2E83"/>
              </a:buClr>
              <a:buSzPts val="2400"/>
              <a:buFont typeface="Merriweather Sans"/>
              <a:buChar char="&gt;"/>
            </a:pPr>
            <a:r>
              <a:rPr lang="en">
                <a:latin typeface="Arial"/>
                <a:ea typeface="Arial"/>
                <a:cs typeface="Arial"/>
                <a:sym typeface="Arial"/>
              </a:rPr>
              <a:t>As with everything related to COVID-19… communicate with your sponsor if your NRSA Award has been impacted. Document everything!</a:t>
            </a:r>
            <a:endParaRPr/>
          </a:p>
          <a:p>
            <a:pPr indent="-190500" lvl="0" marL="342900" rtl="0" algn="l">
              <a:lnSpc>
                <a:spcPct val="90000"/>
              </a:lnSpc>
              <a:spcBef>
                <a:spcPts val="480"/>
              </a:spcBef>
              <a:spcAft>
                <a:spcPts val="0"/>
              </a:spcAft>
              <a:buClr>
                <a:srgbClr val="4B2E83"/>
              </a:buClr>
              <a:buSzPts val="2400"/>
              <a:buFont typeface="Merriweather Sans"/>
              <a:buNone/>
            </a:pPr>
            <a:r>
              <a:t/>
            </a:r>
            <a:endParaRPr>
              <a:latin typeface="Arial"/>
              <a:ea typeface="Arial"/>
              <a:cs typeface="Arial"/>
              <a:sym typeface="Arial"/>
            </a:endParaRPr>
          </a:p>
          <a:p>
            <a:pPr indent="-342900" lvl="0" marL="342900" rtl="0" algn="l">
              <a:lnSpc>
                <a:spcPct val="90000"/>
              </a:lnSpc>
              <a:spcBef>
                <a:spcPts val="480"/>
              </a:spcBef>
              <a:spcAft>
                <a:spcPts val="0"/>
              </a:spcAft>
              <a:buClr>
                <a:srgbClr val="4B2E83"/>
              </a:buClr>
              <a:buSzPts val="2400"/>
              <a:buFont typeface="Merriweather Sans"/>
              <a:buChar char="&gt;"/>
            </a:pPr>
            <a:r>
              <a:rPr lang="en">
                <a:latin typeface="Arial"/>
                <a:ea typeface="Arial"/>
                <a:cs typeface="Arial"/>
                <a:sym typeface="Arial"/>
              </a:rPr>
              <a:t>NIH FAQ on NRSA Awards:</a:t>
            </a:r>
            <a:endParaRPr/>
          </a:p>
          <a:p>
            <a:pPr indent="0" lvl="1" marL="400050" rtl="0" algn="l">
              <a:lnSpc>
                <a:spcPct val="90000"/>
              </a:lnSpc>
              <a:spcBef>
                <a:spcPts val="480"/>
              </a:spcBef>
              <a:spcAft>
                <a:spcPts val="0"/>
              </a:spcAft>
              <a:buClr>
                <a:srgbClr val="4B2E83"/>
              </a:buClr>
              <a:buSzPts val="2400"/>
              <a:buNone/>
            </a:pPr>
            <a:r>
              <a:rPr lang="en" sz="2400" u="sng">
                <a:solidFill>
                  <a:schemeClr val="hlink"/>
                </a:solidFill>
                <a:latin typeface="Arial"/>
                <a:ea typeface="Arial"/>
                <a:cs typeface="Arial"/>
                <a:sym typeface="Arial"/>
                <a:hlinkClick r:id="rId3"/>
              </a:rPr>
              <a:t>https://grants.nih.gov/faqs#/covid-19.htm</a:t>
            </a:r>
            <a:endParaRPr sz="2400">
              <a:latin typeface="Arial"/>
              <a:ea typeface="Arial"/>
              <a:cs typeface="Arial"/>
              <a:sym typeface="Arial"/>
            </a:endParaRPr>
          </a:p>
          <a:p>
            <a:pPr indent="0" lvl="1" marL="400050" rtl="0" algn="l">
              <a:lnSpc>
                <a:spcPct val="90000"/>
              </a:lnSpc>
              <a:spcBef>
                <a:spcPts val="480"/>
              </a:spcBef>
              <a:spcAft>
                <a:spcPts val="0"/>
              </a:spcAft>
              <a:buClr>
                <a:srgbClr val="4B2E83"/>
              </a:buClr>
              <a:buSzPts val="2400"/>
              <a:buNone/>
            </a:pPr>
            <a:r>
              <a:t/>
            </a:r>
            <a:endParaRPr sz="2400">
              <a:latin typeface="Arial"/>
              <a:ea typeface="Arial"/>
              <a:cs typeface="Arial"/>
              <a:sym typeface="Arial"/>
            </a:endParaRPr>
          </a:p>
          <a:p>
            <a:pPr indent="-342900" lvl="0" marL="342900" rtl="0" algn="l">
              <a:lnSpc>
                <a:spcPct val="90000"/>
              </a:lnSpc>
              <a:spcBef>
                <a:spcPts val="480"/>
              </a:spcBef>
              <a:spcAft>
                <a:spcPts val="0"/>
              </a:spcAft>
              <a:buClr>
                <a:srgbClr val="4B2E83"/>
              </a:buClr>
              <a:buSzPts val="2400"/>
              <a:buFont typeface="Merriweather Sans"/>
              <a:buChar char="&gt;"/>
            </a:pPr>
            <a:r>
              <a:rPr lang="en">
                <a:latin typeface="Arial"/>
                <a:ea typeface="Arial"/>
                <a:cs typeface="Arial"/>
                <a:sym typeface="Arial"/>
              </a:rPr>
              <a:t>Additional NIH:</a:t>
            </a:r>
            <a:br>
              <a:rPr lang="en">
                <a:latin typeface="Arial"/>
                <a:ea typeface="Arial"/>
                <a:cs typeface="Arial"/>
                <a:sym typeface="Arial"/>
              </a:rPr>
            </a:br>
            <a:r>
              <a:rPr lang="en" u="sng">
                <a:solidFill>
                  <a:schemeClr val="hlink"/>
                </a:solidFill>
                <a:latin typeface="Arial"/>
                <a:ea typeface="Arial"/>
                <a:cs typeface="Arial"/>
                <a:sym typeface="Arial"/>
                <a:hlinkClick r:id="rId4"/>
              </a:rPr>
              <a:t>https://grants.nih.gov/grants/guide/notice-files/NOT-OD-20-086.html</a:t>
            </a:r>
            <a:endParaRPr>
              <a:latin typeface="Arial"/>
              <a:ea typeface="Arial"/>
              <a:cs typeface="Arial"/>
              <a:sym typeface="Arial"/>
            </a:endParaRPr>
          </a:p>
          <a:p>
            <a:pPr indent="-190500" lvl="0" marL="342900" rtl="0" algn="l">
              <a:lnSpc>
                <a:spcPct val="90000"/>
              </a:lnSpc>
              <a:spcBef>
                <a:spcPts val="480"/>
              </a:spcBef>
              <a:spcAft>
                <a:spcPts val="0"/>
              </a:spcAft>
              <a:buClr>
                <a:srgbClr val="4B2E83"/>
              </a:buClr>
              <a:buSzPts val="2400"/>
              <a:buFont typeface="Merriweather Sans"/>
              <a:buNone/>
            </a:pPr>
            <a:r>
              <a:t/>
            </a:r>
            <a:endParaRPr>
              <a:latin typeface="Arial"/>
              <a:ea typeface="Arial"/>
              <a:cs typeface="Arial"/>
              <a:sym typeface="Arial"/>
            </a:endParaRPr>
          </a:p>
        </p:txBody>
      </p:sp>
      <p:sp>
        <p:nvSpPr>
          <p:cNvPr id="684" name="Google Shape;684;p104"/>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Matt Gardner – Compliance Corner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8" name="Shape 688"/>
        <p:cNvGrpSpPr/>
        <p:nvPr/>
      </p:nvGrpSpPr>
      <p:grpSpPr>
        <a:xfrm>
          <a:off x="0" y="0"/>
          <a:ext cx="0" cy="0"/>
          <a:chOff x="0" y="0"/>
          <a:chExt cx="0" cy="0"/>
        </a:xfrm>
      </p:grpSpPr>
      <p:sp>
        <p:nvSpPr>
          <p:cNvPr id="689" name="Google Shape;689;p105"/>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4B2E83"/>
              </a:buClr>
              <a:buSzPts val="3000"/>
              <a:buNone/>
            </a:pPr>
            <a:r>
              <a:rPr lang="en">
                <a:latin typeface="Encode Sans"/>
                <a:ea typeface="Encode Sans"/>
                <a:cs typeface="Encode Sans"/>
                <a:sym typeface="Encode Sans"/>
              </a:rPr>
              <a:t>OMB COVID-19 Flexibilities</a:t>
            </a:r>
            <a:endParaRPr>
              <a:latin typeface="Encode Sans"/>
              <a:ea typeface="Encode Sans"/>
              <a:cs typeface="Encode Sans"/>
              <a:sym typeface="Encode Sans"/>
            </a:endParaRPr>
          </a:p>
        </p:txBody>
      </p:sp>
      <p:sp>
        <p:nvSpPr>
          <p:cNvPr id="690" name="Google Shape;690;p105"/>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4B2E83"/>
              </a:buClr>
              <a:buSzPts val="2200"/>
              <a:buFont typeface="Merriweather Sans"/>
              <a:buChar char="&gt;"/>
            </a:pPr>
            <a:r>
              <a:rPr lang="en" sz="2200">
                <a:latin typeface="Arial"/>
                <a:ea typeface="Arial"/>
                <a:cs typeface="Arial"/>
                <a:sym typeface="Arial"/>
              </a:rPr>
              <a:t>OMB issued guidance (M-20-17) on March 19th, 2020</a:t>
            </a:r>
            <a:endParaRPr/>
          </a:p>
          <a:p>
            <a:pPr indent="-342900" lvl="0" marL="342900" rtl="0" algn="l">
              <a:spcBef>
                <a:spcPts val="440"/>
              </a:spcBef>
              <a:spcAft>
                <a:spcPts val="0"/>
              </a:spcAft>
              <a:buClr>
                <a:srgbClr val="4B2E83"/>
              </a:buClr>
              <a:buSzPts val="2200"/>
              <a:buFont typeface="Merriweather Sans"/>
              <a:buChar char="&gt;"/>
            </a:pPr>
            <a:r>
              <a:rPr lang="en" sz="2200">
                <a:latin typeface="Arial"/>
                <a:ea typeface="Arial"/>
                <a:cs typeface="Arial"/>
                <a:sym typeface="Arial"/>
              </a:rPr>
              <a:t>The memorandum provided administrative relief due to impacts from COVID-19</a:t>
            </a:r>
            <a:endParaRPr/>
          </a:p>
          <a:p>
            <a:pPr indent="-342900" lvl="0" marL="342900" rtl="0" algn="l">
              <a:spcBef>
                <a:spcPts val="440"/>
              </a:spcBef>
              <a:spcAft>
                <a:spcPts val="0"/>
              </a:spcAft>
              <a:buClr>
                <a:srgbClr val="4B2E83"/>
              </a:buClr>
              <a:buSzPts val="2200"/>
              <a:buFont typeface="Merriweather Sans"/>
              <a:buChar char="&gt;"/>
            </a:pPr>
            <a:r>
              <a:rPr lang="en" sz="2200">
                <a:latin typeface="Arial"/>
                <a:ea typeface="Arial"/>
                <a:cs typeface="Arial"/>
                <a:sym typeface="Arial"/>
              </a:rPr>
              <a:t>The flexibilities were time limited; OMB would reassess within 90 days (June 17, 2020)</a:t>
            </a:r>
            <a:endParaRPr/>
          </a:p>
          <a:p>
            <a:pPr indent="-342900" lvl="0" marL="342900" rtl="0" algn="l">
              <a:spcBef>
                <a:spcPts val="440"/>
              </a:spcBef>
              <a:spcAft>
                <a:spcPts val="0"/>
              </a:spcAft>
              <a:buClr>
                <a:srgbClr val="4B2E83"/>
              </a:buClr>
              <a:buSzPts val="2200"/>
              <a:buFont typeface="Merriweather Sans"/>
              <a:buChar char="&gt;"/>
            </a:pPr>
            <a:r>
              <a:rPr lang="en" sz="2200">
                <a:latin typeface="Arial"/>
                <a:ea typeface="Arial"/>
                <a:cs typeface="Arial"/>
                <a:sym typeface="Arial"/>
              </a:rPr>
              <a:t>Multiple entities have requested an extension of the flexibilities</a:t>
            </a:r>
            <a:endParaRPr/>
          </a:p>
          <a:p>
            <a:pPr indent="-342900" lvl="0" marL="342900" rtl="0" algn="l">
              <a:spcBef>
                <a:spcPts val="440"/>
              </a:spcBef>
              <a:spcAft>
                <a:spcPts val="0"/>
              </a:spcAft>
              <a:buClr>
                <a:srgbClr val="4B2E83"/>
              </a:buClr>
              <a:buSzPts val="2200"/>
              <a:buFont typeface="Merriweather Sans"/>
              <a:buChar char="&gt;"/>
            </a:pPr>
            <a:r>
              <a:rPr lang="en" sz="2200">
                <a:latin typeface="Arial"/>
                <a:ea typeface="Arial"/>
                <a:cs typeface="Arial"/>
                <a:sym typeface="Arial"/>
              </a:rPr>
              <a:t>OMB has yet to issue additional guidance</a:t>
            </a:r>
            <a:endParaRPr/>
          </a:p>
          <a:p>
            <a:pPr indent="-342900" lvl="0" marL="342900" rtl="0" algn="l">
              <a:spcBef>
                <a:spcPts val="440"/>
              </a:spcBef>
              <a:spcAft>
                <a:spcPts val="0"/>
              </a:spcAft>
              <a:buClr>
                <a:srgbClr val="4B2E83"/>
              </a:buClr>
              <a:buSzPts val="2200"/>
              <a:buFont typeface="Merriweather Sans"/>
              <a:buChar char="&gt;"/>
            </a:pPr>
            <a:r>
              <a:rPr lang="en" sz="2200">
                <a:latin typeface="Arial"/>
                <a:ea typeface="Arial"/>
                <a:cs typeface="Arial"/>
                <a:sym typeface="Arial"/>
              </a:rPr>
              <a:t>Updated information will be posted on the PAFC webpage: </a:t>
            </a:r>
            <a:r>
              <a:rPr lang="en" sz="2200" u="sng">
                <a:solidFill>
                  <a:srgbClr val="0000FF"/>
                </a:solidFill>
                <a:hlinkClick r:id="rId3"/>
              </a:rPr>
              <a:t>https://finance.uw.edu/pafc/covid19-information-sponsored-awards</a:t>
            </a:r>
            <a:endParaRPr sz="2200">
              <a:solidFill>
                <a:srgbClr val="0000FF"/>
              </a:solidFill>
              <a:latin typeface="Arial"/>
              <a:ea typeface="Arial"/>
              <a:cs typeface="Arial"/>
              <a:sym typeface="Arial"/>
            </a:endParaRPr>
          </a:p>
        </p:txBody>
      </p:sp>
      <p:sp>
        <p:nvSpPr>
          <p:cNvPr id="691" name="Google Shape;691;p105"/>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Matt Gardner – Compliance Corner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5" name="Shape 695"/>
        <p:cNvGrpSpPr/>
        <p:nvPr/>
      </p:nvGrpSpPr>
      <p:grpSpPr>
        <a:xfrm>
          <a:off x="0" y="0"/>
          <a:ext cx="0" cy="0"/>
          <a:chOff x="0" y="0"/>
          <a:chExt cx="0" cy="0"/>
        </a:xfrm>
      </p:grpSpPr>
      <p:sp>
        <p:nvSpPr>
          <p:cNvPr id="696" name="Google Shape;696;p106"/>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4B2E83"/>
              </a:buClr>
              <a:buSzPts val="4000"/>
              <a:buNone/>
            </a:pPr>
            <a:r>
              <a:rPr lang="en" sz="4000">
                <a:latin typeface="Arial"/>
                <a:ea typeface="Arial"/>
                <a:cs typeface="Arial"/>
                <a:sym typeface="Arial"/>
              </a:rPr>
              <a:t>Questions</a:t>
            </a:r>
            <a:endParaRPr/>
          </a:p>
        </p:txBody>
      </p:sp>
      <p:sp>
        <p:nvSpPr>
          <p:cNvPr id="697" name="Google Shape;697;p106"/>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4B2E83"/>
              </a:buClr>
              <a:buSzPts val="2400"/>
              <a:buChar char="&gt;"/>
            </a:pPr>
            <a:r>
              <a:rPr lang="en">
                <a:latin typeface="Arial"/>
                <a:ea typeface="Arial"/>
                <a:cs typeface="Arial"/>
                <a:sym typeface="Arial"/>
              </a:rPr>
              <a:t>Post Award Fiscal Compliance (PAFC)</a:t>
            </a:r>
            <a:endParaRPr/>
          </a:p>
          <a:p>
            <a:pPr indent="-285750" lvl="1" marL="742950" rtl="0" algn="l">
              <a:spcBef>
                <a:spcPts val="400"/>
              </a:spcBef>
              <a:spcAft>
                <a:spcPts val="0"/>
              </a:spcAft>
              <a:buClr>
                <a:srgbClr val="4B2E83"/>
              </a:buClr>
              <a:buSzPts val="2000"/>
              <a:buChar char="–"/>
            </a:pPr>
            <a:r>
              <a:rPr lang="en" u="sng">
                <a:solidFill>
                  <a:schemeClr val="hlink"/>
                </a:solidFill>
                <a:latin typeface="Arial"/>
                <a:ea typeface="Arial"/>
                <a:cs typeface="Arial"/>
                <a:sym typeface="Arial"/>
                <a:hlinkClick r:id="rId3"/>
              </a:rPr>
              <a:t>gcafco@uw.edu</a:t>
            </a:r>
            <a:endParaRPr>
              <a:latin typeface="Arial"/>
              <a:ea typeface="Arial"/>
              <a:cs typeface="Arial"/>
              <a:sym typeface="Arial"/>
            </a:endParaRPr>
          </a:p>
          <a:p>
            <a:pPr indent="-285750" lvl="1" marL="742950" rtl="0" algn="l">
              <a:spcBef>
                <a:spcPts val="400"/>
              </a:spcBef>
              <a:spcAft>
                <a:spcPts val="0"/>
              </a:spcAft>
              <a:buClr>
                <a:srgbClr val="4B2E83"/>
              </a:buClr>
              <a:buSzPts val="2000"/>
              <a:buChar char="–"/>
            </a:pPr>
            <a:r>
              <a:rPr lang="en" u="sng">
                <a:solidFill>
                  <a:schemeClr val="hlink"/>
                </a:solidFill>
                <a:latin typeface="Arial"/>
                <a:ea typeface="Arial"/>
                <a:cs typeface="Arial"/>
                <a:sym typeface="Arial"/>
                <a:hlinkClick r:id="rId4"/>
              </a:rPr>
              <a:t>https://finance.uw.edu/pafc/</a:t>
            </a:r>
            <a:endParaRPr>
              <a:latin typeface="Arial"/>
              <a:ea typeface="Arial"/>
              <a:cs typeface="Arial"/>
              <a:sym typeface="Arial"/>
            </a:endParaRPr>
          </a:p>
          <a:p>
            <a:pPr indent="-285750" lvl="1" marL="742950" rtl="0" algn="l">
              <a:spcBef>
                <a:spcPts val="400"/>
              </a:spcBef>
              <a:spcAft>
                <a:spcPts val="0"/>
              </a:spcAft>
              <a:buClr>
                <a:srgbClr val="4B2E83"/>
              </a:buClr>
              <a:buSzPts val="2000"/>
              <a:buChar char="–"/>
            </a:pPr>
            <a:r>
              <a:rPr lang="en" u="sng">
                <a:solidFill>
                  <a:schemeClr val="hlink"/>
                </a:solidFill>
                <a:latin typeface="Arial"/>
                <a:ea typeface="Arial"/>
                <a:cs typeface="Arial"/>
                <a:sym typeface="Arial"/>
                <a:hlinkClick r:id="rId5"/>
              </a:rPr>
              <a:t>https://finance.uw.edu/pafc/covid19-information-sponsored-awards</a:t>
            </a:r>
            <a:endParaRPr>
              <a:latin typeface="Arial"/>
              <a:ea typeface="Arial"/>
              <a:cs typeface="Arial"/>
              <a:sym typeface="Arial"/>
            </a:endParaRPr>
          </a:p>
          <a:p>
            <a:pPr indent="-209550" lvl="1" marL="742950" rtl="0" algn="l">
              <a:spcBef>
                <a:spcPts val="240"/>
              </a:spcBef>
              <a:spcAft>
                <a:spcPts val="0"/>
              </a:spcAft>
              <a:buClr>
                <a:srgbClr val="4B2E83"/>
              </a:buClr>
              <a:buSzPts val="1200"/>
              <a:buNone/>
            </a:pPr>
            <a:r>
              <a:t/>
            </a:r>
            <a:endParaRPr sz="1200">
              <a:latin typeface="Arial"/>
              <a:ea typeface="Arial"/>
              <a:cs typeface="Arial"/>
              <a:sym typeface="Arial"/>
            </a:endParaRPr>
          </a:p>
          <a:p>
            <a:pPr indent="-342900" lvl="0" marL="342900" rtl="0" algn="l">
              <a:spcBef>
                <a:spcPts val="480"/>
              </a:spcBef>
              <a:spcAft>
                <a:spcPts val="0"/>
              </a:spcAft>
              <a:buClr>
                <a:srgbClr val="4B2E83"/>
              </a:buClr>
              <a:buSzPts val="2400"/>
              <a:buFont typeface="Merriweather Sans"/>
              <a:buChar char="&gt;"/>
            </a:pPr>
            <a:r>
              <a:rPr lang="en">
                <a:latin typeface="Arial"/>
                <a:ea typeface="Arial"/>
                <a:cs typeface="Arial"/>
                <a:sym typeface="Arial"/>
              </a:rPr>
              <a:t>Andra Sawyer</a:t>
            </a:r>
            <a:endParaRPr/>
          </a:p>
          <a:p>
            <a:pPr indent="-285750" lvl="1" marL="742950" rtl="0" algn="l">
              <a:spcBef>
                <a:spcPts val="400"/>
              </a:spcBef>
              <a:spcAft>
                <a:spcPts val="0"/>
              </a:spcAft>
              <a:buClr>
                <a:srgbClr val="4B2E83"/>
              </a:buClr>
              <a:buSzPts val="2000"/>
              <a:buChar char="–"/>
            </a:pPr>
            <a:r>
              <a:rPr lang="en" u="sng">
                <a:solidFill>
                  <a:schemeClr val="hlink"/>
                </a:solidFill>
                <a:latin typeface="Arial"/>
                <a:ea typeface="Arial"/>
                <a:cs typeface="Arial"/>
                <a:sym typeface="Arial"/>
                <a:hlinkClick r:id="rId6"/>
              </a:rPr>
              <a:t>andra2@uw.edu</a:t>
            </a:r>
            <a:br>
              <a:rPr lang="en">
                <a:latin typeface="Arial"/>
                <a:ea typeface="Arial"/>
                <a:cs typeface="Arial"/>
                <a:sym typeface="Arial"/>
              </a:rPr>
            </a:br>
            <a:endParaRPr>
              <a:latin typeface="Arial"/>
              <a:ea typeface="Arial"/>
              <a:cs typeface="Arial"/>
              <a:sym typeface="Arial"/>
            </a:endParaRPr>
          </a:p>
          <a:p>
            <a:pPr indent="-342900" lvl="0" marL="342900" rtl="0" algn="l">
              <a:spcBef>
                <a:spcPts val="480"/>
              </a:spcBef>
              <a:spcAft>
                <a:spcPts val="0"/>
              </a:spcAft>
              <a:buClr>
                <a:srgbClr val="4B2E83"/>
              </a:buClr>
              <a:buSzPts val="2400"/>
              <a:buChar char="&gt;"/>
            </a:pPr>
            <a:r>
              <a:rPr lang="en">
                <a:latin typeface="Arial"/>
                <a:ea typeface="Arial"/>
                <a:cs typeface="Arial"/>
                <a:sym typeface="Arial"/>
              </a:rPr>
              <a:t>Matt Gardner</a:t>
            </a:r>
            <a:endParaRPr/>
          </a:p>
          <a:p>
            <a:pPr indent="-285750" lvl="1" marL="742950" rtl="0" algn="l">
              <a:spcBef>
                <a:spcPts val="400"/>
              </a:spcBef>
              <a:spcAft>
                <a:spcPts val="0"/>
              </a:spcAft>
              <a:buClr>
                <a:srgbClr val="4B2E83"/>
              </a:buClr>
              <a:buSzPts val="2000"/>
              <a:buChar char="–"/>
            </a:pPr>
            <a:r>
              <a:rPr lang="en" u="sng">
                <a:solidFill>
                  <a:schemeClr val="hlink"/>
                </a:solidFill>
                <a:latin typeface="Arial"/>
                <a:ea typeface="Arial"/>
                <a:cs typeface="Arial"/>
                <a:sym typeface="Arial"/>
                <a:hlinkClick r:id="rId7"/>
              </a:rPr>
              <a:t>mgard4@uw.edu</a:t>
            </a:r>
            <a:endParaRPr sz="1200">
              <a:latin typeface="Arial"/>
              <a:ea typeface="Arial"/>
              <a:cs typeface="Arial"/>
              <a:sym typeface="Arial"/>
            </a:endParaRPr>
          </a:p>
          <a:p>
            <a:pPr indent="-158750" lvl="1" marL="742950" rtl="0" algn="l">
              <a:spcBef>
                <a:spcPts val="400"/>
              </a:spcBef>
              <a:spcAft>
                <a:spcPts val="0"/>
              </a:spcAft>
              <a:buClr>
                <a:srgbClr val="4B2E83"/>
              </a:buClr>
              <a:buSzPts val="2000"/>
              <a:buNone/>
            </a:pPr>
            <a:r>
              <a:t/>
            </a:r>
            <a:endParaRPr>
              <a:latin typeface="Arial"/>
              <a:ea typeface="Arial"/>
              <a:cs typeface="Arial"/>
              <a:sym typeface="Arial"/>
            </a:endParaRPr>
          </a:p>
          <a:p>
            <a:pPr indent="-190500" lvl="0" marL="342900" rtl="0" algn="l">
              <a:spcBef>
                <a:spcPts val="480"/>
              </a:spcBef>
              <a:spcAft>
                <a:spcPts val="0"/>
              </a:spcAft>
              <a:buClr>
                <a:srgbClr val="4B2E83"/>
              </a:buClr>
              <a:buSzPts val="2400"/>
              <a:buNone/>
            </a:pPr>
            <a:r>
              <a:t/>
            </a:r>
            <a:endParaRPr>
              <a:latin typeface="Arial"/>
              <a:ea typeface="Arial"/>
              <a:cs typeface="Arial"/>
              <a:sym typeface="Arial"/>
            </a:endParaRPr>
          </a:p>
        </p:txBody>
      </p:sp>
      <p:sp>
        <p:nvSpPr>
          <p:cNvPr id="698" name="Google Shape;698;p106"/>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Matt Gardner – Compliance Corner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9" name="Shape 309"/>
        <p:cNvGrpSpPr/>
        <p:nvPr/>
      </p:nvGrpSpPr>
      <p:grpSpPr>
        <a:xfrm>
          <a:off x="0" y="0"/>
          <a:ext cx="0" cy="0"/>
          <a:chOff x="0" y="0"/>
          <a:chExt cx="0" cy="0"/>
        </a:xfrm>
      </p:grpSpPr>
      <p:sp>
        <p:nvSpPr>
          <p:cNvPr id="310" name="Google Shape;310;p64"/>
          <p:cNvSpPr txBox="1"/>
          <p:nvPr>
            <p:ph idx="1" type="body"/>
          </p:nvPr>
        </p:nvSpPr>
        <p:spPr>
          <a:xfrm>
            <a:off x="671757" y="361985"/>
            <a:ext cx="8184600" cy="992100"/>
          </a:xfrm>
          <a:prstGeom prst="rect">
            <a:avLst/>
          </a:prstGeom>
          <a:noFill/>
          <a:ln>
            <a:noFill/>
          </a:ln>
        </p:spPr>
        <p:txBody>
          <a:bodyPr anchorCtr="0" anchor="b" bIns="45700" lIns="91425" spcFirstLastPara="1" rIns="91425" wrap="square" tIns="45700">
            <a:noAutofit/>
          </a:bodyPr>
          <a:lstStyle/>
          <a:p>
            <a:pPr indent="0" lvl="0" marL="0" rtl="0" algn="l">
              <a:lnSpc>
                <a:spcPct val="80000"/>
              </a:lnSpc>
              <a:spcBef>
                <a:spcPts val="0"/>
              </a:spcBef>
              <a:spcAft>
                <a:spcPts val="0"/>
              </a:spcAft>
              <a:buSzPts val="3000"/>
              <a:buNone/>
            </a:pPr>
            <a:r>
              <a:rPr lang="en">
                <a:latin typeface="Arial"/>
                <a:ea typeface="Arial"/>
                <a:cs typeface="Arial"/>
                <a:sym typeface="Arial"/>
              </a:rPr>
              <a:t>View Open GrantTracker Notes</a:t>
            </a:r>
            <a:endParaRPr/>
          </a:p>
          <a:p>
            <a:pPr indent="0" lvl="0" marL="0" rtl="0" algn="l">
              <a:lnSpc>
                <a:spcPct val="80000"/>
              </a:lnSpc>
              <a:spcBef>
                <a:spcPts val="0"/>
              </a:spcBef>
              <a:spcAft>
                <a:spcPts val="0"/>
              </a:spcAft>
              <a:buSzPts val="3000"/>
              <a:buNone/>
            </a:pPr>
            <a:r>
              <a:rPr lang="en">
                <a:latin typeface="Arial"/>
                <a:ea typeface="Arial"/>
                <a:cs typeface="Arial"/>
                <a:sym typeface="Arial"/>
              </a:rPr>
              <a:t>for Parent and Sub Budgets in Central Location</a:t>
            </a:r>
            <a:endParaRPr/>
          </a:p>
        </p:txBody>
      </p:sp>
      <p:sp>
        <p:nvSpPr>
          <p:cNvPr id="311" name="Google Shape;311;p64"/>
          <p:cNvSpPr txBox="1"/>
          <p:nvPr>
            <p:ph idx="2" type="body"/>
          </p:nvPr>
        </p:nvSpPr>
        <p:spPr>
          <a:xfrm>
            <a:off x="189186" y="4600120"/>
            <a:ext cx="7987800" cy="2204400"/>
          </a:xfrm>
          <a:prstGeom prst="rect">
            <a:avLst/>
          </a:prstGeom>
          <a:noFill/>
          <a:ln>
            <a:noFill/>
          </a:ln>
        </p:spPr>
        <p:txBody>
          <a:bodyPr anchorCtr="0" anchor="t" bIns="45700" lIns="91425" spcFirstLastPara="1" rIns="91425" wrap="square" tIns="45700">
            <a:noAutofit/>
          </a:bodyPr>
          <a:lstStyle/>
          <a:p>
            <a:pPr indent="-381000" lvl="0" marL="457200" marR="0" rtl="0" algn="l">
              <a:lnSpc>
                <a:spcPct val="100000"/>
              </a:lnSpc>
              <a:spcBef>
                <a:spcPts val="480"/>
              </a:spcBef>
              <a:spcAft>
                <a:spcPts val="0"/>
              </a:spcAft>
              <a:buClr>
                <a:srgbClr val="4B2E83"/>
              </a:buClr>
              <a:buSzPts val="2400"/>
              <a:buFont typeface="Merriweather Sans"/>
              <a:buChar char="&gt;"/>
            </a:pPr>
            <a:r>
              <a:rPr lang="en">
                <a:latin typeface="Arial"/>
                <a:ea typeface="Arial"/>
                <a:cs typeface="Arial"/>
                <a:sym typeface="Arial"/>
              </a:rPr>
              <a:t>Updated view – “Open GT Notes” </a:t>
            </a:r>
            <a:endParaRPr/>
          </a:p>
          <a:p>
            <a:pPr indent="-355600" lvl="1" marL="914400" rtl="0" algn="l">
              <a:lnSpc>
                <a:spcPct val="100000"/>
              </a:lnSpc>
              <a:spcBef>
                <a:spcPts val="400"/>
              </a:spcBef>
              <a:spcAft>
                <a:spcPts val="0"/>
              </a:spcAft>
              <a:buSzPts val="2000"/>
              <a:buChar char="–"/>
            </a:pPr>
            <a:r>
              <a:rPr lang="en">
                <a:latin typeface="Arial"/>
                <a:ea typeface="Arial"/>
                <a:cs typeface="Arial"/>
                <a:sym typeface="Arial"/>
              </a:rPr>
              <a:t>Parent budget view shows open notes for all budgets</a:t>
            </a:r>
            <a:endParaRPr/>
          </a:p>
          <a:p>
            <a:pPr indent="-355600" lvl="1" marL="914400" rtl="0" algn="l">
              <a:lnSpc>
                <a:spcPct val="100000"/>
              </a:lnSpc>
              <a:spcBef>
                <a:spcPts val="400"/>
              </a:spcBef>
              <a:spcAft>
                <a:spcPts val="0"/>
              </a:spcAft>
              <a:buSzPts val="2000"/>
              <a:buChar char="–"/>
            </a:pPr>
            <a:r>
              <a:rPr lang="en">
                <a:latin typeface="Arial"/>
                <a:ea typeface="Arial"/>
                <a:cs typeface="Arial"/>
                <a:sym typeface="Arial"/>
              </a:rPr>
              <a:t>Sub budget view shows open notes only for that sub budget</a:t>
            </a:r>
            <a:endParaRPr/>
          </a:p>
          <a:p>
            <a:pPr indent="-355600" lvl="1" marL="914400" rtl="0" algn="l">
              <a:lnSpc>
                <a:spcPct val="100000"/>
              </a:lnSpc>
              <a:spcBef>
                <a:spcPts val="400"/>
              </a:spcBef>
              <a:spcAft>
                <a:spcPts val="0"/>
              </a:spcAft>
              <a:buSzPts val="2000"/>
              <a:buChar char="–"/>
            </a:pPr>
            <a:r>
              <a:rPr lang="en">
                <a:latin typeface="Arial"/>
                <a:ea typeface="Arial"/>
                <a:cs typeface="Arial"/>
                <a:sym typeface="Arial"/>
              </a:rPr>
              <a:t>Ability to collapse or expand section</a:t>
            </a:r>
            <a:endParaRPr/>
          </a:p>
          <a:p>
            <a:pPr indent="-215900" lvl="1" marL="800100" rtl="0" algn="l">
              <a:lnSpc>
                <a:spcPct val="100000"/>
              </a:lnSpc>
              <a:spcBef>
                <a:spcPts val="0"/>
              </a:spcBef>
              <a:spcAft>
                <a:spcPts val="0"/>
              </a:spcAft>
              <a:buSzPts val="2000"/>
              <a:buFont typeface="Arial"/>
              <a:buNone/>
            </a:pPr>
            <a:r>
              <a:t/>
            </a:r>
            <a:endParaRPr b="0">
              <a:latin typeface="Arial"/>
              <a:ea typeface="Arial"/>
              <a:cs typeface="Arial"/>
              <a:sym typeface="Arial"/>
            </a:endParaRPr>
          </a:p>
        </p:txBody>
      </p:sp>
      <p:pic>
        <p:nvPicPr>
          <p:cNvPr id="312" name="Google Shape;312;p64"/>
          <p:cNvPicPr preferRelativeResize="0"/>
          <p:nvPr/>
        </p:nvPicPr>
        <p:blipFill rotWithShape="1">
          <a:blip r:embed="rId3">
            <a:alphaModFix/>
          </a:blip>
          <a:srcRect b="0" l="0" r="0" t="0"/>
          <a:stretch/>
        </p:blipFill>
        <p:spPr>
          <a:xfrm>
            <a:off x="112986" y="1690012"/>
            <a:ext cx="9031015" cy="257418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6" name="Shape 316"/>
        <p:cNvGrpSpPr/>
        <p:nvPr/>
      </p:nvGrpSpPr>
      <p:grpSpPr>
        <a:xfrm>
          <a:off x="0" y="0"/>
          <a:ext cx="0" cy="0"/>
          <a:chOff x="0" y="0"/>
          <a:chExt cx="0" cy="0"/>
        </a:xfrm>
      </p:grpSpPr>
      <p:sp>
        <p:nvSpPr>
          <p:cNvPr id="317" name="Google Shape;317;p65"/>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p>
            <a:pPr indent="0" lvl="0" marL="0" rtl="0" algn="l">
              <a:lnSpc>
                <a:spcPct val="80000"/>
              </a:lnSpc>
              <a:spcBef>
                <a:spcPts val="0"/>
              </a:spcBef>
              <a:spcAft>
                <a:spcPts val="0"/>
              </a:spcAft>
              <a:buSzPts val="3000"/>
              <a:buNone/>
            </a:pPr>
            <a:r>
              <a:rPr lang="en">
                <a:latin typeface="Arial"/>
                <a:ea typeface="Arial"/>
                <a:cs typeface="Arial"/>
                <a:sym typeface="Arial"/>
              </a:rPr>
              <a:t>Reports on Parent and Sub Budgets</a:t>
            </a:r>
            <a:endParaRPr>
              <a:latin typeface="Arial"/>
              <a:ea typeface="Arial"/>
              <a:cs typeface="Arial"/>
              <a:sym typeface="Arial"/>
            </a:endParaRPr>
          </a:p>
        </p:txBody>
      </p:sp>
      <p:sp>
        <p:nvSpPr>
          <p:cNvPr id="318" name="Google Shape;318;p65"/>
          <p:cNvSpPr txBox="1"/>
          <p:nvPr>
            <p:ph idx="2" type="body"/>
          </p:nvPr>
        </p:nvSpPr>
        <p:spPr>
          <a:xfrm>
            <a:off x="324391" y="1583868"/>
            <a:ext cx="8196300" cy="786600"/>
          </a:xfrm>
          <a:prstGeom prst="rect">
            <a:avLst/>
          </a:prstGeom>
          <a:noFill/>
          <a:ln>
            <a:noFill/>
          </a:ln>
        </p:spPr>
        <p:txBody>
          <a:bodyPr anchorCtr="0" anchor="t" bIns="45700" lIns="91425" spcFirstLastPara="1" rIns="91425" wrap="square" tIns="45700">
            <a:noAutofit/>
          </a:bodyPr>
          <a:lstStyle/>
          <a:p>
            <a:pPr indent="-381000" lvl="0" marL="457200" marR="0" rtl="0" algn="l">
              <a:lnSpc>
                <a:spcPct val="100000"/>
              </a:lnSpc>
              <a:spcBef>
                <a:spcPts val="480"/>
              </a:spcBef>
              <a:spcAft>
                <a:spcPts val="0"/>
              </a:spcAft>
              <a:buClr>
                <a:srgbClr val="4B2E83"/>
              </a:buClr>
              <a:buSzPts val="2400"/>
              <a:buFont typeface="Merriweather Sans"/>
              <a:buChar char="&gt;"/>
            </a:pPr>
            <a:r>
              <a:rPr lang="en">
                <a:latin typeface="Arial"/>
                <a:ea typeface="Arial"/>
                <a:cs typeface="Arial"/>
                <a:sym typeface="Arial"/>
              </a:rPr>
              <a:t>Awards requiring separate period accountability are sometimes set up with sub budgets to track expenditures for each period</a:t>
            </a:r>
            <a:endParaRPr/>
          </a:p>
          <a:p>
            <a:pPr indent="-381000" lvl="0" marL="457200" marR="0" rtl="0" algn="l">
              <a:lnSpc>
                <a:spcPct val="100000"/>
              </a:lnSpc>
              <a:spcBef>
                <a:spcPts val="480"/>
              </a:spcBef>
              <a:spcAft>
                <a:spcPts val="0"/>
              </a:spcAft>
              <a:buClr>
                <a:srgbClr val="4B2E83"/>
              </a:buClr>
              <a:buSzPts val="2400"/>
              <a:buFont typeface="Merriweather Sans"/>
              <a:buChar char="&gt;"/>
            </a:pPr>
            <a:r>
              <a:rPr lang="en">
                <a:latin typeface="Arial"/>
                <a:ea typeface="Arial"/>
                <a:cs typeface="Arial"/>
                <a:sym typeface="Arial"/>
              </a:rPr>
              <a:t>Financial report schedule only visible on the parent budget GrantTracker summary page</a:t>
            </a:r>
            <a:endParaRPr/>
          </a:p>
          <a:p>
            <a:pPr indent="-355600" lvl="1" marL="914400" rtl="0" algn="l">
              <a:lnSpc>
                <a:spcPct val="100000"/>
              </a:lnSpc>
              <a:spcBef>
                <a:spcPts val="400"/>
              </a:spcBef>
              <a:spcAft>
                <a:spcPts val="0"/>
              </a:spcAft>
              <a:buSzPts val="2000"/>
              <a:buChar char="–"/>
            </a:pPr>
            <a:r>
              <a:rPr lang="en">
                <a:latin typeface="Arial"/>
                <a:ea typeface="Arial"/>
                <a:cs typeface="Arial"/>
                <a:sym typeface="Arial"/>
              </a:rPr>
              <a:t>Burdensome to navigate if a report was for a period covered only by a specific sub budget</a:t>
            </a:r>
            <a:endParaRPr/>
          </a:p>
          <a:p>
            <a:pPr indent="-381000" lvl="0" marL="457200" marR="0" rtl="0" algn="l">
              <a:lnSpc>
                <a:spcPct val="100000"/>
              </a:lnSpc>
              <a:spcBef>
                <a:spcPts val="480"/>
              </a:spcBef>
              <a:spcAft>
                <a:spcPts val="0"/>
              </a:spcAft>
              <a:buClr>
                <a:srgbClr val="4B2E83"/>
              </a:buClr>
              <a:buSzPts val="2400"/>
              <a:buFont typeface="Merriweather Sans"/>
              <a:buChar char="&gt;"/>
            </a:pPr>
            <a:r>
              <a:rPr lang="en">
                <a:solidFill>
                  <a:srgbClr val="D4AD53"/>
                </a:solidFill>
                <a:latin typeface="Arial"/>
                <a:ea typeface="Arial"/>
                <a:cs typeface="Arial"/>
                <a:sym typeface="Arial"/>
              </a:rPr>
              <a:t>Going forward</a:t>
            </a:r>
            <a:r>
              <a:rPr lang="en">
                <a:latin typeface="Arial"/>
                <a:ea typeface="Arial"/>
                <a:cs typeface="Arial"/>
                <a:sym typeface="Arial"/>
              </a:rPr>
              <a:t>, these sub budgets will have their own list of reports (established budgets will not be updated)</a:t>
            </a:r>
            <a:endParaRPr/>
          </a:p>
          <a:p>
            <a:pPr indent="-355600" lvl="1" marL="914400" rtl="0" algn="l">
              <a:lnSpc>
                <a:spcPct val="100000"/>
              </a:lnSpc>
              <a:spcBef>
                <a:spcPts val="400"/>
              </a:spcBef>
              <a:spcAft>
                <a:spcPts val="0"/>
              </a:spcAft>
              <a:buSzPts val="2000"/>
              <a:buChar char="–"/>
            </a:pPr>
            <a:r>
              <a:rPr lang="en">
                <a:latin typeface="Arial"/>
                <a:ea typeface="Arial"/>
                <a:cs typeface="Arial"/>
                <a:sym typeface="Arial"/>
              </a:rPr>
              <a:t>Parent budget reporting schedule will show all reports for the entire award (parent and subs)</a:t>
            </a:r>
            <a:endParaRPr/>
          </a:p>
          <a:p>
            <a:pPr indent="-355600" lvl="1" marL="914400" rtl="0" algn="l">
              <a:lnSpc>
                <a:spcPct val="100000"/>
              </a:lnSpc>
              <a:spcBef>
                <a:spcPts val="400"/>
              </a:spcBef>
              <a:spcAft>
                <a:spcPts val="0"/>
              </a:spcAft>
              <a:buSzPts val="2000"/>
              <a:buChar char="–"/>
            </a:pPr>
            <a:r>
              <a:rPr lang="en">
                <a:latin typeface="Arial"/>
                <a:ea typeface="Arial"/>
                <a:cs typeface="Arial"/>
                <a:sym typeface="Arial"/>
              </a:rPr>
              <a:t>Sub budget reporting schedule will show reports</a:t>
            </a:r>
            <a:endParaRPr/>
          </a:p>
          <a:p>
            <a:pPr indent="0" lvl="1" marL="558800" rtl="0" algn="l">
              <a:lnSpc>
                <a:spcPct val="100000"/>
              </a:lnSpc>
              <a:spcBef>
                <a:spcPts val="400"/>
              </a:spcBef>
              <a:spcAft>
                <a:spcPts val="0"/>
              </a:spcAft>
              <a:buSzPts val="2000"/>
              <a:buNone/>
            </a:pPr>
            <a:r>
              <a:rPr lang="en">
                <a:latin typeface="Arial"/>
                <a:ea typeface="Arial"/>
                <a:cs typeface="Arial"/>
                <a:sym typeface="Arial"/>
              </a:rPr>
              <a:t>	for that specific budget</a:t>
            </a:r>
            <a:endParaRPr/>
          </a:p>
          <a:p>
            <a:pPr indent="-215900" lvl="1" marL="800100" rtl="0" algn="l">
              <a:lnSpc>
                <a:spcPct val="100000"/>
              </a:lnSpc>
              <a:spcBef>
                <a:spcPts val="0"/>
              </a:spcBef>
              <a:spcAft>
                <a:spcPts val="0"/>
              </a:spcAft>
              <a:buSzPts val="2000"/>
              <a:buFont typeface="Arial"/>
              <a:buNone/>
            </a:pPr>
            <a:r>
              <a:t/>
            </a:r>
            <a:endParaRPr b="0">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2" name="Shape 322"/>
        <p:cNvGrpSpPr/>
        <p:nvPr/>
      </p:nvGrpSpPr>
      <p:grpSpPr>
        <a:xfrm>
          <a:off x="0" y="0"/>
          <a:ext cx="0" cy="0"/>
          <a:chOff x="0" y="0"/>
          <a:chExt cx="0" cy="0"/>
        </a:xfrm>
      </p:grpSpPr>
      <p:pic>
        <p:nvPicPr>
          <p:cNvPr id="323" name="Google Shape;323;p66"/>
          <p:cNvPicPr preferRelativeResize="0"/>
          <p:nvPr/>
        </p:nvPicPr>
        <p:blipFill rotWithShape="1">
          <a:blip r:embed="rId3">
            <a:alphaModFix/>
          </a:blip>
          <a:srcRect b="0" l="0" r="0" t="0"/>
          <a:stretch/>
        </p:blipFill>
        <p:spPr>
          <a:xfrm>
            <a:off x="3016142" y="1358141"/>
            <a:ext cx="5893122" cy="4573573"/>
          </a:xfrm>
          <a:prstGeom prst="rect">
            <a:avLst/>
          </a:prstGeom>
          <a:noFill/>
          <a:ln>
            <a:noFill/>
          </a:ln>
        </p:spPr>
      </p:pic>
      <p:sp>
        <p:nvSpPr>
          <p:cNvPr id="324" name="Google Shape;324;p66"/>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p>
            <a:pPr indent="0" lvl="0" marL="0" rtl="0" algn="l">
              <a:lnSpc>
                <a:spcPct val="80000"/>
              </a:lnSpc>
              <a:spcBef>
                <a:spcPts val="0"/>
              </a:spcBef>
              <a:spcAft>
                <a:spcPts val="0"/>
              </a:spcAft>
              <a:buSzPts val="3000"/>
              <a:buNone/>
            </a:pPr>
            <a:r>
              <a:rPr lang="en">
                <a:latin typeface="Arial"/>
                <a:ea typeface="Arial"/>
                <a:cs typeface="Arial"/>
                <a:sym typeface="Arial"/>
              </a:rPr>
              <a:t>Reports on Parent and Sub Budgets</a:t>
            </a:r>
            <a:endParaRPr>
              <a:latin typeface="Arial"/>
              <a:ea typeface="Arial"/>
              <a:cs typeface="Arial"/>
              <a:sym typeface="Arial"/>
            </a:endParaRPr>
          </a:p>
        </p:txBody>
      </p:sp>
      <p:sp>
        <p:nvSpPr>
          <p:cNvPr id="325" name="Google Shape;325;p66"/>
          <p:cNvSpPr txBox="1"/>
          <p:nvPr>
            <p:ph idx="2" type="body"/>
          </p:nvPr>
        </p:nvSpPr>
        <p:spPr>
          <a:xfrm>
            <a:off x="2484" y="4105489"/>
            <a:ext cx="2731500" cy="3234900"/>
          </a:xfrm>
          <a:prstGeom prst="rect">
            <a:avLst/>
          </a:prstGeom>
          <a:noFill/>
          <a:ln>
            <a:noFill/>
          </a:ln>
        </p:spPr>
        <p:txBody>
          <a:bodyPr anchorCtr="0" anchor="t" bIns="45700" lIns="91425" spcFirstLastPara="1" rIns="91425" wrap="square" tIns="45700">
            <a:noAutofit/>
          </a:bodyPr>
          <a:lstStyle/>
          <a:p>
            <a:pPr indent="0" lvl="1" marL="457200" rtl="0" algn="l">
              <a:lnSpc>
                <a:spcPct val="100000"/>
              </a:lnSpc>
              <a:spcBef>
                <a:spcPts val="0"/>
              </a:spcBef>
              <a:spcAft>
                <a:spcPts val="0"/>
              </a:spcAft>
              <a:buSzPts val="2000"/>
              <a:buNone/>
            </a:pPr>
            <a:r>
              <a:t/>
            </a:r>
            <a:endParaRPr b="0">
              <a:latin typeface="Arial"/>
              <a:ea typeface="Arial"/>
              <a:cs typeface="Arial"/>
              <a:sym typeface="Arial"/>
            </a:endParaRPr>
          </a:p>
          <a:p>
            <a:pPr indent="0" lvl="1" marL="457200" rtl="0" algn="l">
              <a:lnSpc>
                <a:spcPct val="100000"/>
              </a:lnSpc>
              <a:spcBef>
                <a:spcPts val="0"/>
              </a:spcBef>
              <a:spcAft>
                <a:spcPts val="0"/>
              </a:spcAft>
              <a:buSzPts val="2000"/>
              <a:buNone/>
            </a:pPr>
            <a:r>
              <a:t/>
            </a:r>
            <a:endParaRPr b="0">
              <a:latin typeface="Arial"/>
              <a:ea typeface="Arial"/>
              <a:cs typeface="Arial"/>
              <a:sym typeface="Arial"/>
            </a:endParaRPr>
          </a:p>
          <a:p>
            <a:pPr indent="-381000" lvl="0" marL="457200" marR="0" rtl="0" algn="l">
              <a:lnSpc>
                <a:spcPct val="100000"/>
              </a:lnSpc>
              <a:spcBef>
                <a:spcPts val="480"/>
              </a:spcBef>
              <a:spcAft>
                <a:spcPts val="0"/>
              </a:spcAft>
              <a:buClr>
                <a:srgbClr val="4B2E83"/>
              </a:buClr>
              <a:buSzPts val="2400"/>
              <a:buFont typeface="Merriweather Sans"/>
              <a:buChar char="&gt;"/>
            </a:pPr>
            <a:r>
              <a:rPr lang="en">
                <a:latin typeface="Arial"/>
                <a:ea typeface="Arial"/>
                <a:cs typeface="Arial"/>
                <a:sym typeface="Arial"/>
              </a:rPr>
              <a:t>Parent view</a:t>
            </a:r>
            <a:endParaRPr/>
          </a:p>
          <a:p>
            <a:pPr indent="-381000" lvl="0" marL="457200" marR="0" rtl="0" algn="l">
              <a:lnSpc>
                <a:spcPct val="100000"/>
              </a:lnSpc>
              <a:spcBef>
                <a:spcPts val="480"/>
              </a:spcBef>
              <a:spcAft>
                <a:spcPts val="0"/>
              </a:spcAft>
              <a:buClr>
                <a:srgbClr val="4B2E83"/>
              </a:buClr>
              <a:buSzPts val="2400"/>
              <a:buFont typeface="Merriweather Sans"/>
              <a:buChar char="&gt;"/>
            </a:pPr>
            <a:r>
              <a:rPr lang="en">
                <a:latin typeface="Arial"/>
                <a:ea typeface="Arial"/>
                <a:cs typeface="Arial"/>
                <a:sym typeface="Arial"/>
              </a:rPr>
              <a:t>Budget number and name now show</a:t>
            </a:r>
            <a:endParaRPr/>
          </a:p>
        </p:txBody>
      </p:sp>
      <p:cxnSp>
        <p:nvCxnSpPr>
          <p:cNvPr id="326" name="Google Shape;326;p66"/>
          <p:cNvCxnSpPr/>
          <p:nvPr/>
        </p:nvCxnSpPr>
        <p:spPr>
          <a:xfrm flipH="1" rot="10800000">
            <a:off x="2128794" y="5908339"/>
            <a:ext cx="1408200" cy="702600"/>
          </a:xfrm>
          <a:prstGeom prst="straightConnector1">
            <a:avLst/>
          </a:prstGeom>
          <a:noFill/>
          <a:ln cap="flat" cmpd="sng" w="9525">
            <a:solidFill>
              <a:srgbClr val="30006E"/>
            </a:solidFill>
            <a:prstDash val="solid"/>
            <a:round/>
            <a:headEnd len="sm" w="sm" type="none"/>
            <a:tailEnd len="med" w="med" type="triangle"/>
          </a:ln>
        </p:spPr>
      </p:cxnSp>
      <p:cxnSp>
        <p:nvCxnSpPr>
          <p:cNvPr id="327" name="Google Shape;327;p66"/>
          <p:cNvCxnSpPr/>
          <p:nvPr/>
        </p:nvCxnSpPr>
        <p:spPr>
          <a:xfrm flipH="1" rot="10800000">
            <a:off x="2084464" y="5960388"/>
            <a:ext cx="1824300" cy="674400"/>
          </a:xfrm>
          <a:prstGeom prst="straightConnector1">
            <a:avLst/>
          </a:prstGeom>
          <a:noFill/>
          <a:ln cap="flat" cmpd="sng" w="9525">
            <a:solidFill>
              <a:srgbClr val="30006E"/>
            </a:solidFill>
            <a:prstDash val="solid"/>
            <a:round/>
            <a:headEnd len="sm" w="sm" type="none"/>
            <a:tailEnd len="med" w="med" type="triangle"/>
          </a:ln>
        </p:spPr>
      </p:cxnSp>
      <p:sp>
        <p:nvSpPr>
          <p:cNvPr id="328" name="Google Shape;328;p66"/>
          <p:cNvSpPr/>
          <p:nvPr/>
        </p:nvSpPr>
        <p:spPr>
          <a:xfrm>
            <a:off x="2734108" y="1898247"/>
            <a:ext cx="405000" cy="659700"/>
          </a:xfrm>
          <a:prstGeom prst="leftBrace">
            <a:avLst>
              <a:gd fmla="val 8333" name="adj1"/>
              <a:gd fmla="val 50000" name="adj2"/>
            </a:avLst>
          </a:prstGeom>
          <a:noFill/>
          <a:ln cap="flat" cmpd="sng" w="9525">
            <a:solidFill>
              <a:srgbClr val="30006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329" name="Google Shape;329;p66"/>
          <p:cNvSpPr/>
          <p:nvPr/>
        </p:nvSpPr>
        <p:spPr>
          <a:xfrm>
            <a:off x="2734108" y="2558004"/>
            <a:ext cx="405000" cy="3339600"/>
          </a:xfrm>
          <a:prstGeom prst="leftBrace">
            <a:avLst>
              <a:gd fmla="val 8333" name="adj1"/>
              <a:gd fmla="val 50000" name="adj2"/>
            </a:avLst>
          </a:prstGeom>
          <a:noFill/>
          <a:ln cap="flat" cmpd="sng" w="9525">
            <a:solidFill>
              <a:srgbClr val="30006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330" name="Google Shape;330;p66"/>
          <p:cNvSpPr/>
          <p:nvPr/>
        </p:nvSpPr>
        <p:spPr>
          <a:xfrm>
            <a:off x="1821821" y="2091490"/>
            <a:ext cx="859500" cy="273300"/>
          </a:xfrm>
          <a:prstGeom prst="rect">
            <a:avLst/>
          </a:prstGeom>
          <a:gradFill>
            <a:gsLst>
              <a:gs pos="0">
                <a:srgbClr val="E2CDAF"/>
              </a:gs>
              <a:gs pos="35000">
                <a:srgbClr val="E9DAC8"/>
              </a:gs>
              <a:gs pos="100000">
                <a:srgbClr val="F7F3E9"/>
              </a:gs>
            </a:gsLst>
            <a:lin ang="16200038" scaled="0"/>
          </a:gradFill>
          <a:ln cap="flat" cmpd="sng" w="9525">
            <a:solidFill>
              <a:srgbClr val="8E7848"/>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en" sz="1600" u="none" cap="none" strike="noStrike">
                <a:solidFill>
                  <a:schemeClr val="dk1"/>
                </a:solidFill>
                <a:latin typeface="Arial"/>
                <a:ea typeface="Arial"/>
                <a:cs typeface="Arial"/>
                <a:sym typeface="Arial"/>
              </a:rPr>
              <a:t>Parent</a:t>
            </a:r>
            <a:endParaRPr/>
          </a:p>
        </p:txBody>
      </p:sp>
      <p:sp>
        <p:nvSpPr>
          <p:cNvPr id="331" name="Google Shape;331;p66"/>
          <p:cNvSpPr/>
          <p:nvPr/>
        </p:nvSpPr>
        <p:spPr>
          <a:xfrm>
            <a:off x="2029561" y="4105489"/>
            <a:ext cx="651600" cy="273300"/>
          </a:xfrm>
          <a:prstGeom prst="rect">
            <a:avLst/>
          </a:prstGeom>
          <a:gradFill>
            <a:gsLst>
              <a:gs pos="0">
                <a:srgbClr val="E2CDAF"/>
              </a:gs>
              <a:gs pos="35000">
                <a:srgbClr val="E9DAC8"/>
              </a:gs>
              <a:gs pos="100000">
                <a:srgbClr val="F7F3E9"/>
              </a:gs>
            </a:gsLst>
            <a:lin ang="16200038" scaled="0"/>
          </a:gradFill>
          <a:ln cap="flat" cmpd="sng" w="9525">
            <a:solidFill>
              <a:srgbClr val="8E7848"/>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en" sz="1600" u="none" cap="none" strike="noStrike">
                <a:solidFill>
                  <a:schemeClr val="dk1"/>
                </a:solidFill>
                <a:latin typeface="Arial"/>
                <a:ea typeface="Arial"/>
                <a:cs typeface="Arial"/>
                <a:sym typeface="Arial"/>
              </a:rPr>
              <a:t>Sub</a:t>
            </a:r>
            <a:endParaRPr/>
          </a:p>
        </p:txBody>
      </p:sp>
      <p:pic>
        <p:nvPicPr>
          <p:cNvPr descr="NEW AND IMPROVED | dan4kent" id="332" name="Google Shape;332;p66"/>
          <p:cNvPicPr preferRelativeResize="0"/>
          <p:nvPr/>
        </p:nvPicPr>
        <p:blipFill rotWithShape="1">
          <a:blip r:embed="rId4">
            <a:alphaModFix/>
          </a:blip>
          <a:srcRect b="0" l="0" r="0" t="0"/>
          <a:stretch/>
        </p:blipFill>
        <p:spPr>
          <a:xfrm>
            <a:off x="244897" y="2501394"/>
            <a:ext cx="1576924" cy="1489317"/>
          </a:xfrm>
          <a:prstGeom prst="rect">
            <a:avLst/>
          </a:prstGeom>
          <a:noFill/>
          <a:ln>
            <a:noFill/>
          </a:ln>
        </p:spPr>
      </p:pic>
      <p:sp>
        <p:nvSpPr>
          <p:cNvPr id="333" name="Google Shape;333;p66"/>
          <p:cNvSpPr/>
          <p:nvPr/>
        </p:nvSpPr>
        <p:spPr>
          <a:xfrm>
            <a:off x="3537020" y="1898247"/>
            <a:ext cx="271200" cy="918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334" name="Google Shape;334;p66"/>
          <p:cNvPicPr preferRelativeResize="0"/>
          <p:nvPr/>
        </p:nvPicPr>
        <p:blipFill rotWithShape="1">
          <a:blip r:embed="rId5">
            <a:alphaModFix/>
          </a:blip>
          <a:srcRect b="0" l="0" r="0" t="0"/>
          <a:stretch/>
        </p:blipFill>
        <p:spPr>
          <a:xfrm>
            <a:off x="3413521" y="4475379"/>
            <a:ext cx="621846" cy="188992"/>
          </a:xfrm>
          <a:prstGeom prst="rect">
            <a:avLst/>
          </a:prstGeom>
          <a:noFill/>
          <a:ln>
            <a:noFill/>
          </a:ln>
        </p:spPr>
      </p:pic>
      <p:pic>
        <p:nvPicPr>
          <p:cNvPr id="335" name="Google Shape;335;p66"/>
          <p:cNvPicPr preferRelativeResize="0"/>
          <p:nvPr/>
        </p:nvPicPr>
        <p:blipFill rotWithShape="1">
          <a:blip r:embed="rId5">
            <a:alphaModFix/>
          </a:blip>
          <a:srcRect b="0" l="0" r="0" t="0"/>
          <a:stretch/>
        </p:blipFill>
        <p:spPr>
          <a:xfrm>
            <a:off x="3413521" y="4756625"/>
            <a:ext cx="621846" cy="188992"/>
          </a:xfrm>
          <a:prstGeom prst="rect">
            <a:avLst/>
          </a:prstGeom>
          <a:noFill/>
          <a:ln>
            <a:noFill/>
          </a:ln>
        </p:spPr>
      </p:pic>
      <p:pic>
        <p:nvPicPr>
          <p:cNvPr id="336" name="Google Shape;336;p66"/>
          <p:cNvPicPr preferRelativeResize="0"/>
          <p:nvPr/>
        </p:nvPicPr>
        <p:blipFill rotWithShape="1">
          <a:blip r:embed="rId5">
            <a:alphaModFix/>
          </a:blip>
          <a:srcRect b="0" l="0" r="0" t="0"/>
          <a:stretch/>
        </p:blipFill>
        <p:spPr>
          <a:xfrm>
            <a:off x="3413521" y="5029057"/>
            <a:ext cx="621846" cy="188992"/>
          </a:xfrm>
          <a:prstGeom prst="rect">
            <a:avLst/>
          </a:prstGeom>
          <a:noFill/>
          <a:ln>
            <a:noFill/>
          </a:ln>
        </p:spPr>
      </p:pic>
      <p:pic>
        <p:nvPicPr>
          <p:cNvPr id="337" name="Google Shape;337;p66"/>
          <p:cNvPicPr preferRelativeResize="0"/>
          <p:nvPr/>
        </p:nvPicPr>
        <p:blipFill rotWithShape="1">
          <a:blip r:embed="rId5">
            <a:alphaModFix/>
          </a:blip>
          <a:srcRect b="0" l="0" r="0" t="0"/>
          <a:stretch/>
        </p:blipFill>
        <p:spPr>
          <a:xfrm>
            <a:off x="3413521" y="5302686"/>
            <a:ext cx="621846" cy="188992"/>
          </a:xfrm>
          <a:prstGeom prst="rect">
            <a:avLst/>
          </a:prstGeom>
          <a:noFill/>
          <a:ln>
            <a:noFill/>
          </a:ln>
        </p:spPr>
      </p:pic>
      <p:pic>
        <p:nvPicPr>
          <p:cNvPr id="338" name="Google Shape;338;p66"/>
          <p:cNvPicPr preferRelativeResize="0"/>
          <p:nvPr/>
        </p:nvPicPr>
        <p:blipFill rotWithShape="1">
          <a:blip r:embed="rId5">
            <a:alphaModFix/>
          </a:blip>
          <a:srcRect b="0" l="0" r="0" t="0"/>
          <a:stretch/>
        </p:blipFill>
        <p:spPr>
          <a:xfrm>
            <a:off x="3411946" y="5589734"/>
            <a:ext cx="621846" cy="188992"/>
          </a:xfrm>
          <a:prstGeom prst="rect">
            <a:avLst/>
          </a:prstGeom>
          <a:noFill/>
          <a:ln>
            <a:noFill/>
          </a:ln>
        </p:spPr>
      </p:pic>
      <p:pic>
        <p:nvPicPr>
          <p:cNvPr id="339" name="Google Shape;339;p66"/>
          <p:cNvPicPr preferRelativeResize="0"/>
          <p:nvPr/>
        </p:nvPicPr>
        <p:blipFill rotWithShape="1">
          <a:blip r:embed="rId5">
            <a:alphaModFix/>
          </a:blip>
          <a:srcRect b="0" l="0" r="0" t="0"/>
          <a:stretch/>
        </p:blipFill>
        <p:spPr>
          <a:xfrm>
            <a:off x="3418903" y="4204814"/>
            <a:ext cx="621846" cy="188992"/>
          </a:xfrm>
          <a:prstGeom prst="rect">
            <a:avLst/>
          </a:prstGeom>
          <a:noFill/>
          <a:ln>
            <a:noFill/>
          </a:ln>
        </p:spPr>
      </p:pic>
      <p:pic>
        <p:nvPicPr>
          <p:cNvPr id="340" name="Google Shape;340;p66"/>
          <p:cNvPicPr preferRelativeResize="0"/>
          <p:nvPr/>
        </p:nvPicPr>
        <p:blipFill rotWithShape="1">
          <a:blip r:embed="rId5">
            <a:alphaModFix/>
          </a:blip>
          <a:srcRect b="0" l="0" r="0" t="0"/>
          <a:stretch/>
        </p:blipFill>
        <p:spPr>
          <a:xfrm>
            <a:off x="3418903" y="3924476"/>
            <a:ext cx="621846" cy="188992"/>
          </a:xfrm>
          <a:prstGeom prst="rect">
            <a:avLst/>
          </a:prstGeom>
          <a:noFill/>
          <a:ln>
            <a:noFill/>
          </a:ln>
        </p:spPr>
      </p:pic>
      <p:pic>
        <p:nvPicPr>
          <p:cNvPr id="341" name="Google Shape;341;p66"/>
          <p:cNvPicPr preferRelativeResize="0"/>
          <p:nvPr/>
        </p:nvPicPr>
        <p:blipFill rotWithShape="1">
          <a:blip r:embed="rId5">
            <a:alphaModFix/>
          </a:blip>
          <a:srcRect b="0" l="0" r="0" t="0"/>
          <a:stretch/>
        </p:blipFill>
        <p:spPr>
          <a:xfrm>
            <a:off x="3429663" y="3651775"/>
            <a:ext cx="621846" cy="188992"/>
          </a:xfrm>
          <a:prstGeom prst="rect">
            <a:avLst/>
          </a:prstGeom>
          <a:noFill/>
          <a:ln>
            <a:noFill/>
          </a:ln>
        </p:spPr>
      </p:pic>
      <p:pic>
        <p:nvPicPr>
          <p:cNvPr id="342" name="Google Shape;342;p66"/>
          <p:cNvPicPr preferRelativeResize="0"/>
          <p:nvPr/>
        </p:nvPicPr>
        <p:blipFill rotWithShape="1">
          <a:blip r:embed="rId5">
            <a:alphaModFix/>
          </a:blip>
          <a:srcRect b="0" l="0" r="0" t="0"/>
          <a:stretch/>
        </p:blipFill>
        <p:spPr>
          <a:xfrm>
            <a:off x="3429663" y="3376324"/>
            <a:ext cx="621846" cy="188992"/>
          </a:xfrm>
          <a:prstGeom prst="rect">
            <a:avLst/>
          </a:prstGeom>
          <a:noFill/>
          <a:ln>
            <a:noFill/>
          </a:ln>
        </p:spPr>
      </p:pic>
      <p:pic>
        <p:nvPicPr>
          <p:cNvPr id="343" name="Google Shape;343;p66"/>
          <p:cNvPicPr preferRelativeResize="0"/>
          <p:nvPr/>
        </p:nvPicPr>
        <p:blipFill rotWithShape="1">
          <a:blip r:embed="rId5">
            <a:alphaModFix/>
          </a:blip>
          <a:srcRect b="0" l="0" r="0" t="0"/>
          <a:stretch/>
        </p:blipFill>
        <p:spPr>
          <a:xfrm>
            <a:off x="3433253" y="3091607"/>
            <a:ext cx="621846" cy="188992"/>
          </a:xfrm>
          <a:prstGeom prst="rect">
            <a:avLst/>
          </a:prstGeom>
          <a:noFill/>
          <a:ln>
            <a:noFill/>
          </a:ln>
        </p:spPr>
      </p:pic>
      <p:pic>
        <p:nvPicPr>
          <p:cNvPr id="344" name="Google Shape;344;p66"/>
          <p:cNvPicPr preferRelativeResize="0"/>
          <p:nvPr/>
        </p:nvPicPr>
        <p:blipFill rotWithShape="1">
          <a:blip r:embed="rId5">
            <a:alphaModFix/>
          </a:blip>
          <a:srcRect b="0" l="0" r="0" t="0"/>
          <a:stretch/>
        </p:blipFill>
        <p:spPr>
          <a:xfrm>
            <a:off x="3429663" y="2817978"/>
            <a:ext cx="621846" cy="188992"/>
          </a:xfrm>
          <a:prstGeom prst="rect">
            <a:avLst/>
          </a:prstGeom>
          <a:noFill/>
          <a:ln>
            <a:noFill/>
          </a:ln>
        </p:spPr>
      </p:pic>
      <p:pic>
        <p:nvPicPr>
          <p:cNvPr id="345" name="Google Shape;345;p66"/>
          <p:cNvPicPr preferRelativeResize="0"/>
          <p:nvPr/>
        </p:nvPicPr>
        <p:blipFill rotWithShape="1">
          <a:blip r:embed="rId5">
            <a:alphaModFix/>
          </a:blip>
          <a:srcRect b="0" l="0" r="0" t="0"/>
          <a:stretch/>
        </p:blipFill>
        <p:spPr>
          <a:xfrm>
            <a:off x="3429663" y="2540730"/>
            <a:ext cx="621846" cy="188992"/>
          </a:xfrm>
          <a:prstGeom prst="rect">
            <a:avLst/>
          </a:prstGeom>
          <a:noFill/>
          <a:ln>
            <a:noFill/>
          </a:ln>
        </p:spPr>
      </p:pic>
      <p:pic>
        <p:nvPicPr>
          <p:cNvPr id="346" name="Google Shape;346;p66"/>
          <p:cNvPicPr preferRelativeResize="0"/>
          <p:nvPr/>
        </p:nvPicPr>
        <p:blipFill rotWithShape="1">
          <a:blip r:embed="rId6">
            <a:alphaModFix/>
          </a:blip>
          <a:srcRect b="0" l="0" r="0" t="0"/>
          <a:stretch/>
        </p:blipFill>
        <p:spPr>
          <a:xfrm>
            <a:off x="3429663" y="2384347"/>
            <a:ext cx="621846" cy="188992"/>
          </a:xfrm>
          <a:prstGeom prst="rect">
            <a:avLst/>
          </a:prstGeom>
          <a:noFill/>
          <a:ln>
            <a:noFill/>
          </a:ln>
        </p:spPr>
      </p:pic>
      <p:pic>
        <p:nvPicPr>
          <p:cNvPr id="347" name="Google Shape;347;p66"/>
          <p:cNvPicPr preferRelativeResize="0"/>
          <p:nvPr/>
        </p:nvPicPr>
        <p:blipFill rotWithShape="1">
          <a:blip r:embed="rId6">
            <a:alphaModFix/>
          </a:blip>
          <a:srcRect b="0" l="0" r="0" t="0"/>
          <a:stretch/>
        </p:blipFill>
        <p:spPr>
          <a:xfrm>
            <a:off x="3429663" y="2209747"/>
            <a:ext cx="621846" cy="188992"/>
          </a:xfrm>
          <a:prstGeom prst="rect">
            <a:avLst/>
          </a:prstGeom>
          <a:noFill/>
          <a:ln>
            <a:noFill/>
          </a:ln>
        </p:spPr>
      </p:pic>
      <p:pic>
        <p:nvPicPr>
          <p:cNvPr id="348" name="Google Shape;348;p66"/>
          <p:cNvPicPr preferRelativeResize="0"/>
          <p:nvPr/>
        </p:nvPicPr>
        <p:blipFill rotWithShape="1">
          <a:blip r:embed="rId6">
            <a:alphaModFix/>
          </a:blip>
          <a:srcRect b="0" l="0" r="0" t="0"/>
          <a:stretch/>
        </p:blipFill>
        <p:spPr>
          <a:xfrm>
            <a:off x="3429663" y="2037660"/>
            <a:ext cx="621846" cy="188992"/>
          </a:xfrm>
          <a:prstGeom prst="rect">
            <a:avLst/>
          </a:prstGeom>
          <a:noFill/>
          <a:ln>
            <a:noFill/>
          </a:ln>
        </p:spPr>
      </p:pic>
      <p:pic>
        <p:nvPicPr>
          <p:cNvPr id="349" name="Google Shape;349;p66"/>
          <p:cNvPicPr preferRelativeResize="0"/>
          <p:nvPr/>
        </p:nvPicPr>
        <p:blipFill rotWithShape="1">
          <a:blip r:embed="rId6">
            <a:alphaModFix/>
          </a:blip>
          <a:srcRect b="0" l="0" r="0" t="0"/>
          <a:stretch/>
        </p:blipFill>
        <p:spPr>
          <a:xfrm>
            <a:off x="3429663" y="1864150"/>
            <a:ext cx="621846" cy="18899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3" name="Shape 353"/>
        <p:cNvGrpSpPr/>
        <p:nvPr/>
      </p:nvGrpSpPr>
      <p:grpSpPr>
        <a:xfrm>
          <a:off x="0" y="0"/>
          <a:ext cx="0" cy="0"/>
          <a:chOff x="0" y="0"/>
          <a:chExt cx="0" cy="0"/>
        </a:xfrm>
      </p:grpSpPr>
      <p:pic>
        <p:nvPicPr>
          <p:cNvPr id="354" name="Google Shape;354;p67"/>
          <p:cNvPicPr preferRelativeResize="0"/>
          <p:nvPr/>
        </p:nvPicPr>
        <p:blipFill rotWithShape="1">
          <a:blip r:embed="rId3">
            <a:alphaModFix/>
          </a:blip>
          <a:srcRect b="0" l="0" r="0" t="0"/>
          <a:stretch/>
        </p:blipFill>
        <p:spPr>
          <a:xfrm>
            <a:off x="120713" y="1563308"/>
            <a:ext cx="8735645" cy="3934374"/>
          </a:xfrm>
          <a:prstGeom prst="rect">
            <a:avLst/>
          </a:prstGeom>
          <a:noFill/>
          <a:ln>
            <a:noFill/>
          </a:ln>
        </p:spPr>
      </p:pic>
      <p:sp>
        <p:nvSpPr>
          <p:cNvPr id="355" name="Google Shape;355;p67"/>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p>
            <a:pPr indent="0" lvl="0" marL="0" rtl="0" algn="l">
              <a:lnSpc>
                <a:spcPct val="80000"/>
              </a:lnSpc>
              <a:spcBef>
                <a:spcPts val="0"/>
              </a:spcBef>
              <a:spcAft>
                <a:spcPts val="0"/>
              </a:spcAft>
              <a:buSzPts val="3000"/>
              <a:buNone/>
            </a:pPr>
            <a:r>
              <a:rPr lang="en">
                <a:latin typeface="Arial"/>
                <a:ea typeface="Arial"/>
                <a:cs typeface="Arial"/>
                <a:sym typeface="Arial"/>
              </a:rPr>
              <a:t>Reports on Parent and Sub Budgets</a:t>
            </a:r>
            <a:endParaRPr/>
          </a:p>
        </p:txBody>
      </p:sp>
      <p:sp>
        <p:nvSpPr>
          <p:cNvPr id="356" name="Google Shape;356;p67"/>
          <p:cNvSpPr txBox="1"/>
          <p:nvPr>
            <p:ph idx="2" type="body"/>
          </p:nvPr>
        </p:nvSpPr>
        <p:spPr>
          <a:xfrm>
            <a:off x="359291" y="5390841"/>
            <a:ext cx="7732200" cy="983400"/>
          </a:xfrm>
          <a:prstGeom prst="rect">
            <a:avLst/>
          </a:prstGeom>
          <a:noFill/>
          <a:ln>
            <a:noFill/>
          </a:ln>
        </p:spPr>
        <p:txBody>
          <a:bodyPr anchorCtr="0" anchor="t" bIns="45700" lIns="91425" spcFirstLastPara="1" rIns="91425" wrap="square" tIns="45700">
            <a:noAutofit/>
          </a:bodyPr>
          <a:lstStyle/>
          <a:p>
            <a:pPr indent="-381000" lvl="0" marL="457200" marR="0" rtl="0" algn="l">
              <a:lnSpc>
                <a:spcPct val="100000"/>
              </a:lnSpc>
              <a:spcBef>
                <a:spcPts val="480"/>
              </a:spcBef>
              <a:spcAft>
                <a:spcPts val="0"/>
              </a:spcAft>
              <a:buClr>
                <a:srgbClr val="4B2E83"/>
              </a:buClr>
              <a:buSzPts val="2400"/>
              <a:buFont typeface="Merriweather Sans"/>
              <a:buChar char="&gt;"/>
            </a:pPr>
            <a:r>
              <a:rPr lang="en">
                <a:latin typeface="Arial"/>
                <a:ea typeface="Arial"/>
                <a:cs typeface="Arial"/>
                <a:sym typeface="Arial"/>
              </a:rPr>
              <a:t>Sub budget view</a:t>
            </a:r>
            <a:endParaRPr/>
          </a:p>
          <a:p>
            <a:pPr indent="-381000" lvl="0" marL="457200" marR="0" rtl="0" algn="l">
              <a:lnSpc>
                <a:spcPct val="100000"/>
              </a:lnSpc>
              <a:spcBef>
                <a:spcPts val="480"/>
              </a:spcBef>
              <a:spcAft>
                <a:spcPts val="0"/>
              </a:spcAft>
              <a:buClr>
                <a:srgbClr val="4B2E83"/>
              </a:buClr>
              <a:buSzPts val="2400"/>
              <a:buFont typeface="Merriweather Sans"/>
              <a:buChar char="&gt;"/>
            </a:pPr>
            <a:r>
              <a:rPr lang="en">
                <a:latin typeface="Arial"/>
                <a:ea typeface="Arial"/>
                <a:cs typeface="Arial"/>
                <a:sym typeface="Arial"/>
              </a:rPr>
              <a:t>Only this sub budget’s reports are listed</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0" name="Shape 360"/>
        <p:cNvGrpSpPr/>
        <p:nvPr/>
      </p:nvGrpSpPr>
      <p:grpSpPr>
        <a:xfrm>
          <a:off x="0" y="0"/>
          <a:ext cx="0" cy="0"/>
          <a:chOff x="0" y="0"/>
          <a:chExt cx="0" cy="0"/>
        </a:xfrm>
      </p:grpSpPr>
      <p:pic>
        <p:nvPicPr>
          <p:cNvPr id="361" name="Google Shape;361;p68"/>
          <p:cNvPicPr preferRelativeResize="0"/>
          <p:nvPr/>
        </p:nvPicPr>
        <p:blipFill rotWithShape="1">
          <a:blip r:embed="rId3">
            <a:alphaModFix/>
          </a:blip>
          <a:srcRect b="0" l="0" r="0" t="17430"/>
          <a:stretch/>
        </p:blipFill>
        <p:spPr>
          <a:xfrm>
            <a:off x="130810" y="4645572"/>
            <a:ext cx="8605837" cy="1178387"/>
          </a:xfrm>
          <a:prstGeom prst="rect">
            <a:avLst/>
          </a:prstGeom>
          <a:noFill/>
          <a:ln>
            <a:noFill/>
          </a:ln>
        </p:spPr>
      </p:pic>
      <p:sp>
        <p:nvSpPr>
          <p:cNvPr id="362" name="Google Shape;362;p68"/>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p>
            <a:pPr indent="0" lvl="0" marL="0" rtl="0" algn="l">
              <a:lnSpc>
                <a:spcPct val="80000"/>
              </a:lnSpc>
              <a:spcBef>
                <a:spcPts val="0"/>
              </a:spcBef>
              <a:spcAft>
                <a:spcPts val="0"/>
              </a:spcAft>
              <a:buSzPts val="3000"/>
              <a:buNone/>
            </a:pPr>
            <a:r>
              <a:rPr lang="en">
                <a:latin typeface="Arial"/>
                <a:ea typeface="Arial"/>
                <a:cs typeface="Arial"/>
                <a:sym typeface="Arial"/>
              </a:rPr>
              <a:t>Revised Reports on Purged Budgets</a:t>
            </a:r>
            <a:endParaRPr/>
          </a:p>
        </p:txBody>
      </p:sp>
      <p:sp>
        <p:nvSpPr>
          <p:cNvPr id="363" name="Google Shape;363;p68"/>
          <p:cNvSpPr txBox="1"/>
          <p:nvPr>
            <p:ph idx="2" type="body"/>
          </p:nvPr>
        </p:nvSpPr>
        <p:spPr>
          <a:xfrm>
            <a:off x="567559" y="1827835"/>
            <a:ext cx="7732200" cy="983400"/>
          </a:xfrm>
          <a:prstGeom prst="rect">
            <a:avLst/>
          </a:prstGeom>
          <a:noFill/>
          <a:ln>
            <a:noFill/>
          </a:ln>
        </p:spPr>
        <p:txBody>
          <a:bodyPr anchorCtr="0" anchor="t" bIns="45700" lIns="91425" spcFirstLastPara="1" rIns="91425" wrap="square" tIns="45700">
            <a:noAutofit/>
          </a:bodyPr>
          <a:lstStyle/>
          <a:p>
            <a:pPr indent="-381000" lvl="0" marL="457200" marR="0" rtl="0" algn="l">
              <a:lnSpc>
                <a:spcPct val="100000"/>
              </a:lnSpc>
              <a:spcBef>
                <a:spcPts val="480"/>
              </a:spcBef>
              <a:spcAft>
                <a:spcPts val="0"/>
              </a:spcAft>
              <a:buClr>
                <a:srgbClr val="4B2E83"/>
              </a:buClr>
              <a:buSzPts val="2400"/>
              <a:buFont typeface="Merriweather Sans"/>
              <a:buChar char="&gt;"/>
            </a:pPr>
            <a:r>
              <a:rPr lang="en">
                <a:latin typeface="Arial"/>
                <a:ea typeface="Arial"/>
                <a:cs typeface="Arial"/>
                <a:sym typeface="Arial"/>
              </a:rPr>
              <a:t>Previously we couldn’t update anything in GrantTracker after a budget was purged from the Financial Accounting System (FAS)</a:t>
            </a:r>
            <a:endParaRPr/>
          </a:p>
          <a:p>
            <a:pPr indent="-381000" lvl="0" marL="457200" marR="0" rtl="0" algn="l">
              <a:lnSpc>
                <a:spcPct val="100000"/>
              </a:lnSpc>
              <a:spcBef>
                <a:spcPts val="480"/>
              </a:spcBef>
              <a:spcAft>
                <a:spcPts val="0"/>
              </a:spcAft>
              <a:buClr>
                <a:srgbClr val="4B2E83"/>
              </a:buClr>
              <a:buSzPts val="2400"/>
              <a:buFont typeface="Merriweather Sans"/>
              <a:buChar char="&gt;"/>
            </a:pPr>
            <a:r>
              <a:rPr lang="en">
                <a:latin typeface="Arial"/>
                <a:ea typeface="Arial"/>
                <a:cs typeface="Arial"/>
                <a:sym typeface="Arial"/>
              </a:rPr>
              <a:t>Reports on purged budgets need to be revised occasionally</a:t>
            </a:r>
            <a:endParaRPr/>
          </a:p>
          <a:p>
            <a:pPr indent="-381000" lvl="0" marL="457200" marR="0" rtl="0" algn="l">
              <a:lnSpc>
                <a:spcPct val="100000"/>
              </a:lnSpc>
              <a:spcBef>
                <a:spcPts val="480"/>
              </a:spcBef>
              <a:spcAft>
                <a:spcPts val="0"/>
              </a:spcAft>
              <a:buClr>
                <a:srgbClr val="4B2E83"/>
              </a:buClr>
              <a:buSzPts val="2400"/>
              <a:buFont typeface="Merriweather Sans"/>
              <a:buChar char="&gt;"/>
            </a:pPr>
            <a:r>
              <a:rPr lang="en">
                <a:latin typeface="Arial"/>
                <a:ea typeface="Arial"/>
                <a:cs typeface="Arial"/>
                <a:sym typeface="Arial"/>
              </a:rPr>
              <a:t>GCA can now add a revised date to reports on purged budgets in GrantTracker</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1_Custom Design">
  <a:themeElements>
    <a:clrScheme name="4b2e83 1">
      <a:dk1>
        <a:srgbClr val="4B2E83"/>
      </a:dk1>
      <a:lt1>
        <a:srgbClr val="E8D3A2"/>
      </a:lt1>
      <a:dk2>
        <a:srgbClr val="4B2E83"/>
      </a:dk2>
      <a:lt2>
        <a:srgbClr val="FFFFFF"/>
      </a:lt2>
      <a:accent1>
        <a:srgbClr val="4B2E83"/>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2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1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