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Encode Sans Black"/>
      <p:bold r:id="rId14"/>
    </p:embeddedFont>
    <p:embeddedFont>
      <p:font typeface="Open Sans Light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4.xml"/><Relationship Id="rId21" Type="http://schemas.openxmlformats.org/officeDocument/2006/relationships/font" Target="fonts/OpenSans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regular.fntdata"/><Relationship Id="rId14" Type="http://schemas.openxmlformats.org/officeDocument/2006/relationships/font" Target="fonts/EncodeSansBlack-bold.fntdata"/><Relationship Id="rId17" Type="http://schemas.openxmlformats.org/officeDocument/2006/relationships/font" Target="fonts/OpenSansLight-italic.fntdata"/><Relationship Id="rId16" Type="http://schemas.openxmlformats.org/officeDocument/2006/relationships/font" Target="fonts/OpenSansLigh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5" y="1640275"/>
            <a:ext cx="71865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ROYALTY RESEARCH FUND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June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Karen Luetjen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Royalty Research Fund (RRF)</a:t>
            </a:r>
            <a:endParaRPr/>
          </a:p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Funded from royalty and licensing fee income 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Two deadlines per year – March and September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Average of 26% of applicants receive awards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Grants up to $40,000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Luetjen – Office of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Purpose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Advance new directions in research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Opportunity for junior faculty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Increase competitiveness for subsequent funding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RRF Scholars program funds release time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Luetjen – Office of Research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Process</a:t>
            </a:r>
            <a:endParaRPr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Application is via SAGE eGC1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Components of application are typical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Projects can be 12 or 24 months in duration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announced in around 4 months and PIs can select budget start date shortly thereafter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Luetjen – Office of Research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Peer Review by UW Faculty</a:t>
            </a:r>
            <a:endParaRPr/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Arts, Humanities, and Social Sciences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Basic Biological and Biomedical Sciences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Physical Sciences and Engineering</a:t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Luetjen – Office of Research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Impact</a:t>
            </a:r>
            <a:endParaRPr/>
          </a:p>
        </p:txBody>
      </p:sp>
      <p:sp>
        <p:nvSpPr>
          <p:cNvPr id="92" name="Google Shape;92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i="1" lang="en-US">
                <a:latin typeface="Arial"/>
                <a:ea typeface="Arial"/>
                <a:cs typeface="Arial"/>
                <a:sym typeface="Arial"/>
              </a:rPr>
              <a:t>With RRF support, I developed a new computational approach….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i="1" lang="en-US">
                <a:latin typeface="Arial"/>
                <a:ea typeface="Arial"/>
                <a:cs typeface="Arial"/>
                <a:sym typeface="Arial"/>
              </a:rPr>
              <a:t>RRF support has been essential to refining my ideas and realizing a book. It has also enabled me to develop material for two undergraduate courses….</a:t>
            </a:r>
            <a:endParaRPr/>
          </a:p>
          <a:p>
            <a:pPr indent="15240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i="1" lang="en-US">
                <a:latin typeface="Arial"/>
                <a:ea typeface="Arial"/>
                <a:cs typeface="Arial"/>
                <a:sym typeface="Arial"/>
              </a:rPr>
              <a:t>This award supported development and submission of research proposals to extend this work, including the following new awards ….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Luetjen – Office of Research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Next RRF deadline is September 28</a:t>
            </a:r>
            <a:endParaRPr/>
          </a:p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https://www.washington.edu/research/or/royalty-research-fund-rrf/</a:t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Luetjen – 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