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Upcoming DHHS Changes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July, 2020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Jackie Paule, Grant Manager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Upcoming DHHS Changes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SF425 Reports transition to Payment Management System (PMS) Submission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Standardized Notice of Award (NOA)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Possible elimination of FCTR</a:t>
            </a:r>
            <a:endParaRPr/>
          </a:p>
          <a:p>
            <a:pPr marL="571500" lvl="1" indent="-1714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Courier New"/>
              <a:buChar char="o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FCTR = Federal Cash Transaction Report submitted quarterly by RCA </a:t>
            </a:r>
            <a:endParaRPr/>
          </a:p>
          <a:p>
            <a:pPr marL="571500" lvl="1" indent="-1714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Courier New"/>
              <a:buChar char="o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Report of cash receipts verified against expenditures on SF425 reports</a:t>
            </a:r>
            <a:endParaRPr/>
          </a:p>
          <a:p>
            <a:pPr marL="571500" lvl="1" indent="-1714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Courier New"/>
              <a:buChar char="o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Does not involve campus</a:t>
            </a:r>
            <a:endParaRPr/>
          </a:p>
          <a:p>
            <a:pPr marL="571500" lvl="1" indent="-1714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Courier New"/>
              <a:buChar char="o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Receiving emails with FCTR literature? Please forward them to me at jmatend@uw.edu</a:t>
            </a:r>
            <a:endParaRPr/>
          </a:p>
          <a:p>
            <a:pPr marL="40005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Jackie Paule - GCA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SF425 Reports &gt; PMS Submission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HRSA transitioning to PMS submission effective 10/01/2020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NIH transitioning to PMS submission effective 1/01/2021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Noto Sans Symbols"/>
              <a:buChar char="▪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Improve consistency with one source reporting</a:t>
            </a:r>
            <a:endParaRPr/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Noto Sans Symbols"/>
              <a:buChar char="▪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Financial data across HHS will make it easy to research and find reports in PMS</a:t>
            </a:r>
            <a:endParaRPr/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Noto Sans Symbols"/>
              <a:buChar char="▪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Consolidated report submission</a:t>
            </a:r>
            <a:endParaRPr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Jackie Paule - GCA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8" y="-18531"/>
            <a:ext cx="8184662" cy="137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Standardized Notice of Award (NOA)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64652" y="1604432"/>
            <a:ext cx="7899381" cy="452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rPr lang="en-US" sz="1600" u="sng">
                <a:latin typeface="Arial"/>
                <a:ea typeface="Arial"/>
                <a:cs typeface="Arial"/>
                <a:sym typeface="Arial"/>
              </a:rPr>
              <a:t>Will be adopted by all DHHS Operating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rPr lang="en-US" sz="1600" u="sng">
                <a:latin typeface="Arial"/>
                <a:ea typeface="Arial"/>
                <a:cs typeface="Arial"/>
                <a:sym typeface="Arial"/>
              </a:rPr>
              <a:t>Divisions</a:t>
            </a:r>
            <a:endParaRPr/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None/>
            </a:pPr>
            <a:endParaRPr sz="9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Administration for Children and Families (ACF)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Administration for Community Living (ACL)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Agency for Healthcare Research and Quality (AHRQ)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Agency for Toxic Substance and Disease Registry (ATSDR)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Centers for Disease Control and Prevention (CDC)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Centers for Medicare and Medicaid Services (CMS)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Food and Drug Administration (FDA)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Health Resources and Services Administration (HRSA)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National Institutes of Health (NIH)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Substance Abuse and Mental Health Services Administration (SAMHSA)</a:t>
            </a:r>
            <a:endParaRPr/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None/>
            </a:pPr>
            <a:endParaRPr sz="9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None/>
            </a:pPr>
            <a:endParaRPr sz="9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rPr lang="en-US" sz="1600" u="sng">
                <a:latin typeface="Arial"/>
                <a:ea typeface="Arial"/>
                <a:cs typeface="Arial"/>
                <a:sym typeface="Arial"/>
              </a:rPr>
              <a:t>Benefits</a:t>
            </a:r>
            <a:endParaRPr/>
          </a:p>
          <a:p>
            <a:pPr marL="342900" lvl="0" indent="-28575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None/>
            </a:pPr>
            <a:endParaRPr sz="9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Consistency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Faster budget setup process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Char char="▪"/>
            </a:pPr>
            <a:r>
              <a:rPr lang="en-US" sz="900" b="0">
                <a:latin typeface="Arial"/>
                <a:ea typeface="Arial"/>
                <a:cs typeface="Arial"/>
                <a:sym typeface="Arial"/>
              </a:rPr>
              <a:t>Straightforward and easy to analyze</a:t>
            </a:r>
            <a:endParaRPr/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None/>
            </a:pPr>
            <a:endParaRPr sz="9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342900" lvl="0" indent="-285750" algn="l" rtl="0">
              <a:spcBef>
                <a:spcPts val="180"/>
              </a:spcBef>
              <a:spcAft>
                <a:spcPts val="0"/>
              </a:spcAft>
              <a:buClr>
                <a:srgbClr val="4B2E83"/>
              </a:buClr>
              <a:buSzPts val="900"/>
              <a:buFont typeface="Noto Sans Symbols"/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Jackie Paule - GCA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2933" y="1397000"/>
            <a:ext cx="3606800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GCA Email: gcahelp@uw.edu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Jackie: jmatend@uw.edu</a:t>
            </a:r>
            <a:endParaRPr/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Jackie Paule - GCA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Merriweather Sans</vt:lpstr>
      <vt:lpstr>Calibri</vt:lpstr>
      <vt:lpstr>Open Sans Light</vt:lpstr>
      <vt:lpstr>Open Sans</vt:lpstr>
      <vt:lpstr>Encode Sans Black</vt:lpstr>
      <vt:lpstr>Noto Sans Symbols</vt:lpstr>
      <vt:lpstr>Courier New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2020-07-10T23:05:50Z</dcterms:modified>
</cp:coreProperties>
</file>