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natural-disasters/corona-virus.htm#funding-covid1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a1b65dc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8a1b65dc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ad03895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8ad03895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8ad038950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b77cb4a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b77cb4a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8b77cb4a0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b6b5e9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b6b5e9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Electronically = through Grants.gov using NIH ASSIST, Grants.gov Workspace, or institutional system-to-system (S2S) solutions.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1&gt; Since the administrative supplement applies to the parent award as a whole, the single-project application form package used for research grants and cooperative agreements will be used for these submissions (e.g., Competition ID= “FORMS-F-ADMINSUPP-RESEARCH.”)</a:t>
            </a:r>
            <a:endParaRPr/>
          </a:p>
        </p:txBody>
      </p:sp>
      <p:sp>
        <p:nvSpPr>
          <p:cNvPr id="62" name="Google Shape;62;g8b6b5e90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b77cb4a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b77cb4a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 due date entered on the eGC1 is the date from which OSP will calculate the GIM 19 deadline. 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This is common with “emergency” or “urgent” funding to address a critical need (e.g., </a:t>
            </a:r>
            <a:r>
              <a:rPr lang="en-US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COVID-19 Funding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200"/>
          </a:p>
        </p:txBody>
      </p:sp>
      <p:sp>
        <p:nvSpPr>
          <p:cNvPr id="69" name="Google Shape;69;g8b77cb4a0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1b65dc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1b65dc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8a1b65dc47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0-114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sites/default/files/2020-05/ParticipantLevelData-Template.CS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guide/notice-files/NOT-OD-20-125.html" TargetMode="External"/><Relationship Id="rId4" Type="http://schemas.openxmlformats.org/officeDocument/2006/relationships/hyperlink" Target="https://youtu.be/lHYrdlPfKV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0-12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due-dat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us.od.nih.gov/all/2020/07/01/what-is-a-rolling-submission-da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aqs#/covid-19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NIH: Updates &amp; Reminders</a:t>
            </a:r>
            <a:endParaRPr sz="4200"/>
          </a:p>
        </p:txBody>
      </p:sp>
      <p:sp>
        <p:nvSpPr>
          <p:cNvPr id="44" name="Google Shape;44;p8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2020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Ariadna Santander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1490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/>
              <a:t>PARs &amp; PASs May Include Non-Responsive Criteria</a:t>
            </a:r>
            <a:endParaRPr sz="25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558800" y="1504125"/>
            <a:ext cx="8296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PARs: Program Announcements with special receipt, referral, and/or review considerations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PASs: Program Announcements with set-aside funds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NOT-OD-20-114</a:t>
            </a:r>
            <a:r>
              <a:rPr lang="en-US" sz="2200"/>
              <a:t>: PARs &amp; PASs may now include a new subheading in the funding opportunity section: “Applications Not Responsive to this FOA” which may include explicit non-responsive criteria.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Read the full description carefully. Applications that are deemed non-responsive will be withdrawn.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Inclusion Reporting in Human Subjects System (HSS) Required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65905" y="15736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Participant-level data on sex/gender, race, ethnicity, and age at enrollment are required in progress reports. Effective for due dates January 25, 2019 or later.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Include the data in the HSS using this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template</a:t>
            </a:r>
            <a:r>
              <a:rPr lang="en-US" sz="2200"/>
              <a:t>. This populates cumulative enrollment tables.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As of June 13, 2020 all post-submission updates in HSS must use the FORMS-F version.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Study records also now require an Inclusion Enrollment Report title and clinical trials must indicate whether they are an Applicable Clinical Trial (ACT).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Review NIH’s </a:t>
            </a:r>
            <a:r>
              <a:rPr lang="en-US" sz="2200" u="sng">
                <a:solidFill>
                  <a:schemeClr val="accent5"/>
                </a:solidFill>
                <a:hlinkClick r:id="rId4"/>
              </a:rPr>
              <a:t>short video</a:t>
            </a:r>
            <a:r>
              <a:rPr lang="en-US" sz="2200"/>
              <a:t> and the </a:t>
            </a:r>
            <a:r>
              <a:rPr lang="en-US" sz="2200" u="sng">
                <a:solidFill>
                  <a:schemeClr val="accent5"/>
                </a:solidFill>
                <a:hlinkClick r:id="rId3"/>
              </a:rPr>
              <a:t>data template</a:t>
            </a:r>
            <a:r>
              <a:rPr lang="en-US" sz="2200"/>
              <a:t>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NOT-OD-20-125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Administrative Supplements Require Electronic Submission 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583100" y="1525100"/>
            <a:ext cx="8362200" cy="4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Effective immediately: Submit administrative supplement applications for multi-project awards electronically.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Effective July 25, 2020:</a:t>
            </a:r>
            <a:endParaRPr sz="2200"/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The streamlined submission method through the eRA Commons will be replaced with the option to initiate the administrative supplement application within eRA Commons and ability to complete submission in ASSIST.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All supplement applications to existing single and multi-project awards must be submitted electronically.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NOT-OD-20-128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As usual these are always prepared on an eGC1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in SAGE for OSP review and approval.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Rolling Submission Dates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659305" y="16605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Most funding opportunity announcements (FOAs) and notices of special interest (NOSIs) provide specific due dates or point to the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standard due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dates</a:t>
            </a:r>
            <a:r>
              <a:rPr lang="en-US" sz="2200"/>
              <a:t>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Recently, NIH has issued more FOAs indicating “applications will be accepted on a rolling basis.”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With “rolling” submission dates, NIH defines the first and last days that applications will be accepted and you pick the day between them to submit your application.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NIH </a:t>
            </a:r>
            <a:r>
              <a:rPr lang="en-US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Rolling Submission Announcement 7.01.2020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COVID-19 FAQs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558800" y="1584325"/>
            <a:ext cx="8296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NIH continually updates their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C19 </a:t>
            </a:r>
            <a:r>
              <a:rPr lang="en-US"/>
              <a:t>FAQs and has specifically made changes in response to OMB Memo M-20-26.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We recommend referencing them frequently.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On-screen Show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</vt:lpstr>
      <vt:lpstr>Arial</vt:lpstr>
      <vt:lpstr>Encode Sans Black</vt:lpstr>
      <vt:lpstr>Calibri</vt:lpstr>
      <vt:lpstr>Merriweather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2020-07-10T23:09:20Z</dcterms:modified>
</cp:coreProperties>
</file>