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ns Light" panose="020B060402020202020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Encode Sans Black" panose="020B0604020202020204" charset="0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1242" y="84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shington.edu/research/policies/gim-21-cost-share-on-sponsored-program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inance.uw.edu/gca/cost-shar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bfa/dias/policy/fedrtc/agencyspecifics/nsf_102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nsf.gov/bfa/dias/policy/fedrtc/agencyspecifics/nsf_sigchg102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cafco@uw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mgard4@uw.eud" TargetMode="External"/><Relationship Id="rId5" Type="http://schemas.openxmlformats.org/officeDocument/2006/relationships/hyperlink" Target="mailto:andra2@uw.edu" TargetMode="External"/><Relationship Id="rId4" Type="http://schemas.openxmlformats.org/officeDocument/2006/relationships/hyperlink" Target="https://finance.uw.edu/paf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COMPLIANCE CORNER</a:t>
            </a:r>
            <a:endParaRPr/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July, 2020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Revised GIM 21: Cost Share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46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Nothing new; updates to clarify current practices and complex topics: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Revised term definitions (Cost Share, Mandatory, Voluntary, Commitments, etc.) to match current practice and align with GCA webpage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Revised system terminology to reflect current systems and system names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Clarification on the Cost Share F&amp;A Rate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Updated processes to reflect current practice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Eliminated processes that are covered on the GCA Cost Share webpage</a:t>
            </a:r>
            <a:endParaRPr/>
          </a:p>
        </p:txBody>
      </p:sp>
      <p:sp>
        <p:nvSpPr>
          <p:cNvPr id="61" name="Google Shape;61;p12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Revised GIM 21: Cost Share (cont’d)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Third Party and Subaward Cost Share: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Third Party and Subaward Cost Share are different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–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Different definitions</a:t>
            </a:r>
            <a:endParaRPr/>
          </a:p>
          <a:p>
            <a:pPr marL="742950" lvl="1" indent="-285750" algn="l" rtl="0">
              <a:spcBef>
                <a:spcPts val="440"/>
              </a:spcBef>
              <a:spcAft>
                <a:spcPts val="0"/>
              </a:spcAft>
              <a:buClr>
                <a:srgbClr val="4B2E83"/>
              </a:buClr>
              <a:buSzPts val="2200"/>
              <a:buChar char="–"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Different processes for documenting contributions</a:t>
            </a:r>
            <a:endParaRPr/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Clarification added on the differences between Third Party and Subaward Cost Share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Cost Share References</a:t>
            </a: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GIM 21: Cost Share on Sponsored Programs</a:t>
            </a: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https://www.washington.edu/research/policies/gim-21-cost-share-on-sponsored-programs/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Cost Share Webpage</a:t>
            </a:r>
            <a:endParaRPr/>
          </a:p>
          <a:p>
            <a:pPr marL="342900" lvl="1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 sz="2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https://finance.uw.edu/gca/cost-share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NSF Update to Research Terms &amp; Conditions (RTCs)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259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Minor updates:</a:t>
            </a:r>
            <a:br>
              <a:rPr lang="en-US" sz="2220">
                <a:latin typeface="Arial"/>
                <a:ea typeface="Arial"/>
                <a:cs typeface="Arial"/>
                <a:sym typeface="Arial"/>
              </a:rPr>
            </a:b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Must use negotiated F&amp;A rates (unless otherwise directed by NSF in the Program Solicitation)</a:t>
            </a:r>
            <a:br>
              <a:rPr lang="en-US" sz="2220">
                <a:latin typeface="Arial"/>
                <a:ea typeface="Arial"/>
                <a:cs typeface="Arial"/>
                <a:sym typeface="Arial"/>
              </a:rPr>
            </a:b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Recipients are responsible for ensuring documentation for each subawardee is “maintained for the same retention period as the grantee’s.”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-US" sz="1850">
                <a:latin typeface="Arial"/>
                <a:ea typeface="Arial"/>
                <a:cs typeface="Arial"/>
                <a:sym typeface="Arial"/>
              </a:rPr>
              <a:t>Translation: If the UW’s retention policy is six years for Sponsored Award documentation, the subawardee must also retain for six years.</a:t>
            </a:r>
            <a:endParaRPr/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Updates effective October 5, 2020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None/>
            </a:pPr>
            <a:endParaRPr sz="2220"/>
          </a:p>
        </p:txBody>
      </p:sp>
      <p:sp>
        <p:nvSpPr>
          <p:cNvPr id="82" name="Google Shape;82;p1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/>
              <a:t>RTS References</a:t>
            </a: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NSF RTCs: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https://www.nsf.gov/bfa/dias/policy/fedrtc/agencyspecifics/nsf_1020.pdf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1" indent="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Summary of Significant Changes: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https://www.nsf.gov/bfa/dias/policy/fedrtc/agencyspecifics/nsf_sigchg1020.pdf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742950" lvl="1" indent="-209550" algn="l" rtl="0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andra2@uw.edu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marL="742950" lvl="1" indent="-158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</Words>
  <Application>Microsoft Office PowerPoint</Application>
  <PresentationFormat>On-screen Show (4:3)</PresentationFormat>
  <Paragraphs>56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Merriweather Sans</vt:lpstr>
      <vt:lpstr>Arial</vt:lpstr>
      <vt:lpstr>Calibri</vt:lpstr>
      <vt:lpstr>Open Sans Light</vt:lpstr>
      <vt:lpstr>Open Sans</vt:lpstr>
      <vt:lpstr>Encode Sans Black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2020-07-10T23:10:03Z</dcterms:modified>
</cp:coreProperties>
</file>