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6" r:id="rId4"/>
    <p:sldMasterId id="2147483657" r:id="rId5"/>
  </p:sldMasterIdLst>
  <p:notesMasterIdLst>
    <p:notesMasterId r:id="rId6"/>
  </p:notesMasterIdLst>
  <p:sldIdLst>
    <p:sldId id="256" r:id="rId7"/>
    <p:sldId id="257" r:id="rId8"/>
    <p:sldId id="258" r:id="rId9"/>
    <p:sldId id="259" r:id="rId10"/>
    <p:sldId id="260" r:id="rId11"/>
    <p:sldId id="261" r:id="rId12"/>
    <p:sldId id="262" r:id="rId13"/>
  </p:sldIdLst>
  <p:sldSz cy="6858000" cx="9144000"/>
  <p:notesSz cx="6858000" cy="9144000"/>
  <p:embeddedFontLst>
    <p:embeddedFont>
      <p:font typeface="Open Sans Light"/>
      <p:regular r:id="rId14"/>
      <p:bold r:id="rId15"/>
      <p:italic r:id="rId16"/>
      <p:boldItalic r:id="rId17"/>
    </p:embeddedFont>
    <p:embeddedFont>
      <p:font typeface="Encode Sans Condensed Thin"/>
      <p:bold r:id="rId18"/>
    </p:embeddedFont>
    <p:embeddedFont>
      <p:font typeface="Open Sans"/>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488">
          <p15:clr>
            <a:srgbClr val="A4A3A4"/>
          </p15:clr>
        </p15:guide>
        <p15:guide id="2" pos="47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488" orient="horz"/>
        <p:guide pos="478"/>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OpenSans-bold.fntdata"/><Relationship Id="rId11" Type="http://schemas.openxmlformats.org/officeDocument/2006/relationships/slide" Target="slides/slide5.xml"/><Relationship Id="rId22" Type="http://schemas.openxmlformats.org/officeDocument/2006/relationships/font" Target="fonts/OpenSans-boldItalic.fntdata"/><Relationship Id="rId10" Type="http://schemas.openxmlformats.org/officeDocument/2006/relationships/slide" Target="slides/slide4.xml"/><Relationship Id="rId21" Type="http://schemas.openxmlformats.org/officeDocument/2006/relationships/font" Target="fonts/OpenSans-italic.fntdata"/><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font" Target="fonts/OpenSansLight-bold.fntdata"/><Relationship Id="rId14" Type="http://schemas.openxmlformats.org/officeDocument/2006/relationships/font" Target="fonts/OpenSansLight-regular.fntdata"/><Relationship Id="rId17" Type="http://schemas.openxmlformats.org/officeDocument/2006/relationships/font" Target="fonts/OpenSansLight-boldItalic.fntdata"/><Relationship Id="rId16" Type="http://schemas.openxmlformats.org/officeDocument/2006/relationships/font" Target="fonts/OpenSansLight-italic.fntdata"/><Relationship Id="rId5" Type="http://schemas.openxmlformats.org/officeDocument/2006/relationships/slideMaster" Target="slideMasters/slideMaster2.xml"/><Relationship Id="rId19" Type="http://schemas.openxmlformats.org/officeDocument/2006/relationships/font" Target="fonts/OpenSans-regular.fntdata"/><Relationship Id="rId6" Type="http://schemas.openxmlformats.org/officeDocument/2006/relationships/notesMaster" Target="notesMasters/notesMaster1.xml"/><Relationship Id="rId18" Type="http://schemas.openxmlformats.org/officeDocument/2006/relationships/font" Target="fonts/EncodeSansCondensedThin-bold.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 name="Shape 53"/>
        <p:cNvGrpSpPr/>
        <p:nvPr/>
      </p:nvGrpSpPr>
      <p:grpSpPr>
        <a:xfrm>
          <a:off x="0" y="0"/>
          <a:ext cx="0" cy="0"/>
          <a:chOff x="0" y="0"/>
          <a:chExt cx="0" cy="0"/>
        </a:xfrm>
      </p:grpSpPr>
      <p:sp>
        <p:nvSpPr>
          <p:cNvPr id="54" name="Google Shape;5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5" name="Google Shape;55;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1" name="Google Shape;61;p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7" name="Google Shape;67;p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p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3" name="Google Shape;73;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4" name="Google Shape;74;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0" name="Google Shape;80;p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2" name="Google Shape;92;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DoEnergy</a:t>
            </a:r>
            <a:endParaRPr/>
          </a:p>
        </p:txBody>
      </p:sp>
      <p:sp>
        <p:nvSpPr>
          <p:cNvPr id="93" name="Google Shape;93;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5.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4.png"/><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p:cSld name="1_Title Slide">
    <p:bg>
      <p:bgPr>
        <a:solidFill>
          <a:srgbClr val="4B2E83"/>
        </a:solidFill>
      </p:bgPr>
    </p:bg>
    <p:spTree>
      <p:nvGrpSpPr>
        <p:cNvPr id="10" name="Shape 10"/>
        <p:cNvGrpSpPr/>
        <p:nvPr/>
      </p:nvGrpSpPr>
      <p:grpSpPr>
        <a:xfrm>
          <a:off x="0" y="0"/>
          <a:ext cx="0" cy="0"/>
          <a:chOff x="0" y="0"/>
          <a:chExt cx="0" cy="0"/>
        </a:xfrm>
      </p:grpSpPr>
      <p:pic>
        <p:nvPicPr>
          <p:cNvPr descr="UW_W Logo_White.png" id="11" name="Google Shape;11;p2"/>
          <p:cNvPicPr preferRelativeResize="0"/>
          <p:nvPr/>
        </p:nvPicPr>
        <p:blipFill rotWithShape="1">
          <a:blip r:embed="rId2">
            <a:alphaModFix/>
          </a:blip>
          <a:srcRect b="0" l="0" r="0" t="0"/>
          <a:stretch/>
        </p:blipFill>
        <p:spPr>
          <a:xfrm>
            <a:off x="7445815" y="5945854"/>
            <a:ext cx="1371600" cy="923544"/>
          </a:xfrm>
          <a:prstGeom prst="rect">
            <a:avLst/>
          </a:prstGeom>
          <a:noFill/>
          <a:ln>
            <a:noFill/>
          </a:ln>
        </p:spPr>
      </p:pic>
      <p:pic>
        <p:nvPicPr>
          <p:cNvPr id="12" name="Google Shape;12;p2"/>
          <p:cNvPicPr preferRelativeResize="0"/>
          <p:nvPr/>
        </p:nvPicPr>
        <p:blipFill rotWithShape="1">
          <a:blip r:embed="rId3">
            <a:alphaModFix/>
          </a:blip>
          <a:srcRect b="0" l="0" r="0" t="0"/>
          <a:stretch/>
        </p:blipFill>
        <p:spPr>
          <a:xfrm>
            <a:off x="677334" y="6354234"/>
            <a:ext cx="2540000" cy="266700"/>
          </a:xfrm>
          <a:prstGeom prst="rect">
            <a:avLst/>
          </a:prstGeom>
          <a:noFill/>
          <a:ln>
            <a:noFill/>
          </a:ln>
        </p:spPr>
      </p:pic>
      <p:sp>
        <p:nvSpPr>
          <p:cNvPr id="13" name="Google Shape;13;p2"/>
          <p:cNvSpPr txBox="1"/>
          <p:nvPr>
            <p:ph idx="1" type="body"/>
          </p:nvPr>
        </p:nvSpPr>
        <p:spPr>
          <a:xfrm>
            <a:off x="671757" y="1179824"/>
            <a:ext cx="6972300" cy="2641756"/>
          </a:xfrm>
          <a:prstGeom prst="rect">
            <a:avLst/>
          </a:prstGeom>
          <a:noFill/>
          <a:ln>
            <a:noFill/>
          </a:ln>
        </p:spPr>
        <p:txBody>
          <a:bodyPr anchorCtr="0" anchor="b" bIns="45700" lIns="91425" spcFirstLastPara="1" rIns="91425" wrap="square" tIns="45700">
            <a:noAutofit/>
          </a:bodyPr>
          <a:lstStyle>
            <a:lvl1pPr indent="-228600" lvl="0" marL="457200" marR="0" rtl="0" algn="l">
              <a:lnSpc>
                <a:spcPct val="100000"/>
              </a:lnSpc>
              <a:spcBef>
                <a:spcPts val="1000"/>
              </a:spcBef>
              <a:spcAft>
                <a:spcPts val="0"/>
              </a:spcAft>
              <a:buClr>
                <a:schemeClr val="accent3"/>
              </a:buClr>
              <a:buSzPts val="5000"/>
              <a:buFont typeface="Arial"/>
              <a:buNone/>
              <a:defRPr b="0" i="0" sz="5000" u="none" cap="none" strike="noStrike">
                <a:solidFill>
                  <a:schemeClr val="accent3"/>
                </a:solidFill>
                <a:latin typeface="Encode Sans Condensed Thin"/>
                <a:ea typeface="Encode Sans Condensed Thin"/>
                <a:cs typeface="Encode Sans Condensed Thin"/>
                <a:sym typeface="Encode Sans Condensed Thin"/>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pic>
        <p:nvPicPr>
          <p:cNvPr descr="Bar_RtAngle_7502_RGB.png" id="14" name="Google Shape;14;p2"/>
          <p:cNvPicPr preferRelativeResize="0"/>
          <p:nvPr/>
        </p:nvPicPr>
        <p:blipFill rotWithShape="1">
          <a:blip r:embed="rId4">
            <a:alphaModFix/>
          </a:blip>
          <a:srcRect b="0" l="0" r="0" t="0"/>
          <a:stretch/>
        </p:blipFill>
        <p:spPr>
          <a:xfrm>
            <a:off x="813587" y="4006085"/>
            <a:ext cx="2284303" cy="11277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Subheader + Content">
  <p:cSld name="Header + Subheader + Content">
    <p:spTree>
      <p:nvGrpSpPr>
        <p:cNvPr id="15" name="Shape 15"/>
        <p:cNvGrpSpPr/>
        <p:nvPr/>
      </p:nvGrpSpPr>
      <p:grpSpPr>
        <a:xfrm>
          <a:off x="0" y="0"/>
          <a:ext cx="0" cy="0"/>
          <a:chOff x="0" y="0"/>
          <a:chExt cx="0" cy="0"/>
        </a:xfrm>
      </p:grpSpPr>
      <p:sp>
        <p:nvSpPr>
          <p:cNvPr id="16" name="Google Shape;16;p3"/>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Autofit/>
          </a:bodyPr>
          <a:lstStyle>
            <a:lvl1pPr indent="-228600" lvl="0" marL="457200" marR="0" rtl="0" algn="l">
              <a:lnSpc>
                <a:spcPct val="90000"/>
              </a:lnSpc>
              <a:spcBef>
                <a:spcPts val="600"/>
              </a:spcBef>
              <a:spcAft>
                <a:spcPts val="0"/>
              </a:spcAft>
              <a:buClr>
                <a:srgbClr val="FFFFFF"/>
              </a:buClr>
              <a:buSzPts val="3000"/>
              <a:buFont typeface="Arial"/>
              <a:buNone/>
              <a:defRPr b="0" i="0" sz="3000" u="none" cap="none" strike="noStrike">
                <a:solidFill>
                  <a:srgbClr val="FFFFFF"/>
                </a:solidFill>
                <a:latin typeface="Encode Sans Condensed Thin"/>
                <a:ea typeface="Encode Sans Condensed Thin"/>
                <a:cs typeface="Encode Sans Condensed Thin"/>
                <a:sym typeface="Encode Sans Condensed Thin"/>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sp>
        <p:nvSpPr>
          <p:cNvPr id="17" name="Google Shape;17;p3"/>
          <p:cNvSpPr txBox="1"/>
          <p:nvPr>
            <p:ph idx="2" type="body"/>
          </p:nvPr>
        </p:nvSpPr>
        <p:spPr>
          <a:xfrm>
            <a:off x="659305" y="2320239"/>
            <a:ext cx="8197114" cy="3810086"/>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rgbClr val="FFFFFF"/>
              </a:buClr>
              <a:buSzPts val="2400"/>
              <a:buFont typeface="Merriweather Sans"/>
              <a:buChar char="&gt;"/>
              <a:defRPr b="1" i="0" sz="2400" u="none" cap="none" strike="noStrike">
                <a:solidFill>
                  <a:srgbClr val="FFFFFF"/>
                </a:solidFill>
                <a:latin typeface="Open Sans"/>
                <a:ea typeface="Open Sans"/>
                <a:cs typeface="Open Sans"/>
                <a:sym typeface="Open Sans"/>
              </a:defRPr>
            </a:lvl1pPr>
            <a:lvl2pPr indent="-355600" lvl="1" marL="914400" marR="0" rtl="0" algn="l">
              <a:spcBef>
                <a:spcPts val="400"/>
              </a:spcBef>
              <a:spcAft>
                <a:spcPts val="0"/>
              </a:spcAft>
              <a:buClr>
                <a:srgbClr val="FFFFFF"/>
              </a:buClr>
              <a:buSzPts val="2000"/>
              <a:buFont typeface="Arial"/>
              <a:buChar char="–"/>
              <a:defRPr b="1" i="0" sz="2000" u="none" cap="none" strike="noStrike">
                <a:solidFill>
                  <a:srgbClr val="FFFFFF"/>
                </a:solidFill>
                <a:latin typeface="Open Sans"/>
                <a:ea typeface="Open Sans"/>
                <a:cs typeface="Open Sans"/>
                <a:sym typeface="Open Sans"/>
              </a:defRPr>
            </a:lvl2pPr>
            <a:lvl3pPr indent="-342900" lvl="2" marL="1371600" marR="0" rtl="0" algn="l">
              <a:spcBef>
                <a:spcPts val="360"/>
              </a:spcBef>
              <a:spcAft>
                <a:spcPts val="0"/>
              </a:spcAft>
              <a:buClr>
                <a:srgbClr val="FFFFFF"/>
              </a:buClr>
              <a:buSzPts val="1800"/>
              <a:buFont typeface="Merriweather Sans"/>
              <a:buChar char="&gt;"/>
              <a:defRPr b="1" i="0" sz="1800" u="none" cap="none" strike="noStrike">
                <a:solidFill>
                  <a:srgbClr val="FFFFFF"/>
                </a:solidFill>
                <a:latin typeface="Open Sans"/>
                <a:ea typeface="Open Sans"/>
                <a:cs typeface="Open Sans"/>
                <a:sym typeface="Open Sans"/>
              </a:defRPr>
            </a:lvl3pPr>
            <a:lvl4pPr indent="-330200" lvl="3" marL="1828800" marR="0" rtl="0" algn="l">
              <a:spcBef>
                <a:spcPts val="320"/>
              </a:spcBef>
              <a:spcAft>
                <a:spcPts val="0"/>
              </a:spcAft>
              <a:buClr>
                <a:srgbClr val="FFFFFF"/>
              </a:buClr>
              <a:buSzPts val="1600"/>
              <a:buFont typeface="Arial"/>
              <a:buChar char="–"/>
              <a:defRPr b="1" i="0" sz="1600" u="none" cap="none" strike="noStrike">
                <a:solidFill>
                  <a:srgbClr val="FFFFFF"/>
                </a:solidFill>
                <a:latin typeface="Open Sans"/>
                <a:ea typeface="Open Sans"/>
                <a:cs typeface="Open Sans"/>
                <a:sym typeface="Open Sans"/>
              </a:defRPr>
            </a:lvl4pPr>
            <a:lvl5pPr indent="-317500" lvl="4" marL="2286000" marR="0" rtl="0" algn="l">
              <a:spcBef>
                <a:spcPts val="280"/>
              </a:spcBef>
              <a:spcAft>
                <a:spcPts val="0"/>
              </a:spcAft>
              <a:buClr>
                <a:srgbClr val="FFFFFF"/>
              </a:buClr>
              <a:buSzPts val="1400"/>
              <a:buFont typeface="Merriweather Sans"/>
              <a:buChar char="&gt;"/>
              <a:defRPr b="1" i="0" sz="1400" u="none" cap="none" strike="noStrike">
                <a:solidFill>
                  <a:srgbClr val="FFFFFF"/>
                </a:solidFill>
                <a:latin typeface="Open Sans"/>
                <a:ea typeface="Open Sans"/>
                <a:cs typeface="Open Sans"/>
                <a:sym typeface="Open Sans"/>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sp>
        <p:nvSpPr>
          <p:cNvPr id="18" name="Google Shape;18;p3"/>
          <p:cNvSpPr txBox="1"/>
          <p:nvPr>
            <p:ph idx="3" type="body"/>
          </p:nvPr>
        </p:nvSpPr>
        <p:spPr>
          <a:xfrm>
            <a:off x="671757" y="1730667"/>
            <a:ext cx="8184662" cy="411171"/>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480"/>
              </a:spcBef>
              <a:spcAft>
                <a:spcPts val="0"/>
              </a:spcAft>
              <a:buClr>
                <a:srgbClr val="FFFFFF"/>
              </a:buClr>
              <a:buSzPts val="2400"/>
              <a:buFont typeface="Arial"/>
              <a:buNone/>
              <a:defRPr b="0" i="0" sz="2400" u="none" cap="none" strike="noStrike">
                <a:solidFill>
                  <a:srgbClr val="FFFFFF"/>
                </a:solidFill>
                <a:latin typeface="Arial"/>
                <a:ea typeface="Arial"/>
                <a:cs typeface="Arial"/>
                <a:sym typeface="Arial"/>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pic>
        <p:nvPicPr>
          <p:cNvPr id="19" name="Google Shape;19;p3"/>
          <p:cNvPicPr preferRelativeResize="0"/>
          <p:nvPr/>
        </p:nvPicPr>
        <p:blipFill rotWithShape="1">
          <a:blip r:embed="rId2">
            <a:alphaModFix/>
          </a:blip>
          <a:srcRect b="0" l="0" r="0" t="0"/>
          <a:stretch/>
        </p:blipFill>
        <p:spPr>
          <a:xfrm>
            <a:off x="6248401" y="6354234"/>
            <a:ext cx="2540000" cy="266700"/>
          </a:xfrm>
          <a:prstGeom prst="rect">
            <a:avLst/>
          </a:prstGeom>
          <a:noFill/>
          <a:ln>
            <a:noFill/>
          </a:ln>
        </p:spPr>
      </p:pic>
      <p:pic>
        <p:nvPicPr>
          <p:cNvPr descr="Bar_RtAngle_7502_RGB.png" id="20" name="Google Shape;20;p3"/>
          <p:cNvPicPr preferRelativeResize="0"/>
          <p:nvPr/>
        </p:nvPicPr>
        <p:blipFill rotWithShape="1">
          <a:blip r:embed="rId3">
            <a:alphaModFix/>
          </a:blip>
          <a:srcRect b="0" l="0" r="0" t="0"/>
          <a:stretch/>
        </p:blipFill>
        <p:spPr>
          <a:xfrm>
            <a:off x="784225" y="1437805"/>
            <a:ext cx="1358184" cy="6705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Content">
  <p:cSld name="Header + Content">
    <p:bg>
      <p:bgPr>
        <a:solidFill>
          <a:srgbClr val="4B2E83"/>
        </a:solidFill>
      </p:bgPr>
    </p:bg>
    <p:spTree>
      <p:nvGrpSpPr>
        <p:cNvPr id="21" name="Shape 21"/>
        <p:cNvGrpSpPr/>
        <p:nvPr/>
      </p:nvGrpSpPr>
      <p:grpSpPr>
        <a:xfrm>
          <a:off x="0" y="0"/>
          <a:ext cx="0" cy="0"/>
          <a:chOff x="0" y="0"/>
          <a:chExt cx="0" cy="0"/>
        </a:xfrm>
      </p:grpSpPr>
      <p:pic>
        <p:nvPicPr>
          <p:cNvPr descr="UW_W Logo_White.png" id="22" name="Google Shape;22;p4"/>
          <p:cNvPicPr preferRelativeResize="0"/>
          <p:nvPr/>
        </p:nvPicPr>
        <p:blipFill rotWithShape="1">
          <a:blip r:embed="rId2">
            <a:alphaModFix/>
          </a:blip>
          <a:srcRect b="0" l="0" r="0" t="0"/>
          <a:stretch/>
        </p:blipFill>
        <p:spPr>
          <a:xfrm>
            <a:off x="7445815" y="5945854"/>
            <a:ext cx="1371600" cy="923544"/>
          </a:xfrm>
          <a:prstGeom prst="rect">
            <a:avLst/>
          </a:prstGeom>
          <a:noFill/>
          <a:ln>
            <a:noFill/>
          </a:ln>
        </p:spPr>
      </p:pic>
      <p:sp>
        <p:nvSpPr>
          <p:cNvPr id="23" name="Google Shape;23;p4"/>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Autofit/>
          </a:bodyPr>
          <a:lstStyle>
            <a:lvl1pPr indent="-228600" lvl="0" marL="457200" marR="0" rtl="0" algn="l">
              <a:lnSpc>
                <a:spcPct val="90000"/>
              </a:lnSpc>
              <a:spcBef>
                <a:spcPts val="600"/>
              </a:spcBef>
              <a:spcAft>
                <a:spcPts val="0"/>
              </a:spcAft>
              <a:buClr>
                <a:srgbClr val="FFFFFF"/>
              </a:buClr>
              <a:buSzPts val="3000"/>
              <a:buFont typeface="Arial"/>
              <a:buNone/>
              <a:defRPr b="0" i="0" sz="3000" u="none" cap="none" strike="noStrike">
                <a:solidFill>
                  <a:srgbClr val="FFFFFF"/>
                </a:solidFill>
                <a:latin typeface="Encode Sans Condensed Thin"/>
                <a:ea typeface="Encode Sans Condensed Thin"/>
                <a:cs typeface="Encode Sans Condensed Thin"/>
                <a:sym typeface="Encode Sans Condensed Thin"/>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sp>
        <p:nvSpPr>
          <p:cNvPr id="24" name="Google Shape;24;p4"/>
          <p:cNvSpPr txBox="1"/>
          <p:nvPr>
            <p:ph idx="2" type="body"/>
          </p:nvPr>
        </p:nvSpPr>
        <p:spPr>
          <a:xfrm>
            <a:off x="659305" y="1736725"/>
            <a:ext cx="8076956" cy="4015497"/>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rgbClr val="FFFFFF"/>
              </a:buClr>
              <a:buSzPts val="2400"/>
              <a:buFont typeface="Merriweather Sans"/>
              <a:buChar char="&gt;"/>
              <a:defRPr b="1" i="0" sz="2400" u="none" cap="none" strike="noStrike">
                <a:solidFill>
                  <a:srgbClr val="FFFFFF"/>
                </a:solidFill>
                <a:latin typeface="Open Sans"/>
                <a:ea typeface="Open Sans"/>
                <a:cs typeface="Open Sans"/>
                <a:sym typeface="Open Sans"/>
              </a:defRPr>
            </a:lvl1pPr>
            <a:lvl2pPr indent="-355600" lvl="1" marL="914400" marR="0" rtl="0" algn="l">
              <a:spcBef>
                <a:spcPts val="400"/>
              </a:spcBef>
              <a:spcAft>
                <a:spcPts val="0"/>
              </a:spcAft>
              <a:buClr>
                <a:srgbClr val="FFFFFF"/>
              </a:buClr>
              <a:buSzPts val="2000"/>
              <a:buFont typeface="Arial"/>
              <a:buChar char="–"/>
              <a:defRPr b="1" i="0" sz="2000" u="none" cap="none" strike="noStrike">
                <a:solidFill>
                  <a:srgbClr val="FFFFFF"/>
                </a:solidFill>
                <a:latin typeface="Open Sans"/>
                <a:ea typeface="Open Sans"/>
                <a:cs typeface="Open Sans"/>
                <a:sym typeface="Open Sans"/>
              </a:defRPr>
            </a:lvl2pPr>
            <a:lvl3pPr indent="-342900" lvl="2" marL="1371600" marR="0" rtl="0" algn="l">
              <a:spcBef>
                <a:spcPts val="360"/>
              </a:spcBef>
              <a:spcAft>
                <a:spcPts val="0"/>
              </a:spcAft>
              <a:buClr>
                <a:srgbClr val="FFFFFF"/>
              </a:buClr>
              <a:buSzPts val="1800"/>
              <a:buFont typeface="Merriweather Sans"/>
              <a:buChar char="&gt;"/>
              <a:defRPr b="1" i="0" sz="1800" u="none" cap="none" strike="noStrike">
                <a:solidFill>
                  <a:srgbClr val="FFFFFF"/>
                </a:solidFill>
                <a:latin typeface="Open Sans"/>
                <a:ea typeface="Open Sans"/>
                <a:cs typeface="Open Sans"/>
                <a:sym typeface="Open Sans"/>
              </a:defRPr>
            </a:lvl3pPr>
            <a:lvl4pPr indent="-330200" lvl="3" marL="1828800" marR="0" rtl="0" algn="l">
              <a:spcBef>
                <a:spcPts val="320"/>
              </a:spcBef>
              <a:spcAft>
                <a:spcPts val="0"/>
              </a:spcAft>
              <a:buClr>
                <a:srgbClr val="FFFFFF"/>
              </a:buClr>
              <a:buSzPts val="1600"/>
              <a:buFont typeface="Arial"/>
              <a:buChar char="–"/>
              <a:defRPr b="1" i="0" sz="1600" u="none" cap="none" strike="noStrike">
                <a:solidFill>
                  <a:srgbClr val="FFFFFF"/>
                </a:solidFill>
                <a:latin typeface="Open Sans"/>
                <a:ea typeface="Open Sans"/>
                <a:cs typeface="Open Sans"/>
                <a:sym typeface="Open Sans"/>
              </a:defRPr>
            </a:lvl4pPr>
            <a:lvl5pPr indent="-317500" lvl="4" marL="2286000" marR="0" rtl="0" algn="l">
              <a:spcBef>
                <a:spcPts val="280"/>
              </a:spcBef>
              <a:spcAft>
                <a:spcPts val="0"/>
              </a:spcAft>
              <a:buClr>
                <a:srgbClr val="FFFFFF"/>
              </a:buClr>
              <a:buSzPts val="1400"/>
              <a:buFont typeface="Merriweather Sans"/>
              <a:buChar char="&gt;"/>
              <a:defRPr b="1" i="0" sz="1400" u="none" cap="none" strike="noStrike">
                <a:solidFill>
                  <a:srgbClr val="FFFFFF"/>
                </a:solidFill>
                <a:latin typeface="Open Sans"/>
                <a:ea typeface="Open Sans"/>
                <a:cs typeface="Open Sans"/>
                <a:sym typeface="Open Sans"/>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pic>
        <p:nvPicPr>
          <p:cNvPr descr="Bar_RtAngle_7502_RGB.png" id="25" name="Google Shape;25;p4"/>
          <p:cNvPicPr preferRelativeResize="0"/>
          <p:nvPr/>
        </p:nvPicPr>
        <p:blipFill rotWithShape="1">
          <a:blip r:embed="rId3">
            <a:alphaModFix/>
          </a:blip>
          <a:srcRect b="0" l="0" r="0" t="0"/>
          <a:stretch/>
        </p:blipFill>
        <p:spPr>
          <a:xfrm>
            <a:off x="784225" y="1437805"/>
            <a:ext cx="1358184" cy="6705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Graphic">
  <p:cSld name="Header + Graphic">
    <p:bg>
      <p:bgPr>
        <a:solidFill>
          <a:srgbClr val="4B2E83"/>
        </a:solidFill>
      </p:bgPr>
    </p:bg>
    <p:spTree>
      <p:nvGrpSpPr>
        <p:cNvPr id="26" name="Shape 26"/>
        <p:cNvGrpSpPr/>
        <p:nvPr/>
      </p:nvGrpSpPr>
      <p:grpSpPr>
        <a:xfrm>
          <a:off x="0" y="0"/>
          <a:ext cx="0" cy="0"/>
          <a:chOff x="0" y="0"/>
          <a:chExt cx="0" cy="0"/>
        </a:xfrm>
      </p:grpSpPr>
      <p:pic>
        <p:nvPicPr>
          <p:cNvPr id="27" name="Google Shape;27;p5"/>
          <p:cNvPicPr preferRelativeResize="0"/>
          <p:nvPr/>
        </p:nvPicPr>
        <p:blipFill rotWithShape="1">
          <a:blip r:embed="rId2">
            <a:alphaModFix/>
          </a:blip>
          <a:srcRect b="0" l="0" r="0" t="0"/>
          <a:stretch/>
        </p:blipFill>
        <p:spPr>
          <a:xfrm>
            <a:off x="6248401" y="6354234"/>
            <a:ext cx="2540000" cy="266700"/>
          </a:xfrm>
          <a:prstGeom prst="rect">
            <a:avLst/>
          </a:prstGeom>
          <a:noFill/>
          <a:ln>
            <a:noFill/>
          </a:ln>
        </p:spPr>
      </p:pic>
      <p:sp>
        <p:nvSpPr>
          <p:cNvPr id="28" name="Google Shape;28;p5"/>
          <p:cNvSpPr/>
          <p:nvPr>
            <p:ph idx="2" type="chart"/>
          </p:nvPr>
        </p:nvSpPr>
        <p:spPr>
          <a:xfrm>
            <a:off x="766763" y="1736725"/>
            <a:ext cx="8021637" cy="4432300"/>
          </a:xfrm>
          <a:prstGeom prst="rect">
            <a:avLst/>
          </a:prstGeom>
          <a:noFill/>
          <a:ln>
            <a:noFill/>
          </a:ln>
        </p:spPr>
        <p:txBody>
          <a:bodyPr anchorCtr="0" anchor="t" bIns="45700" lIns="91425" spcFirstLastPara="1" rIns="91425" wrap="square" tIns="45700">
            <a:noAutofit/>
          </a:bodyPr>
          <a:lstStyle>
            <a:lvl1pPr lvl="0" marR="0" rtl="0" algn="l">
              <a:spcBef>
                <a:spcPts val="480"/>
              </a:spcBef>
              <a:spcAft>
                <a:spcPts val="0"/>
              </a:spcAft>
              <a:buClr>
                <a:srgbClr val="FFFFFF"/>
              </a:buClr>
              <a:buSzPts val="2400"/>
              <a:buFont typeface="Arial"/>
              <a:buNone/>
              <a:defRPr b="0" i="1" sz="2400" u="none" cap="none" strike="noStrike">
                <a:solidFill>
                  <a:srgbClr val="FFFFFF"/>
                </a:solidFill>
                <a:latin typeface="Open Sans Light"/>
                <a:ea typeface="Open Sans Light"/>
                <a:cs typeface="Open Sans Light"/>
                <a:sym typeface="Open Sans Light"/>
              </a:defRPr>
            </a:lvl1pPr>
            <a:lvl2pPr lvl="1" marR="0" rtl="0" algn="l">
              <a:spcBef>
                <a:spcPts val="56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2pPr>
            <a:lvl3pPr lvl="2" marR="0" rtl="0" algn="l">
              <a:spcBef>
                <a:spcPts val="48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3pPr>
            <a:lvl4pPr lvl="3"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4pPr>
            <a:lvl5pPr lvl="4"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5pPr>
            <a:lvl6pPr lvl="5"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lvl="6"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lvl="7"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lvl="8"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sp>
        <p:nvSpPr>
          <p:cNvPr id="29" name="Google Shape;29;p5"/>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Autofit/>
          </a:bodyPr>
          <a:lstStyle>
            <a:lvl1pPr indent="-228600" lvl="0" marL="457200" marR="0" rtl="0" algn="l">
              <a:lnSpc>
                <a:spcPct val="90000"/>
              </a:lnSpc>
              <a:spcBef>
                <a:spcPts val="600"/>
              </a:spcBef>
              <a:spcAft>
                <a:spcPts val="0"/>
              </a:spcAft>
              <a:buClr>
                <a:srgbClr val="FFFFFF"/>
              </a:buClr>
              <a:buSzPts val="3000"/>
              <a:buFont typeface="Arial"/>
              <a:buNone/>
              <a:defRPr b="0" i="0" sz="3000" u="none" cap="none" strike="noStrike">
                <a:solidFill>
                  <a:srgbClr val="FFFFFF"/>
                </a:solidFill>
                <a:latin typeface="Encode Sans Condensed Thin"/>
                <a:ea typeface="Encode Sans Condensed Thin"/>
                <a:cs typeface="Encode Sans Condensed Thin"/>
                <a:sym typeface="Encode Sans Condensed Thin"/>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pic>
        <p:nvPicPr>
          <p:cNvPr descr="Bar_RtAngle_7502_RGB.png" id="30" name="Google Shape;30;p5"/>
          <p:cNvPicPr preferRelativeResize="0"/>
          <p:nvPr/>
        </p:nvPicPr>
        <p:blipFill rotWithShape="1">
          <a:blip r:embed="rId3">
            <a:alphaModFix/>
          </a:blip>
          <a:srcRect b="0" l="0" r="0" t="0"/>
          <a:stretch/>
        </p:blipFill>
        <p:spPr>
          <a:xfrm>
            <a:off x="784225" y="1437805"/>
            <a:ext cx="1358184" cy="6705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Content">
  <p:cSld name="Header + Content">
    <p:spTree>
      <p:nvGrpSpPr>
        <p:cNvPr id="32" name="Shape 32"/>
        <p:cNvGrpSpPr/>
        <p:nvPr/>
      </p:nvGrpSpPr>
      <p:grpSpPr>
        <a:xfrm>
          <a:off x="0" y="0"/>
          <a:ext cx="0" cy="0"/>
          <a:chOff x="0" y="0"/>
          <a:chExt cx="0" cy="0"/>
        </a:xfrm>
      </p:grpSpPr>
      <p:sp>
        <p:nvSpPr>
          <p:cNvPr id="33" name="Google Shape;33;p7"/>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Autofit/>
          </a:bodyPr>
          <a:lstStyle>
            <a:lvl1pPr indent="-228600" lvl="0" marL="457200" marR="0" rtl="0" algn="l">
              <a:lnSpc>
                <a:spcPct val="90000"/>
              </a:lnSpc>
              <a:spcBef>
                <a:spcPts val="600"/>
              </a:spcBef>
              <a:spcAft>
                <a:spcPts val="0"/>
              </a:spcAft>
              <a:buClr>
                <a:srgbClr val="4B2E83"/>
              </a:buClr>
              <a:buSzPts val="3000"/>
              <a:buFont typeface="Arial"/>
              <a:buNone/>
              <a:defRPr b="0" i="0" sz="3000" u="none" cap="none" strike="noStrike">
                <a:solidFill>
                  <a:srgbClr val="4B2E83"/>
                </a:solidFill>
                <a:latin typeface="Encode Sans Condensed Thin"/>
                <a:ea typeface="Encode Sans Condensed Thin"/>
                <a:cs typeface="Encode Sans Condensed Thin"/>
                <a:sym typeface="Encode Sans Condensed Thin"/>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34" name="Google Shape;34;p7"/>
          <p:cNvSpPr txBox="1"/>
          <p:nvPr>
            <p:ph idx="2" type="body"/>
          </p:nvPr>
        </p:nvSpPr>
        <p:spPr>
          <a:xfrm>
            <a:off x="659305" y="1736725"/>
            <a:ext cx="8196210" cy="4015497"/>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rgbClr val="4B2E83"/>
              </a:buClr>
              <a:buSzPts val="2400"/>
              <a:buFont typeface="Merriweather Sans"/>
              <a:buChar char="&gt;"/>
              <a:defRPr b="1" i="0" sz="2400" u="none" cap="none" strike="noStrike">
                <a:solidFill>
                  <a:srgbClr val="4B2E83"/>
                </a:solidFill>
                <a:latin typeface="Open Sans"/>
                <a:ea typeface="Open Sans"/>
                <a:cs typeface="Open Sans"/>
                <a:sym typeface="Open Sans"/>
              </a:defRPr>
            </a:lvl1pPr>
            <a:lvl2pPr indent="-355600" lvl="1" marL="914400" marR="0" rtl="0" algn="l">
              <a:spcBef>
                <a:spcPts val="400"/>
              </a:spcBef>
              <a:spcAft>
                <a:spcPts val="0"/>
              </a:spcAft>
              <a:buClr>
                <a:srgbClr val="4B2E83"/>
              </a:buClr>
              <a:buSzPts val="2000"/>
              <a:buFont typeface="Arial"/>
              <a:buChar char="–"/>
              <a:defRPr b="1" i="0" sz="2000" u="none" cap="none" strike="noStrike">
                <a:solidFill>
                  <a:srgbClr val="4B2E83"/>
                </a:solidFill>
                <a:latin typeface="Open Sans"/>
                <a:ea typeface="Open Sans"/>
                <a:cs typeface="Open Sans"/>
                <a:sym typeface="Open Sans"/>
              </a:defRPr>
            </a:lvl2pPr>
            <a:lvl3pPr indent="-342900" lvl="2" marL="1371600" marR="0" rtl="0" algn="l">
              <a:spcBef>
                <a:spcPts val="360"/>
              </a:spcBef>
              <a:spcAft>
                <a:spcPts val="0"/>
              </a:spcAft>
              <a:buClr>
                <a:srgbClr val="4B2E83"/>
              </a:buClr>
              <a:buSzPts val="1800"/>
              <a:buFont typeface="Merriweather Sans"/>
              <a:buChar char="&gt;"/>
              <a:defRPr b="1" i="0" sz="1800" u="none" cap="none" strike="noStrike">
                <a:solidFill>
                  <a:srgbClr val="4B2E83"/>
                </a:solidFill>
                <a:latin typeface="Open Sans"/>
                <a:ea typeface="Open Sans"/>
                <a:cs typeface="Open Sans"/>
                <a:sym typeface="Open Sans"/>
              </a:defRPr>
            </a:lvl3pPr>
            <a:lvl4pPr indent="-330200" lvl="3" marL="1828800" marR="0" rtl="0" algn="l">
              <a:spcBef>
                <a:spcPts val="320"/>
              </a:spcBef>
              <a:spcAft>
                <a:spcPts val="0"/>
              </a:spcAft>
              <a:buClr>
                <a:srgbClr val="4B2E83"/>
              </a:buClr>
              <a:buSzPts val="1600"/>
              <a:buFont typeface="Arial"/>
              <a:buChar char="–"/>
              <a:defRPr b="1" i="0" sz="1600" u="none" cap="none" strike="noStrike">
                <a:solidFill>
                  <a:srgbClr val="4B2E83"/>
                </a:solidFill>
                <a:latin typeface="Open Sans"/>
                <a:ea typeface="Open Sans"/>
                <a:cs typeface="Open Sans"/>
                <a:sym typeface="Open Sans"/>
              </a:defRPr>
            </a:lvl4pPr>
            <a:lvl5pPr indent="-317500" lvl="4" marL="2286000" marR="0" rtl="0" algn="l">
              <a:spcBef>
                <a:spcPts val="280"/>
              </a:spcBef>
              <a:spcAft>
                <a:spcPts val="0"/>
              </a:spcAft>
              <a:buClr>
                <a:srgbClr val="4B2E83"/>
              </a:buClr>
              <a:buSzPts val="1400"/>
              <a:buFont typeface="Merriweather Sans"/>
              <a:buChar char="&gt;"/>
              <a:defRPr b="1" i="0" sz="1400" u="none" cap="none" strike="noStrike">
                <a:solidFill>
                  <a:srgbClr val="4B2E83"/>
                </a:solidFill>
                <a:latin typeface="Open Sans"/>
                <a:ea typeface="Open Sans"/>
                <a:cs typeface="Open Sans"/>
                <a:sym typeface="Open Sans"/>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pic>
        <p:nvPicPr>
          <p:cNvPr descr="W Logo_Purple_2685_HEX.png" id="35" name="Google Shape;35;p7"/>
          <p:cNvPicPr preferRelativeResize="0"/>
          <p:nvPr/>
        </p:nvPicPr>
        <p:blipFill rotWithShape="1">
          <a:blip r:embed="rId2">
            <a:alphaModFix/>
          </a:blip>
          <a:srcRect b="0" l="0" r="0" t="0"/>
          <a:stretch/>
        </p:blipFill>
        <p:spPr>
          <a:xfrm>
            <a:off x="7448139" y="5949410"/>
            <a:ext cx="1371600" cy="923544"/>
          </a:xfrm>
          <a:prstGeom prst="rect">
            <a:avLst/>
          </a:prstGeom>
          <a:noFill/>
          <a:ln>
            <a:noFill/>
          </a:ln>
        </p:spPr>
      </p:pic>
      <p:pic>
        <p:nvPicPr>
          <p:cNvPr descr="Bar_RtAngle_7502_RGB.png" id="36" name="Google Shape;36;p7"/>
          <p:cNvPicPr preferRelativeResize="0"/>
          <p:nvPr/>
        </p:nvPicPr>
        <p:blipFill rotWithShape="1">
          <a:blip r:embed="rId3">
            <a:alphaModFix/>
          </a:blip>
          <a:srcRect b="0" l="0" r="0" t="0"/>
          <a:stretch/>
        </p:blipFill>
        <p:spPr>
          <a:xfrm>
            <a:off x="784225" y="1437805"/>
            <a:ext cx="1358184" cy="6705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37" name="Shape 37"/>
        <p:cNvGrpSpPr/>
        <p:nvPr/>
      </p:nvGrpSpPr>
      <p:grpSpPr>
        <a:xfrm>
          <a:off x="0" y="0"/>
          <a:ext cx="0" cy="0"/>
          <a:chOff x="0" y="0"/>
          <a:chExt cx="0" cy="0"/>
        </a:xfrm>
      </p:grpSpPr>
      <p:sp>
        <p:nvSpPr>
          <p:cNvPr id="38" name="Google Shape;38;p8"/>
          <p:cNvSpPr txBox="1"/>
          <p:nvPr>
            <p:ph idx="1" type="body"/>
          </p:nvPr>
        </p:nvSpPr>
        <p:spPr>
          <a:xfrm>
            <a:off x="671757" y="1167124"/>
            <a:ext cx="6972300" cy="2641756"/>
          </a:xfrm>
          <a:prstGeom prst="rect">
            <a:avLst/>
          </a:prstGeom>
          <a:noFill/>
          <a:ln>
            <a:noFill/>
          </a:ln>
        </p:spPr>
        <p:txBody>
          <a:bodyPr anchorCtr="0" anchor="b" bIns="45700" lIns="91425" spcFirstLastPara="1" rIns="91425" wrap="square" tIns="45700">
            <a:noAutofit/>
          </a:bodyPr>
          <a:lstStyle>
            <a:lvl1pPr indent="-228600" lvl="0" marL="457200" marR="0" rtl="0" algn="l">
              <a:lnSpc>
                <a:spcPct val="100000"/>
              </a:lnSpc>
              <a:spcBef>
                <a:spcPts val="1000"/>
              </a:spcBef>
              <a:spcAft>
                <a:spcPts val="0"/>
              </a:spcAft>
              <a:buClr>
                <a:srgbClr val="4B2E83"/>
              </a:buClr>
              <a:buSzPts val="5000"/>
              <a:buFont typeface="Arial"/>
              <a:buNone/>
              <a:defRPr b="0" i="0" sz="5000" u="none" cap="none" strike="noStrike">
                <a:solidFill>
                  <a:srgbClr val="4B2E83"/>
                </a:solidFill>
                <a:latin typeface="Encode Sans Condensed Thin"/>
                <a:ea typeface="Encode Sans Condensed Thin"/>
                <a:cs typeface="Encode Sans Condensed Thin"/>
                <a:sym typeface="Encode Sans Condensed Thin"/>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pic>
        <p:nvPicPr>
          <p:cNvPr descr="W Logo_Purple_2685_HEX.png" id="39" name="Google Shape;39;p8"/>
          <p:cNvPicPr preferRelativeResize="0"/>
          <p:nvPr/>
        </p:nvPicPr>
        <p:blipFill rotWithShape="1">
          <a:blip r:embed="rId2">
            <a:alphaModFix/>
          </a:blip>
          <a:srcRect b="0" l="0" r="0" t="0"/>
          <a:stretch/>
        </p:blipFill>
        <p:spPr>
          <a:xfrm>
            <a:off x="7448139" y="5949410"/>
            <a:ext cx="1371600" cy="923544"/>
          </a:xfrm>
          <a:prstGeom prst="rect">
            <a:avLst/>
          </a:prstGeom>
          <a:noFill/>
          <a:ln>
            <a:noFill/>
          </a:ln>
        </p:spPr>
      </p:pic>
      <p:pic>
        <p:nvPicPr>
          <p:cNvPr descr="Wordmark_center_Purple_HEX.png" id="40" name="Google Shape;40;p8"/>
          <p:cNvPicPr preferRelativeResize="0"/>
          <p:nvPr/>
        </p:nvPicPr>
        <p:blipFill rotWithShape="1">
          <a:blip r:embed="rId3">
            <a:alphaModFix/>
          </a:blip>
          <a:srcRect b="0" l="0" r="0" t="0"/>
          <a:stretch/>
        </p:blipFill>
        <p:spPr>
          <a:xfrm>
            <a:off x="792039" y="6487457"/>
            <a:ext cx="2425295" cy="163374"/>
          </a:xfrm>
          <a:prstGeom prst="rect">
            <a:avLst/>
          </a:prstGeom>
          <a:noFill/>
          <a:ln>
            <a:noFill/>
          </a:ln>
        </p:spPr>
      </p:pic>
      <p:pic>
        <p:nvPicPr>
          <p:cNvPr descr="Bar_RtAngle_7502_RGB.png" id="41" name="Google Shape;41;p8"/>
          <p:cNvPicPr preferRelativeResize="0"/>
          <p:nvPr/>
        </p:nvPicPr>
        <p:blipFill rotWithShape="1">
          <a:blip r:embed="rId4">
            <a:alphaModFix/>
          </a:blip>
          <a:srcRect b="0" l="0" r="0" t="0"/>
          <a:stretch/>
        </p:blipFill>
        <p:spPr>
          <a:xfrm>
            <a:off x="813587" y="4006085"/>
            <a:ext cx="2284303" cy="11277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Subheader + Content">
  <p:cSld name="Header + Subheader + Content">
    <p:spTree>
      <p:nvGrpSpPr>
        <p:cNvPr id="42" name="Shape 42"/>
        <p:cNvGrpSpPr/>
        <p:nvPr/>
      </p:nvGrpSpPr>
      <p:grpSpPr>
        <a:xfrm>
          <a:off x="0" y="0"/>
          <a:ext cx="0" cy="0"/>
          <a:chOff x="0" y="0"/>
          <a:chExt cx="0" cy="0"/>
        </a:xfrm>
      </p:grpSpPr>
      <p:sp>
        <p:nvSpPr>
          <p:cNvPr id="43" name="Google Shape;43;p9"/>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Autofit/>
          </a:bodyPr>
          <a:lstStyle>
            <a:lvl1pPr indent="-228600" lvl="0" marL="457200" marR="0" rtl="0" algn="l">
              <a:lnSpc>
                <a:spcPct val="90000"/>
              </a:lnSpc>
              <a:spcBef>
                <a:spcPts val="600"/>
              </a:spcBef>
              <a:spcAft>
                <a:spcPts val="0"/>
              </a:spcAft>
              <a:buClr>
                <a:srgbClr val="4B2E83"/>
              </a:buClr>
              <a:buSzPts val="3000"/>
              <a:buFont typeface="Arial"/>
              <a:buNone/>
              <a:defRPr b="0" i="0" sz="3000" u="none" cap="none" strike="noStrike">
                <a:solidFill>
                  <a:srgbClr val="4B2E83"/>
                </a:solidFill>
                <a:latin typeface="Encode Sans Condensed Thin"/>
                <a:ea typeface="Encode Sans Condensed Thin"/>
                <a:cs typeface="Encode Sans Condensed Thin"/>
                <a:sym typeface="Encode Sans Condensed Thin"/>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44" name="Google Shape;44;p9"/>
          <p:cNvSpPr txBox="1"/>
          <p:nvPr>
            <p:ph idx="2" type="body"/>
          </p:nvPr>
        </p:nvSpPr>
        <p:spPr>
          <a:xfrm>
            <a:off x="659305" y="2320239"/>
            <a:ext cx="8197114" cy="3810086"/>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rgbClr val="4B2E83"/>
              </a:buClr>
              <a:buSzPts val="2400"/>
              <a:buFont typeface="Merriweather Sans"/>
              <a:buChar char="&gt;"/>
              <a:defRPr b="1" i="0" sz="2400" u="none" cap="none" strike="noStrike">
                <a:solidFill>
                  <a:srgbClr val="4B2E83"/>
                </a:solidFill>
                <a:latin typeface="Open Sans"/>
                <a:ea typeface="Open Sans"/>
                <a:cs typeface="Open Sans"/>
                <a:sym typeface="Open Sans"/>
              </a:defRPr>
            </a:lvl1pPr>
            <a:lvl2pPr indent="-355600" lvl="1" marL="914400" marR="0" rtl="0" algn="l">
              <a:spcBef>
                <a:spcPts val="400"/>
              </a:spcBef>
              <a:spcAft>
                <a:spcPts val="0"/>
              </a:spcAft>
              <a:buClr>
                <a:srgbClr val="4B2E83"/>
              </a:buClr>
              <a:buSzPts val="2000"/>
              <a:buFont typeface="Arial"/>
              <a:buChar char="–"/>
              <a:defRPr b="1" i="0" sz="2000" u="none" cap="none" strike="noStrike">
                <a:solidFill>
                  <a:srgbClr val="4B2E83"/>
                </a:solidFill>
                <a:latin typeface="Open Sans"/>
                <a:ea typeface="Open Sans"/>
                <a:cs typeface="Open Sans"/>
                <a:sym typeface="Open Sans"/>
              </a:defRPr>
            </a:lvl2pPr>
            <a:lvl3pPr indent="-342900" lvl="2" marL="1371600" marR="0" rtl="0" algn="l">
              <a:spcBef>
                <a:spcPts val="360"/>
              </a:spcBef>
              <a:spcAft>
                <a:spcPts val="0"/>
              </a:spcAft>
              <a:buClr>
                <a:srgbClr val="4B2E83"/>
              </a:buClr>
              <a:buSzPts val="1800"/>
              <a:buFont typeface="Merriweather Sans"/>
              <a:buChar char="&gt;"/>
              <a:defRPr b="1" i="0" sz="1800" u="none" cap="none" strike="noStrike">
                <a:solidFill>
                  <a:srgbClr val="4B2E83"/>
                </a:solidFill>
                <a:latin typeface="Open Sans"/>
                <a:ea typeface="Open Sans"/>
                <a:cs typeface="Open Sans"/>
                <a:sym typeface="Open Sans"/>
              </a:defRPr>
            </a:lvl3pPr>
            <a:lvl4pPr indent="-330200" lvl="3" marL="1828800" marR="0" rtl="0" algn="l">
              <a:spcBef>
                <a:spcPts val="320"/>
              </a:spcBef>
              <a:spcAft>
                <a:spcPts val="0"/>
              </a:spcAft>
              <a:buClr>
                <a:srgbClr val="4B2E83"/>
              </a:buClr>
              <a:buSzPts val="1600"/>
              <a:buFont typeface="Arial"/>
              <a:buChar char="–"/>
              <a:defRPr b="1" i="0" sz="1600" u="none" cap="none" strike="noStrike">
                <a:solidFill>
                  <a:srgbClr val="4B2E83"/>
                </a:solidFill>
                <a:latin typeface="Open Sans"/>
                <a:ea typeface="Open Sans"/>
                <a:cs typeface="Open Sans"/>
                <a:sym typeface="Open Sans"/>
              </a:defRPr>
            </a:lvl4pPr>
            <a:lvl5pPr indent="-317500" lvl="4" marL="2286000" marR="0" rtl="0" algn="l">
              <a:spcBef>
                <a:spcPts val="280"/>
              </a:spcBef>
              <a:spcAft>
                <a:spcPts val="0"/>
              </a:spcAft>
              <a:buClr>
                <a:srgbClr val="4B2E83"/>
              </a:buClr>
              <a:buSzPts val="1400"/>
              <a:buFont typeface="Merriweather Sans"/>
              <a:buChar char="&gt;"/>
              <a:defRPr b="1" i="0" sz="1400" u="none" cap="none" strike="noStrike">
                <a:solidFill>
                  <a:srgbClr val="4B2E83"/>
                </a:solidFill>
                <a:latin typeface="Open Sans"/>
                <a:ea typeface="Open Sans"/>
                <a:cs typeface="Open Sans"/>
                <a:sym typeface="Open Sans"/>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45" name="Google Shape;45;p9"/>
          <p:cNvSpPr txBox="1"/>
          <p:nvPr>
            <p:ph idx="3" type="body"/>
          </p:nvPr>
        </p:nvSpPr>
        <p:spPr>
          <a:xfrm>
            <a:off x="671757" y="1730667"/>
            <a:ext cx="8184662" cy="411171"/>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480"/>
              </a:spcBef>
              <a:spcAft>
                <a:spcPts val="0"/>
              </a:spcAft>
              <a:buClr>
                <a:srgbClr val="4B2E83"/>
              </a:buClr>
              <a:buSzPts val="2400"/>
              <a:buFont typeface="Arial"/>
              <a:buNone/>
              <a:defRPr b="0" i="0" sz="2400" u="none" cap="none" strike="noStrike">
                <a:solidFill>
                  <a:srgbClr val="4B2E83"/>
                </a:solidFill>
                <a:latin typeface="Arial"/>
                <a:ea typeface="Arial"/>
                <a:cs typeface="Arial"/>
                <a:sym typeface="Arial"/>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pic>
        <p:nvPicPr>
          <p:cNvPr descr="Wordmark_center_Purple_HEX.png" id="46" name="Google Shape;46;p9"/>
          <p:cNvPicPr preferRelativeResize="0"/>
          <p:nvPr/>
        </p:nvPicPr>
        <p:blipFill rotWithShape="1">
          <a:blip r:embed="rId2">
            <a:alphaModFix/>
          </a:blip>
          <a:srcRect b="0" l="0" r="0" t="0"/>
          <a:stretch/>
        </p:blipFill>
        <p:spPr>
          <a:xfrm>
            <a:off x="6382155" y="6487457"/>
            <a:ext cx="2425295" cy="163374"/>
          </a:xfrm>
          <a:prstGeom prst="rect">
            <a:avLst/>
          </a:prstGeom>
          <a:noFill/>
          <a:ln>
            <a:noFill/>
          </a:ln>
        </p:spPr>
      </p:pic>
      <p:pic>
        <p:nvPicPr>
          <p:cNvPr descr="Bar_RtAngle_7502_RGB.png" id="47" name="Google Shape;47;p9"/>
          <p:cNvPicPr preferRelativeResize="0"/>
          <p:nvPr/>
        </p:nvPicPr>
        <p:blipFill rotWithShape="1">
          <a:blip r:embed="rId3">
            <a:alphaModFix/>
          </a:blip>
          <a:srcRect b="0" l="0" r="0" t="0"/>
          <a:stretch/>
        </p:blipFill>
        <p:spPr>
          <a:xfrm>
            <a:off x="784225" y="1437805"/>
            <a:ext cx="1358184" cy="6705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Graphic">
  <p:cSld name="Header + Graphic">
    <p:spTree>
      <p:nvGrpSpPr>
        <p:cNvPr id="48" name="Shape 48"/>
        <p:cNvGrpSpPr/>
        <p:nvPr/>
      </p:nvGrpSpPr>
      <p:grpSpPr>
        <a:xfrm>
          <a:off x="0" y="0"/>
          <a:ext cx="0" cy="0"/>
          <a:chOff x="0" y="0"/>
          <a:chExt cx="0" cy="0"/>
        </a:xfrm>
      </p:grpSpPr>
      <p:sp>
        <p:nvSpPr>
          <p:cNvPr id="49" name="Google Shape;49;p10"/>
          <p:cNvSpPr/>
          <p:nvPr>
            <p:ph idx="2" type="chart"/>
          </p:nvPr>
        </p:nvSpPr>
        <p:spPr>
          <a:xfrm>
            <a:off x="766763" y="1736725"/>
            <a:ext cx="8021637" cy="4432300"/>
          </a:xfrm>
          <a:prstGeom prst="rect">
            <a:avLst/>
          </a:prstGeom>
          <a:noFill/>
          <a:ln>
            <a:noFill/>
          </a:ln>
        </p:spPr>
        <p:txBody>
          <a:bodyPr anchorCtr="0" anchor="t" bIns="45700" lIns="91425" spcFirstLastPara="1" rIns="91425" wrap="square" tIns="45700">
            <a:noAutofit/>
          </a:bodyPr>
          <a:lstStyle>
            <a:lvl1pPr lvl="0" marR="0" rtl="0" algn="l">
              <a:spcBef>
                <a:spcPts val="480"/>
              </a:spcBef>
              <a:spcAft>
                <a:spcPts val="0"/>
              </a:spcAft>
              <a:buClr>
                <a:srgbClr val="999999"/>
              </a:buClr>
              <a:buSzPts val="2400"/>
              <a:buFont typeface="Arial"/>
              <a:buNone/>
              <a:defRPr b="0" i="1" sz="2400" u="none" cap="none" strike="noStrike">
                <a:solidFill>
                  <a:srgbClr val="999999"/>
                </a:solidFill>
                <a:latin typeface="Open Sans Light"/>
                <a:ea typeface="Open Sans Light"/>
                <a:cs typeface="Open Sans Light"/>
                <a:sym typeface="Open Sans Light"/>
              </a:defRPr>
            </a:lvl1pPr>
            <a:lvl2pPr lvl="1"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50" name="Google Shape;50;p10"/>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Autofit/>
          </a:bodyPr>
          <a:lstStyle>
            <a:lvl1pPr indent="-228600" lvl="0" marL="457200" marR="0" rtl="0" algn="l">
              <a:lnSpc>
                <a:spcPct val="90000"/>
              </a:lnSpc>
              <a:spcBef>
                <a:spcPts val="600"/>
              </a:spcBef>
              <a:spcAft>
                <a:spcPts val="0"/>
              </a:spcAft>
              <a:buClr>
                <a:srgbClr val="4B2E83"/>
              </a:buClr>
              <a:buSzPts val="3000"/>
              <a:buFont typeface="Arial"/>
              <a:buNone/>
              <a:defRPr b="0" i="0" sz="3000" u="none" cap="none" strike="noStrike">
                <a:solidFill>
                  <a:srgbClr val="4B2E83"/>
                </a:solidFill>
                <a:latin typeface="Encode Sans Condensed Thin"/>
                <a:ea typeface="Encode Sans Condensed Thin"/>
                <a:cs typeface="Encode Sans Condensed Thin"/>
                <a:sym typeface="Encode Sans Condensed Thin"/>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pic>
        <p:nvPicPr>
          <p:cNvPr descr="Wordmark_center_Purple_HEX.png" id="51" name="Google Shape;51;p10"/>
          <p:cNvPicPr preferRelativeResize="0"/>
          <p:nvPr/>
        </p:nvPicPr>
        <p:blipFill rotWithShape="1">
          <a:blip r:embed="rId2">
            <a:alphaModFix/>
          </a:blip>
          <a:srcRect b="0" l="0" r="0" t="0"/>
          <a:stretch/>
        </p:blipFill>
        <p:spPr>
          <a:xfrm>
            <a:off x="6363105" y="6487457"/>
            <a:ext cx="2425295" cy="163374"/>
          </a:xfrm>
          <a:prstGeom prst="rect">
            <a:avLst/>
          </a:prstGeom>
          <a:noFill/>
          <a:ln>
            <a:noFill/>
          </a:ln>
        </p:spPr>
      </p:pic>
      <p:pic>
        <p:nvPicPr>
          <p:cNvPr descr="Bar_RtAngle_7502_RGB.png" id="52" name="Google Shape;52;p10"/>
          <p:cNvPicPr preferRelativeResize="0"/>
          <p:nvPr/>
        </p:nvPicPr>
        <p:blipFill rotWithShape="1">
          <a:blip r:embed="rId3">
            <a:alphaModFix/>
          </a:blip>
          <a:srcRect b="0" l="0" r="0" t="0"/>
          <a:stretch/>
        </p:blipFill>
        <p:spPr>
          <a:xfrm>
            <a:off x="784225" y="1437805"/>
            <a:ext cx="1358184" cy="6705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Layout" Target="../slideLayouts/slideLayout6.xml"/><Relationship Id="rId3" Type="http://schemas.openxmlformats.org/officeDocument/2006/relationships/slideLayout" Target="../slideLayouts/slideLayout7.xml"/><Relationship Id="rId4" Type="http://schemas.openxmlformats.org/officeDocument/2006/relationships/slideLayout" Target="../slideLayouts/slideLayout8.xml"/><Relationship Id="rId5"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4B2E83"/>
        </a:solidFill>
      </p:bgPr>
    </p:bg>
    <p:spTree>
      <p:nvGrpSpPr>
        <p:cNvPr id="9" name="Shape 9"/>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31" name="Shape 31"/>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52" r:id="rId1"/>
    <p:sldLayoutId id="2147483653" r:id="rId2"/>
    <p:sldLayoutId id="2147483654" r:id="rId3"/>
    <p:sldLayoutId id="2147483655"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 name="Shape 56"/>
        <p:cNvGrpSpPr/>
        <p:nvPr/>
      </p:nvGrpSpPr>
      <p:grpSpPr>
        <a:xfrm>
          <a:off x="0" y="0"/>
          <a:ext cx="0" cy="0"/>
          <a:chOff x="0" y="0"/>
          <a:chExt cx="0" cy="0"/>
        </a:xfrm>
      </p:grpSpPr>
      <p:sp>
        <p:nvSpPr>
          <p:cNvPr id="57" name="Google Shape;57;p11"/>
          <p:cNvSpPr txBox="1"/>
          <p:nvPr>
            <p:ph idx="1" type="body"/>
          </p:nvPr>
        </p:nvSpPr>
        <p:spPr>
          <a:xfrm>
            <a:off x="692029" y="1640263"/>
            <a:ext cx="6972300" cy="1593130"/>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accent3"/>
              </a:buClr>
              <a:buSzPts val="5000"/>
              <a:buNone/>
            </a:pPr>
            <a:r>
              <a:rPr lang="en-US">
                <a:latin typeface="Arial"/>
                <a:ea typeface="Arial"/>
                <a:cs typeface="Arial"/>
                <a:sym typeface="Arial"/>
              </a:rPr>
              <a:t>Foreign Talent Recruitment Programs</a:t>
            </a:r>
            <a:endParaRPr/>
          </a:p>
        </p:txBody>
      </p:sp>
      <p:sp>
        <p:nvSpPr>
          <p:cNvPr id="58" name="Google Shape;58;p11"/>
          <p:cNvSpPr txBox="1"/>
          <p:nvPr/>
        </p:nvSpPr>
        <p:spPr>
          <a:xfrm>
            <a:off x="692029" y="4308049"/>
            <a:ext cx="6656731" cy="1812601"/>
          </a:xfrm>
          <a:prstGeom prst="rect">
            <a:avLst/>
          </a:prstGeom>
          <a:noFill/>
          <a:ln>
            <a:noFill/>
          </a:ln>
        </p:spPr>
        <p:txBody>
          <a:bodyPr anchorCtr="0" anchor="b" bIns="45700" lIns="91425" spcFirstLastPara="1" rIns="91425" wrap="square" tIns="45700">
            <a:noAutofit/>
          </a:bodyPr>
          <a:lstStyle/>
          <a:p>
            <a:pPr indent="0" lvl="0" marL="0" marR="0" rtl="0" algn="l">
              <a:lnSpc>
                <a:spcPct val="150000"/>
              </a:lnSpc>
              <a:spcBef>
                <a:spcPts val="0"/>
              </a:spcBef>
              <a:spcAft>
                <a:spcPts val="0"/>
              </a:spcAft>
              <a:buClr>
                <a:schemeClr val="lt2"/>
              </a:buClr>
              <a:buSzPts val="2000"/>
              <a:buFont typeface="Arial"/>
              <a:buNone/>
            </a:pPr>
            <a:r>
              <a:rPr b="0" i="0" lang="en-US" sz="2000" u="none" cap="none" strike="noStrike">
                <a:solidFill>
                  <a:schemeClr val="lt2"/>
                </a:solidFill>
                <a:latin typeface="Arial"/>
                <a:ea typeface="Arial"/>
                <a:cs typeface="Arial"/>
                <a:sym typeface="Arial"/>
              </a:rPr>
              <a:t>MRAM</a:t>
            </a:r>
            <a:endParaRPr/>
          </a:p>
          <a:p>
            <a:pPr indent="0" lvl="0" marL="0" marR="0" rtl="0" algn="l">
              <a:lnSpc>
                <a:spcPct val="150000"/>
              </a:lnSpc>
              <a:spcBef>
                <a:spcPts val="320"/>
              </a:spcBef>
              <a:spcAft>
                <a:spcPts val="0"/>
              </a:spcAft>
              <a:buClr>
                <a:schemeClr val="lt2"/>
              </a:buClr>
              <a:buSzPts val="1600"/>
              <a:buFont typeface="Arial"/>
              <a:buNone/>
            </a:pPr>
            <a:r>
              <a:rPr b="0" i="0" lang="en-US" sz="1600" u="none" cap="none" strike="noStrike">
                <a:solidFill>
                  <a:schemeClr val="lt2"/>
                </a:solidFill>
                <a:latin typeface="Arial"/>
                <a:ea typeface="Arial"/>
                <a:cs typeface="Arial"/>
                <a:sym typeface="Arial"/>
              </a:rPr>
              <a:t>September, 2020</a:t>
            </a:r>
            <a:endParaRPr/>
          </a:p>
          <a:p>
            <a:pPr indent="0" lvl="0" marL="0" marR="0" rtl="0" algn="l">
              <a:lnSpc>
                <a:spcPct val="150000"/>
              </a:lnSpc>
              <a:spcBef>
                <a:spcPts val="320"/>
              </a:spcBef>
              <a:spcAft>
                <a:spcPts val="0"/>
              </a:spcAft>
              <a:buClr>
                <a:schemeClr val="lt2"/>
              </a:buClr>
              <a:buSzPts val="1600"/>
              <a:buFont typeface="Arial"/>
              <a:buNone/>
            </a:pPr>
            <a:r>
              <a:rPr b="0" i="0" lang="en-US" sz="1600" u="none" cap="none" strike="noStrike">
                <a:solidFill>
                  <a:schemeClr val="lt2"/>
                </a:solidFill>
                <a:latin typeface="Arial"/>
                <a:ea typeface="Arial"/>
                <a:cs typeface="Arial"/>
                <a:sym typeface="Arial"/>
              </a:rPr>
              <a:t>Joe Giffels</a:t>
            </a:r>
            <a:endParaRPr/>
          </a:p>
          <a:p>
            <a:pPr indent="0" lvl="0" marL="0" marR="0" rtl="0" algn="l">
              <a:lnSpc>
                <a:spcPct val="150000"/>
              </a:lnSpc>
              <a:spcBef>
                <a:spcPts val="320"/>
              </a:spcBef>
              <a:spcAft>
                <a:spcPts val="0"/>
              </a:spcAft>
              <a:buClr>
                <a:schemeClr val="lt2"/>
              </a:buClr>
              <a:buSzPts val="1600"/>
              <a:buFont typeface="Arial"/>
              <a:buNone/>
            </a:pPr>
            <a:r>
              <a:rPr b="0" i="0" lang="en-US" sz="1600" u="none" cap="none" strike="noStrike">
                <a:solidFill>
                  <a:schemeClr val="lt2"/>
                </a:solidFill>
                <a:latin typeface="Arial"/>
                <a:ea typeface="Arial"/>
                <a:cs typeface="Arial"/>
                <a:sym typeface="Arial"/>
              </a:rPr>
              <a:t>Office of Research</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2"/>
          <p:cNvSpPr txBox="1"/>
          <p:nvPr>
            <p:ph idx="2" type="body"/>
          </p:nvPr>
        </p:nvSpPr>
        <p:spPr>
          <a:xfrm>
            <a:off x="659305" y="1736725"/>
            <a:ext cx="8196210" cy="401549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4B2E83"/>
              </a:buClr>
              <a:buSzPts val="2000"/>
              <a:buNone/>
            </a:pPr>
            <a:r>
              <a:rPr lang="en-US" sz="2000">
                <a:latin typeface="Arial"/>
                <a:ea typeface="Arial"/>
                <a:cs typeface="Arial"/>
                <a:sym typeface="Arial"/>
              </a:rPr>
              <a:t>From: "Lilian Nie" &lt;lilian.n@ifuture.ai&gt;</a:t>
            </a:r>
            <a:endParaRPr/>
          </a:p>
          <a:p>
            <a:pPr indent="0" lvl="0" marL="0" rtl="0" algn="l">
              <a:spcBef>
                <a:spcPts val="400"/>
              </a:spcBef>
              <a:spcAft>
                <a:spcPts val="0"/>
              </a:spcAft>
              <a:buClr>
                <a:srgbClr val="4B2E83"/>
              </a:buClr>
              <a:buSzPts val="2000"/>
              <a:buNone/>
            </a:pPr>
            <a:r>
              <a:rPr lang="en-US" sz="2000">
                <a:latin typeface="Arial"/>
                <a:ea typeface="Arial"/>
                <a:cs typeface="Arial"/>
                <a:sym typeface="Arial"/>
              </a:rPr>
              <a:t>Date: August 5, 2020 at 10:49:59 PM PDT</a:t>
            </a:r>
            <a:endParaRPr/>
          </a:p>
          <a:p>
            <a:pPr indent="0" lvl="0" marL="0" rtl="0" algn="l">
              <a:spcBef>
                <a:spcPts val="400"/>
              </a:spcBef>
              <a:spcAft>
                <a:spcPts val="0"/>
              </a:spcAft>
              <a:buClr>
                <a:srgbClr val="4B2E83"/>
              </a:buClr>
              <a:buSzPts val="2000"/>
              <a:buNone/>
            </a:pPr>
            <a:r>
              <a:rPr lang="en-US" sz="2000">
                <a:latin typeface="Arial"/>
                <a:ea typeface="Arial"/>
                <a:cs typeface="Arial"/>
                <a:sym typeface="Arial"/>
              </a:rPr>
              <a:t>To: “XXX" &lt;XXX@uw.edu&gt;</a:t>
            </a:r>
            <a:endParaRPr/>
          </a:p>
          <a:p>
            <a:pPr indent="0" lvl="0" marL="0" rtl="0" algn="l">
              <a:spcBef>
                <a:spcPts val="400"/>
              </a:spcBef>
              <a:spcAft>
                <a:spcPts val="0"/>
              </a:spcAft>
              <a:buClr>
                <a:srgbClr val="4B2E83"/>
              </a:buClr>
              <a:buSzPts val="2000"/>
              <a:buNone/>
            </a:pPr>
            <a:r>
              <a:rPr lang="en-US" sz="2000">
                <a:latin typeface="Arial"/>
                <a:ea typeface="Arial"/>
                <a:cs typeface="Arial"/>
                <a:sym typeface="Arial"/>
              </a:rPr>
              <a:t>Subject: International Scholar Projects</a:t>
            </a:r>
            <a:endParaRPr/>
          </a:p>
          <a:p>
            <a:pPr indent="0" lvl="0" marL="0" rtl="0" algn="l">
              <a:spcBef>
                <a:spcPts val="400"/>
              </a:spcBef>
              <a:spcAft>
                <a:spcPts val="0"/>
              </a:spcAft>
              <a:buClr>
                <a:srgbClr val="4B2E83"/>
              </a:buClr>
              <a:buSzPts val="2000"/>
              <a:buNone/>
            </a:pPr>
            <a:r>
              <a:rPr lang="en-US" sz="2000">
                <a:latin typeface="Arial"/>
                <a:ea typeface="Arial"/>
                <a:cs typeface="Arial"/>
                <a:sym typeface="Arial"/>
              </a:rPr>
              <a:t>Dear Dr. XXX, </a:t>
            </a:r>
            <a:endParaRPr/>
          </a:p>
          <a:p>
            <a:pPr indent="0" lvl="0" marL="0" rtl="0" algn="l">
              <a:spcBef>
                <a:spcPts val="400"/>
              </a:spcBef>
              <a:spcAft>
                <a:spcPts val="0"/>
              </a:spcAft>
              <a:buClr>
                <a:srgbClr val="4B2E83"/>
              </a:buClr>
              <a:buSzPts val="2000"/>
              <a:buNone/>
            </a:pPr>
            <a:r>
              <a:rPr lang="en-US" sz="2000">
                <a:latin typeface="Arial"/>
                <a:ea typeface="Arial"/>
                <a:cs typeface="Arial"/>
                <a:sym typeface="Arial"/>
              </a:rPr>
              <a:t> </a:t>
            </a:r>
            <a:endParaRPr/>
          </a:p>
          <a:p>
            <a:pPr indent="0" lvl="0" marL="0" rtl="0" algn="l">
              <a:spcBef>
                <a:spcPts val="400"/>
              </a:spcBef>
              <a:spcAft>
                <a:spcPts val="0"/>
              </a:spcAft>
              <a:buClr>
                <a:srgbClr val="4B2E83"/>
              </a:buClr>
              <a:buSzPts val="2000"/>
              <a:buNone/>
            </a:pPr>
            <a:r>
              <a:rPr lang="en-US" sz="2000">
                <a:latin typeface="Arial"/>
                <a:ea typeface="Arial"/>
                <a:cs typeface="Arial"/>
                <a:sym typeface="Arial"/>
              </a:rPr>
              <a:t>It’s my pleasure to connect with you, I’m Lilian Nie, we are partnering with EOL (www.eol.cn), who has been dedicating for many years to recruit top Researchers all over the world, building up a bridge between overseas scholars and the domestic Chinese academic community.</a:t>
            </a:r>
            <a:endParaRPr/>
          </a:p>
        </p:txBody>
      </p:sp>
      <p:sp>
        <p:nvSpPr>
          <p:cNvPr id="64" name="Google Shape;64;p12"/>
          <p:cNvSpPr txBox="1"/>
          <p:nvPr/>
        </p:nvSpPr>
        <p:spPr>
          <a:xfrm>
            <a:off x="671758" y="6301355"/>
            <a:ext cx="7229368" cy="330868"/>
          </a:xfrm>
          <a:prstGeom prst="rect">
            <a:avLst/>
          </a:prstGeom>
          <a:noFill/>
          <a:ln>
            <a:noFill/>
          </a:ln>
        </p:spPr>
        <p:txBody>
          <a:bodyPr anchorCtr="0" anchor="b" bIns="45700" lIns="91425" spcFirstLastPara="1" rIns="91425" wrap="square" tIns="45700">
            <a:noAutofit/>
          </a:bodyPr>
          <a:lstStyle/>
          <a:p>
            <a:pPr indent="0" lvl="0" marL="0" marR="0" rtl="0" algn="l">
              <a:lnSpc>
                <a:spcPct val="150000"/>
              </a:lnSpc>
              <a:spcBef>
                <a:spcPts val="0"/>
              </a:spcBef>
              <a:spcAft>
                <a:spcPts val="0"/>
              </a:spcAft>
              <a:buClr>
                <a:srgbClr val="4B2E83"/>
              </a:buClr>
              <a:buSzPts val="1200"/>
              <a:buFont typeface="Arial"/>
              <a:buNone/>
            </a:pPr>
            <a:r>
              <a:rPr b="1" i="0" lang="en-US" sz="1200" u="none" cap="none" strike="noStrike">
                <a:solidFill>
                  <a:srgbClr val="4B2E83"/>
                </a:solidFill>
                <a:latin typeface="Arial"/>
                <a:ea typeface="Arial"/>
                <a:cs typeface="Arial"/>
                <a:sym typeface="Arial"/>
              </a:rPr>
              <a:t>MRAM – Joe Giffels – Office of Research</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3"/>
          <p:cNvSpPr txBox="1"/>
          <p:nvPr>
            <p:ph idx="2" type="body"/>
          </p:nvPr>
        </p:nvSpPr>
        <p:spPr>
          <a:xfrm>
            <a:off x="659305" y="1736725"/>
            <a:ext cx="8196210" cy="401549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4B2E83"/>
              </a:buClr>
              <a:buSzPts val="1400"/>
              <a:buNone/>
            </a:pPr>
            <a:r>
              <a:rPr lang="en-US" sz="1400">
                <a:latin typeface="Arial"/>
                <a:ea typeface="Arial"/>
                <a:cs typeface="Arial"/>
                <a:sym typeface="Arial"/>
              </a:rPr>
              <a:t>There are top industry leaders, research institutions and universities, who are keen to form joint research collaboration projects with Global Experts like you by providing superior rewarding funds in 4 categories (FYR: some high-level info below). It is our honor to invite you to join in the race with respect to your professional fields to help their scientific /academic researches and/or commercialization. </a:t>
            </a:r>
            <a:endParaRPr/>
          </a:p>
          <a:p>
            <a:pPr indent="0" lvl="0" marL="0" rtl="0" algn="l">
              <a:spcBef>
                <a:spcPts val="280"/>
              </a:spcBef>
              <a:spcAft>
                <a:spcPts val="0"/>
              </a:spcAft>
              <a:buClr>
                <a:srgbClr val="4B2E83"/>
              </a:buClr>
              <a:buSzPts val="1400"/>
              <a:buNone/>
            </a:pPr>
            <a:r>
              <a:rPr lang="en-US" sz="1400">
                <a:latin typeface="Arial"/>
                <a:ea typeface="Arial"/>
                <a:cs typeface="Arial"/>
                <a:sym typeface="Arial"/>
              </a:rPr>
              <a:t> </a:t>
            </a:r>
            <a:endParaRPr/>
          </a:p>
          <a:p>
            <a:pPr indent="0" lvl="0" marL="0" rtl="0" algn="l">
              <a:spcBef>
                <a:spcPts val="280"/>
              </a:spcBef>
              <a:spcAft>
                <a:spcPts val="0"/>
              </a:spcAft>
              <a:buClr>
                <a:srgbClr val="4B2E83"/>
              </a:buClr>
              <a:buSzPts val="1400"/>
              <a:buNone/>
            </a:pPr>
            <a:r>
              <a:rPr lang="en-US" sz="1400">
                <a:latin typeface="Arial"/>
                <a:ea typeface="Arial"/>
                <a:cs typeface="Arial"/>
                <a:sym typeface="Arial"/>
              </a:rPr>
              <a:t>If you have interest in exploring the opportunities, please kindly reply to us. Once your offer or rewards package has been approved, you can carry on your professional journey on full-time or part-time basis.</a:t>
            </a:r>
            <a:endParaRPr/>
          </a:p>
          <a:p>
            <a:pPr indent="0" lvl="0" marL="0" rtl="0" algn="l">
              <a:spcBef>
                <a:spcPts val="280"/>
              </a:spcBef>
              <a:spcAft>
                <a:spcPts val="0"/>
              </a:spcAft>
              <a:buClr>
                <a:srgbClr val="4B2E83"/>
              </a:buClr>
              <a:buSzPts val="1400"/>
              <a:buNone/>
            </a:pPr>
            <a:r>
              <a:rPr lang="en-US" sz="1400">
                <a:latin typeface="Arial"/>
                <a:ea typeface="Arial"/>
                <a:cs typeface="Arial"/>
                <a:sym typeface="Arial"/>
              </a:rPr>
              <a:t> </a:t>
            </a:r>
            <a:endParaRPr/>
          </a:p>
          <a:p>
            <a:pPr indent="0" lvl="0" marL="0" rtl="0" algn="l">
              <a:spcBef>
                <a:spcPts val="280"/>
              </a:spcBef>
              <a:spcAft>
                <a:spcPts val="0"/>
              </a:spcAft>
              <a:buClr>
                <a:srgbClr val="4B2E83"/>
              </a:buClr>
              <a:buSzPts val="1400"/>
              <a:buNone/>
            </a:pPr>
            <a:r>
              <a:rPr lang="en-US" sz="1400">
                <a:latin typeface="Arial"/>
                <a:ea typeface="Arial"/>
                <a:cs typeface="Arial"/>
                <a:sym typeface="Arial"/>
              </a:rPr>
              <a:t>Yours, cordially</a:t>
            </a:r>
            <a:endParaRPr/>
          </a:p>
          <a:p>
            <a:pPr indent="0" lvl="0" marL="0" rtl="0" algn="l">
              <a:spcBef>
                <a:spcPts val="280"/>
              </a:spcBef>
              <a:spcAft>
                <a:spcPts val="0"/>
              </a:spcAft>
              <a:buClr>
                <a:srgbClr val="4B2E83"/>
              </a:buClr>
              <a:buSzPts val="1400"/>
              <a:buNone/>
            </a:pPr>
            <a:r>
              <a:rPr lang="en-US" sz="1400">
                <a:latin typeface="Arial"/>
                <a:ea typeface="Arial"/>
                <a:cs typeface="Arial"/>
                <a:sym typeface="Arial"/>
              </a:rPr>
              <a:t>Lilian Nie</a:t>
            </a:r>
            <a:endParaRPr/>
          </a:p>
          <a:p>
            <a:pPr indent="0" lvl="0" marL="0" rtl="0" algn="l">
              <a:spcBef>
                <a:spcPts val="280"/>
              </a:spcBef>
              <a:spcAft>
                <a:spcPts val="0"/>
              </a:spcAft>
              <a:buClr>
                <a:srgbClr val="4B2E83"/>
              </a:buClr>
              <a:buSzPts val="1400"/>
              <a:buNone/>
            </a:pPr>
            <a:r>
              <a:rPr lang="en-US" sz="1400">
                <a:latin typeface="Arial"/>
                <a:ea typeface="Arial"/>
                <a:cs typeface="Arial"/>
                <a:sym typeface="Arial"/>
              </a:rPr>
              <a:t>CNHR Project Director</a:t>
            </a:r>
            <a:endParaRPr/>
          </a:p>
          <a:p>
            <a:pPr indent="0" lvl="0" marL="0" rtl="0" algn="l">
              <a:spcBef>
                <a:spcPts val="280"/>
              </a:spcBef>
              <a:spcAft>
                <a:spcPts val="0"/>
              </a:spcAft>
              <a:buClr>
                <a:srgbClr val="4B2E83"/>
              </a:buClr>
              <a:buSzPts val="1400"/>
              <a:buNone/>
            </a:pPr>
            <a:r>
              <a:rPr lang="en-US" sz="1400">
                <a:latin typeface="Arial"/>
                <a:ea typeface="Arial"/>
                <a:cs typeface="Arial"/>
                <a:sym typeface="Arial"/>
              </a:rPr>
              <a:t>I-Future Data Technology Inc.</a:t>
            </a:r>
            <a:endParaRPr/>
          </a:p>
          <a:p>
            <a:pPr indent="0" lvl="0" marL="0" rtl="0" algn="l">
              <a:spcBef>
                <a:spcPts val="280"/>
              </a:spcBef>
              <a:spcAft>
                <a:spcPts val="0"/>
              </a:spcAft>
              <a:buClr>
                <a:srgbClr val="4B2E83"/>
              </a:buClr>
              <a:buSzPts val="1400"/>
              <a:buNone/>
            </a:pPr>
            <a:r>
              <a:rPr lang="en-US" sz="1400">
                <a:latin typeface="Arial"/>
                <a:ea typeface="Arial"/>
                <a:cs typeface="Arial"/>
                <a:sym typeface="Arial"/>
              </a:rPr>
              <a:t>an executive searching firm focusing on high-caliber talents</a:t>
            </a:r>
            <a:endParaRPr/>
          </a:p>
        </p:txBody>
      </p:sp>
      <p:sp>
        <p:nvSpPr>
          <p:cNvPr id="70" name="Google Shape;70;p13"/>
          <p:cNvSpPr txBox="1"/>
          <p:nvPr/>
        </p:nvSpPr>
        <p:spPr>
          <a:xfrm>
            <a:off x="671758" y="6301355"/>
            <a:ext cx="7229368" cy="330868"/>
          </a:xfrm>
          <a:prstGeom prst="rect">
            <a:avLst/>
          </a:prstGeom>
          <a:noFill/>
          <a:ln>
            <a:noFill/>
          </a:ln>
        </p:spPr>
        <p:txBody>
          <a:bodyPr anchorCtr="0" anchor="b" bIns="45700" lIns="91425" spcFirstLastPara="1" rIns="91425" wrap="square" tIns="45700">
            <a:noAutofit/>
          </a:bodyPr>
          <a:lstStyle/>
          <a:p>
            <a:pPr indent="0" lvl="0" marL="0" marR="0" rtl="0" algn="l">
              <a:lnSpc>
                <a:spcPct val="150000"/>
              </a:lnSpc>
              <a:spcBef>
                <a:spcPts val="0"/>
              </a:spcBef>
              <a:spcAft>
                <a:spcPts val="0"/>
              </a:spcAft>
              <a:buClr>
                <a:srgbClr val="4B2E83"/>
              </a:buClr>
              <a:buSzPts val="1200"/>
              <a:buFont typeface="Arial"/>
              <a:buNone/>
            </a:pPr>
            <a:r>
              <a:rPr b="1" i="0" lang="en-US" sz="1200" u="none" cap="none" strike="noStrike">
                <a:solidFill>
                  <a:srgbClr val="4B2E83"/>
                </a:solidFill>
                <a:latin typeface="Arial"/>
                <a:ea typeface="Arial"/>
                <a:cs typeface="Arial"/>
                <a:sym typeface="Arial"/>
              </a:rPr>
              <a:t>MRAM – Joe Giffels – Office of Research</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4"/>
          <p:cNvSpPr txBox="1"/>
          <p:nvPr>
            <p:ph idx="2" type="body"/>
          </p:nvPr>
        </p:nvSpPr>
        <p:spPr>
          <a:xfrm>
            <a:off x="659305" y="1736725"/>
            <a:ext cx="8196210" cy="401549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4B2E83"/>
              </a:buClr>
              <a:buSzPts val="1600"/>
              <a:buNone/>
            </a:pPr>
            <a:r>
              <a:rPr lang="en-US" sz="1600">
                <a:latin typeface="Arial"/>
                <a:ea typeface="Arial"/>
                <a:cs typeface="Arial"/>
                <a:sym typeface="Arial"/>
              </a:rPr>
              <a:t>P.S. </a:t>
            </a:r>
            <a:endParaRPr/>
          </a:p>
          <a:p>
            <a:pPr indent="0" lvl="0" marL="0" rtl="0" algn="l">
              <a:spcBef>
                <a:spcPts val="320"/>
              </a:spcBef>
              <a:spcAft>
                <a:spcPts val="0"/>
              </a:spcAft>
              <a:buClr>
                <a:srgbClr val="4B2E83"/>
              </a:buClr>
              <a:buSzPts val="1600"/>
              <a:buNone/>
            </a:pPr>
            <a:r>
              <a:rPr lang="en-US" sz="1600">
                <a:latin typeface="Arial"/>
                <a:ea typeface="Arial"/>
                <a:cs typeface="Arial"/>
                <a:sym typeface="Arial"/>
              </a:rPr>
              <a:t>Top booming provinces have launched superior Global Experts Rewards Programs for 2020.</a:t>
            </a:r>
            <a:endParaRPr/>
          </a:p>
          <a:p>
            <a:pPr indent="0" lvl="0" marL="0" rtl="0" algn="l">
              <a:spcBef>
                <a:spcPts val="320"/>
              </a:spcBef>
              <a:spcAft>
                <a:spcPts val="0"/>
              </a:spcAft>
              <a:buClr>
                <a:srgbClr val="4B2E83"/>
              </a:buClr>
              <a:buSzPts val="1600"/>
              <a:buNone/>
            </a:pPr>
            <a:r>
              <a:rPr lang="en-US" sz="1600">
                <a:latin typeface="Arial"/>
                <a:ea typeface="Arial"/>
                <a:cs typeface="Arial"/>
                <a:sym typeface="Arial"/>
              </a:rPr>
              <a:t>Rewards funding programs for eligible world-class talents to lead or work on joint research projects full-time or part-time or establish own businesses in China:</a:t>
            </a:r>
            <a:endParaRPr/>
          </a:p>
          <a:p>
            <a:pPr indent="0" lvl="0" marL="0" rtl="0" algn="l">
              <a:spcBef>
                <a:spcPts val="320"/>
              </a:spcBef>
              <a:spcAft>
                <a:spcPts val="0"/>
              </a:spcAft>
              <a:buClr>
                <a:srgbClr val="4B2E83"/>
              </a:buClr>
              <a:buSzPts val="1600"/>
              <a:buNone/>
            </a:pPr>
            <a:r>
              <a:rPr lang="en-US" sz="1600">
                <a:latin typeface="Arial"/>
                <a:ea typeface="Arial"/>
                <a:cs typeface="Arial"/>
                <a:sym typeface="Arial"/>
              </a:rPr>
              <a:t>The following rewards funding and other rewards are provided to the talents on top of their compensation package – </a:t>
            </a:r>
            <a:endParaRPr/>
          </a:p>
          <a:p>
            <a:pPr indent="0" lvl="0" marL="0" rtl="0" algn="l">
              <a:spcBef>
                <a:spcPts val="320"/>
              </a:spcBef>
              <a:spcAft>
                <a:spcPts val="0"/>
              </a:spcAft>
              <a:buClr>
                <a:srgbClr val="4B2E83"/>
              </a:buClr>
              <a:buSzPts val="1600"/>
              <a:buNone/>
            </a:pPr>
            <a:r>
              <a:rPr lang="en-US" sz="1600">
                <a:latin typeface="Arial"/>
                <a:ea typeface="Arial"/>
                <a:cs typeface="Arial"/>
                <a:sym typeface="Arial"/>
              </a:rPr>
              <a:t>a. 1 Million to 5 Million RMB for each individual who has been selected to provincial (or city-level) or federal talent programs;</a:t>
            </a:r>
            <a:endParaRPr/>
          </a:p>
          <a:p>
            <a:pPr indent="0" lvl="0" marL="0" rtl="0" algn="l">
              <a:spcBef>
                <a:spcPts val="320"/>
              </a:spcBef>
              <a:spcAft>
                <a:spcPts val="0"/>
              </a:spcAft>
              <a:buClr>
                <a:srgbClr val="4B2E83"/>
              </a:buClr>
              <a:buSzPts val="1600"/>
              <a:buNone/>
            </a:pPr>
            <a:r>
              <a:rPr lang="en-US" sz="1600">
                <a:latin typeface="Arial"/>
                <a:ea typeface="Arial"/>
                <a:cs typeface="Arial"/>
                <a:sym typeface="Arial"/>
              </a:rPr>
              <a:t>b. 5 Million to 20 Million RMB for top talent-teams; </a:t>
            </a:r>
            <a:endParaRPr/>
          </a:p>
          <a:p>
            <a:pPr indent="0" lvl="0" marL="0" rtl="0" algn="l">
              <a:spcBef>
                <a:spcPts val="320"/>
              </a:spcBef>
              <a:spcAft>
                <a:spcPts val="0"/>
              </a:spcAft>
              <a:buClr>
                <a:srgbClr val="4B2E83"/>
              </a:buClr>
              <a:buSzPts val="1600"/>
              <a:buNone/>
            </a:pPr>
            <a:r>
              <a:rPr lang="en-US" sz="1600">
                <a:latin typeface="Arial"/>
                <a:ea typeface="Arial"/>
                <a:cs typeface="Arial"/>
                <a:sym typeface="Arial"/>
              </a:rPr>
              <a:t>c. Compensation package includes salary, benefits and housing allowance, etc. </a:t>
            </a:r>
            <a:endParaRPr/>
          </a:p>
          <a:p>
            <a:pPr indent="0" lvl="0" marL="0" rtl="0" algn="l">
              <a:spcBef>
                <a:spcPts val="320"/>
              </a:spcBef>
              <a:spcAft>
                <a:spcPts val="0"/>
              </a:spcAft>
              <a:buClr>
                <a:srgbClr val="4B2E83"/>
              </a:buClr>
              <a:buSzPts val="1600"/>
              <a:buNone/>
            </a:pPr>
            <a:r>
              <a:rPr lang="en-US" sz="1600">
                <a:latin typeface="Arial"/>
                <a:ea typeface="Arial"/>
                <a:cs typeface="Arial"/>
                <a:sym typeface="Arial"/>
              </a:rPr>
              <a:t>d. Research funds are provided for joint research projects;</a:t>
            </a:r>
            <a:endParaRPr/>
          </a:p>
          <a:p>
            <a:pPr indent="0" lvl="0" marL="0" rtl="0" algn="l">
              <a:spcBef>
                <a:spcPts val="320"/>
              </a:spcBef>
              <a:spcAft>
                <a:spcPts val="0"/>
              </a:spcAft>
              <a:buClr>
                <a:srgbClr val="4B2E83"/>
              </a:buClr>
              <a:buSzPts val="1600"/>
              <a:buNone/>
            </a:pPr>
            <a:r>
              <a:rPr lang="en-US" sz="1600">
                <a:latin typeface="Arial"/>
                <a:ea typeface="Arial"/>
                <a:cs typeface="Arial"/>
                <a:sym typeface="Arial"/>
              </a:rPr>
              <a:t>e. Max. 20 Million RMB for winning start-up projects;</a:t>
            </a:r>
            <a:endParaRPr/>
          </a:p>
          <a:p>
            <a:pPr indent="0" lvl="0" marL="0" rtl="0" algn="l">
              <a:spcBef>
                <a:spcPts val="320"/>
              </a:spcBef>
              <a:spcAft>
                <a:spcPts val="0"/>
              </a:spcAft>
              <a:buClr>
                <a:srgbClr val="4B2E83"/>
              </a:buClr>
              <a:buSzPts val="1600"/>
              <a:buNone/>
            </a:pPr>
            <a:r>
              <a:rPr lang="en-US" sz="1600">
                <a:latin typeface="Arial"/>
                <a:ea typeface="Arial"/>
                <a:cs typeface="Arial"/>
                <a:sym typeface="Arial"/>
              </a:rPr>
              <a:t>f. More…</a:t>
            </a:r>
            <a:endParaRPr/>
          </a:p>
        </p:txBody>
      </p:sp>
      <p:sp>
        <p:nvSpPr>
          <p:cNvPr id="77" name="Google Shape;77;p14"/>
          <p:cNvSpPr txBox="1"/>
          <p:nvPr/>
        </p:nvSpPr>
        <p:spPr>
          <a:xfrm>
            <a:off x="671758" y="6301355"/>
            <a:ext cx="7229368" cy="330868"/>
          </a:xfrm>
          <a:prstGeom prst="rect">
            <a:avLst/>
          </a:prstGeom>
          <a:noFill/>
          <a:ln>
            <a:noFill/>
          </a:ln>
        </p:spPr>
        <p:txBody>
          <a:bodyPr anchorCtr="0" anchor="b" bIns="45700" lIns="91425" spcFirstLastPara="1" rIns="91425" wrap="square" tIns="45700">
            <a:noAutofit/>
          </a:bodyPr>
          <a:lstStyle/>
          <a:p>
            <a:pPr indent="0" lvl="0" marL="0" marR="0" rtl="0" algn="l">
              <a:lnSpc>
                <a:spcPct val="150000"/>
              </a:lnSpc>
              <a:spcBef>
                <a:spcPts val="0"/>
              </a:spcBef>
              <a:spcAft>
                <a:spcPts val="0"/>
              </a:spcAft>
              <a:buClr>
                <a:srgbClr val="4B2E83"/>
              </a:buClr>
              <a:buSzPts val="1200"/>
              <a:buFont typeface="Arial"/>
              <a:buNone/>
            </a:pPr>
            <a:r>
              <a:rPr b="1" i="0" lang="en-US" sz="1200" u="none" cap="none" strike="noStrike">
                <a:solidFill>
                  <a:srgbClr val="4B2E83"/>
                </a:solidFill>
                <a:latin typeface="Arial"/>
                <a:ea typeface="Arial"/>
                <a:cs typeface="Arial"/>
                <a:sym typeface="Arial"/>
              </a:rPr>
              <a:t>MRAM – Joe Giffels – Office of Research</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5"/>
          <p:cNvSpPr txBox="1"/>
          <p:nvPr>
            <p:ph idx="2" type="body"/>
          </p:nvPr>
        </p:nvSpPr>
        <p:spPr>
          <a:xfrm>
            <a:off x="659305" y="1736725"/>
            <a:ext cx="8196210" cy="401549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4B2E83"/>
              </a:buClr>
              <a:buSzPts val="1800"/>
              <a:buNone/>
            </a:pPr>
            <a:r>
              <a:rPr lang="en-US" sz="1800">
                <a:latin typeface="Arial"/>
                <a:ea typeface="Arial"/>
                <a:cs typeface="Arial"/>
                <a:sym typeface="Arial"/>
              </a:rPr>
              <a:t>Eligibilities A (High- caliber Global Experts): </a:t>
            </a:r>
            <a:endParaRPr/>
          </a:p>
          <a:p>
            <a:pPr indent="0" lvl="0" marL="0" rtl="0" algn="l">
              <a:spcBef>
                <a:spcPts val="360"/>
              </a:spcBef>
              <a:spcAft>
                <a:spcPts val="0"/>
              </a:spcAft>
              <a:buClr>
                <a:srgbClr val="4B2E83"/>
              </a:buClr>
              <a:buSzPts val="1800"/>
              <a:buNone/>
            </a:pPr>
            <a:r>
              <a:rPr lang="en-US" sz="1800">
                <a:latin typeface="Arial"/>
                <a:ea typeface="Arial"/>
                <a:cs typeface="Arial"/>
                <a:sym typeface="Arial"/>
              </a:rPr>
              <a:t>a. Born after July 31, 1955; Ph.D. degree;</a:t>
            </a:r>
            <a:endParaRPr/>
          </a:p>
          <a:p>
            <a:pPr indent="0" lvl="0" marL="0" rtl="0" algn="l">
              <a:spcBef>
                <a:spcPts val="360"/>
              </a:spcBef>
              <a:spcAft>
                <a:spcPts val="0"/>
              </a:spcAft>
              <a:buClr>
                <a:srgbClr val="4B2E83"/>
              </a:buClr>
              <a:buSzPts val="1800"/>
              <a:buNone/>
            </a:pPr>
            <a:r>
              <a:rPr lang="en-US" sz="1800">
                <a:latin typeface="Arial"/>
                <a:ea typeface="Arial"/>
                <a:cs typeface="Arial"/>
                <a:sym typeface="Arial"/>
              </a:rPr>
              <a:t>b. Has rich experience in academic fields (including universities or research institutions) or fortune 1000 enterprises or well-known financial institutions;</a:t>
            </a:r>
            <a:endParaRPr/>
          </a:p>
          <a:p>
            <a:pPr indent="0" lvl="0" marL="0" rtl="0" algn="l">
              <a:spcBef>
                <a:spcPts val="360"/>
              </a:spcBef>
              <a:spcAft>
                <a:spcPts val="0"/>
              </a:spcAft>
              <a:buClr>
                <a:srgbClr val="4B2E83"/>
              </a:buClr>
              <a:buSzPts val="1800"/>
              <a:buNone/>
            </a:pPr>
            <a:r>
              <a:t/>
            </a:r>
            <a:endParaRPr sz="1800">
              <a:latin typeface="Arial"/>
              <a:ea typeface="Arial"/>
              <a:cs typeface="Arial"/>
              <a:sym typeface="Arial"/>
            </a:endParaRPr>
          </a:p>
          <a:p>
            <a:pPr indent="0" lvl="0" marL="0" rtl="0" algn="l">
              <a:spcBef>
                <a:spcPts val="360"/>
              </a:spcBef>
              <a:spcAft>
                <a:spcPts val="0"/>
              </a:spcAft>
              <a:buClr>
                <a:srgbClr val="4B2E83"/>
              </a:buClr>
              <a:buSzPts val="1800"/>
              <a:buNone/>
            </a:pPr>
            <a:r>
              <a:rPr lang="en-US" sz="1800">
                <a:latin typeface="Arial"/>
                <a:ea typeface="Arial"/>
                <a:cs typeface="Arial"/>
                <a:sym typeface="Arial"/>
              </a:rPr>
              <a:t>Eligibilities B (High- caliber Young Scholars): </a:t>
            </a:r>
            <a:endParaRPr/>
          </a:p>
          <a:p>
            <a:pPr indent="0" lvl="0" marL="0" rtl="0" algn="l">
              <a:spcBef>
                <a:spcPts val="360"/>
              </a:spcBef>
              <a:spcAft>
                <a:spcPts val="0"/>
              </a:spcAft>
              <a:buClr>
                <a:srgbClr val="4B2E83"/>
              </a:buClr>
              <a:buSzPts val="1800"/>
              <a:buNone/>
            </a:pPr>
            <a:r>
              <a:rPr lang="en-US" sz="1800">
                <a:latin typeface="Arial"/>
                <a:ea typeface="Arial"/>
                <a:cs typeface="Arial"/>
                <a:sym typeface="Arial"/>
              </a:rPr>
              <a:t>a. Born after July 31, 1980; Ph.D. degree;</a:t>
            </a:r>
            <a:endParaRPr/>
          </a:p>
          <a:p>
            <a:pPr indent="0" lvl="0" marL="0" rtl="0" algn="l">
              <a:spcBef>
                <a:spcPts val="360"/>
              </a:spcBef>
              <a:spcAft>
                <a:spcPts val="0"/>
              </a:spcAft>
              <a:buClr>
                <a:srgbClr val="4B2E83"/>
              </a:buClr>
              <a:buSzPts val="1800"/>
              <a:buNone/>
            </a:pPr>
            <a:r>
              <a:rPr lang="en-US" sz="1800">
                <a:latin typeface="Arial"/>
                <a:ea typeface="Arial"/>
                <a:cs typeface="Arial"/>
                <a:sym typeface="Arial"/>
              </a:rPr>
              <a:t>b. Has minimum 3 years work experience aboard in academic fields (including universities or research institutions) or fortune 1000 enterprises or well-known financial institutions (*full-time is mandatory)</a:t>
            </a:r>
            <a:endParaRPr/>
          </a:p>
        </p:txBody>
      </p:sp>
      <p:sp>
        <p:nvSpPr>
          <p:cNvPr id="83" name="Google Shape;83;p15"/>
          <p:cNvSpPr txBox="1"/>
          <p:nvPr/>
        </p:nvSpPr>
        <p:spPr>
          <a:xfrm>
            <a:off x="671758" y="6301355"/>
            <a:ext cx="7229368" cy="330868"/>
          </a:xfrm>
          <a:prstGeom prst="rect">
            <a:avLst/>
          </a:prstGeom>
          <a:noFill/>
          <a:ln>
            <a:noFill/>
          </a:ln>
        </p:spPr>
        <p:txBody>
          <a:bodyPr anchorCtr="0" anchor="b" bIns="45700" lIns="91425" spcFirstLastPara="1" rIns="91425" wrap="square" tIns="45700">
            <a:noAutofit/>
          </a:bodyPr>
          <a:lstStyle/>
          <a:p>
            <a:pPr indent="0" lvl="0" marL="0" marR="0" rtl="0" algn="l">
              <a:lnSpc>
                <a:spcPct val="150000"/>
              </a:lnSpc>
              <a:spcBef>
                <a:spcPts val="0"/>
              </a:spcBef>
              <a:spcAft>
                <a:spcPts val="0"/>
              </a:spcAft>
              <a:buClr>
                <a:srgbClr val="4B2E83"/>
              </a:buClr>
              <a:buSzPts val="1200"/>
              <a:buFont typeface="Arial"/>
              <a:buNone/>
            </a:pPr>
            <a:r>
              <a:rPr b="1" i="0" lang="en-US" sz="1200" u="none" cap="none" strike="noStrike">
                <a:solidFill>
                  <a:srgbClr val="4B2E83"/>
                </a:solidFill>
                <a:latin typeface="Arial"/>
                <a:ea typeface="Arial"/>
                <a:cs typeface="Arial"/>
                <a:sym typeface="Arial"/>
              </a:rPr>
              <a:t>MRAM – Joe Giffels – Office of Research</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6"/>
          <p:cNvSpPr txBox="1"/>
          <p:nvPr>
            <p:ph idx="2" type="body"/>
          </p:nvPr>
        </p:nvSpPr>
        <p:spPr>
          <a:xfrm>
            <a:off x="659305" y="1736725"/>
            <a:ext cx="8196210" cy="401549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4B2E83"/>
              </a:buClr>
              <a:buSzPts val="1400"/>
              <a:buNone/>
            </a:pPr>
            <a:r>
              <a:rPr lang="en-US" sz="1400">
                <a:latin typeface="Arial"/>
                <a:ea typeface="Arial"/>
                <a:cs typeface="Arial"/>
                <a:sym typeface="Arial"/>
              </a:rPr>
              <a:t>Our Services:</a:t>
            </a:r>
            <a:endParaRPr/>
          </a:p>
          <a:p>
            <a:pPr indent="0" lvl="0" marL="0" rtl="0" algn="l">
              <a:spcBef>
                <a:spcPts val="280"/>
              </a:spcBef>
              <a:spcAft>
                <a:spcPts val="0"/>
              </a:spcAft>
              <a:buClr>
                <a:srgbClr val="4B2E83"/>
              </a:buClr>
              <a:buSzPts val="1400"/>
              <a:buNone/>
            </a:pPr>
            <a:r>
              <a:rPr lang="en-US" sz="1400">
                <a:latin typeface="Arial"/>
                <a:ea typeface="Arial"/>
                <a:cs typeface="Arial"/>
                <a:sym typeface="Arial"/>
              </a:rPr>
              <a:t>Our project specialist provides one-on-one and one-stop professional services to assist you in applying for the government rewarding funds from beginning until you receive these funds. We only charge 10% service fee upon the government funds have been deposited to your account and/or a headhunting fee of 15% of your annual salary package after you accept the offer.</a:t>
            </a:r>
            <a:endParaRPr/>
          </a:p>
          <a:p>
            <a:pPr indent="0" lvl="0" marL="0" rtl="0" algn="l">
              <a:spcBef>
                <a:spcPts val="280"/>
              </a:spcBef>
              <a:spcAft>
                <a:spcPts val="0"/>
              </a:spcAft>
              <a:buClr>
                <a:srgbClr val="4B2E83"/>
              </a:buClr>
              <a:buSzPts val="1400"/>
              <a:buNone/>
            </a:pPr>
            <a:r>
              <a:rPr lang="en-US" sz="1400">
                <a:latin typeface="Arial"/>
                <a:ea typeface="Arial"/>
                <a:cs typeface="Arial"/>
                <a:sym typeface="Arial"/>
              </a:rPr>
              <a:t> </a:t>
            </a:r>
            <a:endParaRPr/>
          </a:p>
          <a:p>
            <a:pPr indent="0" lvl="0" marL="0" rtl="0" algn="l">
              <a:spcBef>
                <a:spcPts val="280"/>
              </a:spcBef>
              <a:spcAft>
                <a:spcPts val="0"/>
              </a:spcAft>
              <a:buClr>
                <a:srgbClr val="4B2E83"/>
              </a:buClr>
              <a:buSzPts val="1400"/>
              <a:buNone/>
            </a:pPr>
            <a:r>
              <a:rPr lang="en-US" sz="1400">
                <a:latin typeface="Arial"/>
                <a:ea typeface="Arial"/>
                <a:cs typeface="Arial"/>
                <a:sym typeface="Arial"/>
              </a:rPr>
              <a:t>We have successfully recruited world-class talents in various professional industries, such as life science, bio-chemistry, finance, investment banking, communications, AI, new materials, chemical, etc. for provincial/federal talent programs / joint research programs / large enterprises.</a:t>
            </a:r>
            <a:endParaRPr/>
          </a:p>
          <a:p>
            <a:pPr indent="0" lvl="0" marL="0" rtl="0" algn="l">
              <a:spcBef>
                <a:spcPts val="280"/>
              </a:spcBef>
              <a:spcAft>
                <a:spcPts val="0"/>
              </a:spcAft>
              <a:buClr>
                <a:srgbClr val="4B2E83"/>
              </a:buClr>
              <a:buSzPts val="1400"/>
              <a:buNone/>
            </a:pPr>
            <a:r>
              <a:rPr lang="en-US" sz="1400">
                <a:latin typeface="Arial"/>
                <a:ea typeface="Arial"/>
                <a:cs typeface="Arial"/>
                <a:sym typeface="Arial"/>
              </a:rPr>
              <a:t> </a:t>
            </a:r>
            <a:endParaRPr/>
          </a:p>
          <a:p>
            <a:pPr indent="0" lvl="0" marL="0" rtl="0" algn="l">
              <a:spcBef>
                <a:spcPts val="280"/>
              </a:spcBef>
              <a:spcAft>
                <a:spcPts val="0"/>
              </a:spcAft>
              <a:buClr>
                <a:srgbClr val="4B2E83"/>
              </a:buClr>
              <a:buSzPts val="1400"/>
              <a:buNone/>
            </a:pPr>
            <a:r>
              <a:rPr lang="en-US" sz="1400">
                <a:latin typeface="Arial"/>
                <a:ea typeface="Arial"/>
                <a:cs typeface="Arial"/>
                <a:sym typeface="Arial"/>
              </a:rPr>
              <a:t>Our references are available upon request.</a:t>
            </a:r>
            <a:endParaRPr/>
          </a:p>
          <a:p>
            <a:pPr indent="0" lvl="0" marL="0" rtl="0" algn="l">
              <a:spcBef>
                <a:spcPts val="280"/>
              </a:spcBef>
              <a:spcAft>
                <a:spcPts val="0"/>
              </a:spcAft>
              <a:buClr>
                <a:srgbClr val="4B2E83"/>
              </a:buClr>
              <a:buSzPts val="1400"/>
              <a:buNone/>
            </a:pPr>
            <a:r>
              <a:rPr lang="en-US" sz="1400">
                <a:latin typeface="Arial"/>
                <a:ea typeface="Arial"/>
                <a:cs typeface="Arial"/>
                <a:sym typeface="Arial"/>
              </a:rPr>
              <a:t> </a:t>
            </a:r>
            <a:endParaRPr/>
          </a:p>
          <a:p>
            <a:pPr indent="0" lvl="0" marL="0" rtl="0" algn="l">
              <a:spcBef>
                <a:spcPts val="280"/>
              </a:spcBef>
              <a:spcAft>
                <a:spcPts val="0"/>
              </a:spcAft>
              <a:buClr>
                <a:srgbClr val="4B2E83"/>
              </a:buClr>
              <a:buSzPts val="1400"/>
              <a:buNone/>
            </a:pPr>
            <a:r>
              <a:rPr lang="en-US" sz="1400">
                <a:latin typeface="Arial"/>
                <a:ea typeface="Arial"/>
                <a:cs typeface="Arial"/>
                <a:sym typeface="Arial"/>
              </a:rPr>
              <a:t>Especially for the worldwide outbreak period, your chance to be entered these rewards programs is extremely high (due to the limited applicants), and all the application procedures can be completed online (no travel required).</a:t>
            </a:r>
            <a:endParaRPr/>
          </a:p>
        </p:txBody>
      </p:sp>
      <p:sp>
        <p:nvSpPr>
          <p:cNvPr id="89" name="Google Shape;89;p16"/>
          <p:cNvSpPr txBox="1"/>
          <p:nvPr/>
        </p:nvSpPr>
        <p:spPr>
          <a:xfrm>
            <a:off x="671758" y="6301355"/>
            <a:ext cx="7229368" cy="330868"/>
          </a:xfrm>
          <a:prstGeom prst="rect">
            <a:avLst/>
          </a:prstGeom>
          <a:noFill/>
          <a:ln>
            <a:noFill/>
          </a:ln>
        </p:spPr>
        <p:txBody>
          <a:bodyPr anchorCtr="0" anchor="b" bIns="45700" lIns="91425" spcFirstLastPara="1" rIns="91425" wrap="square" tIns="45700">
            <a:noAutofit/>
          </a:bodyPr>
          <a:lstStyle/>
          <a:p>
            <a:pPr indent="0" lvl="0" marL="0" marR="0" rtl="0" algn="l">
              <a:lnSpc>
                <a:spcPct val="150000"/>
              </a:lnSpc>
              <a:spcBef>
                <a:spcPts val="0"/>
              </a:spcBef>
              <a:spcAft>
                <a:spcPts val="0"/>
              </a:spcAft>
              <a:buClr>
                <a:srgbClr val="4B2E83"/>
              </a:buClr>
              <a:buSzPts val="1200"/>
              <a:buFont typeface="Arial"/>
              <a:buNone/>
            </a:pPr>
            <a:r>
              <a:rPr b="1" i="0" lang="en-US" sz="1200" u="none" cap="none" strike="noStrike">
                <a:solidFill>
                  <a:srgbClr val="4B2E83"/>
                </a:solidFill>
                <a:latin typeface="Arial"/>
                <a:ea typeface="Arial"/>
                <a:cs typeface="Arial"/>
                <a:sym typeface="Arial"/>
              </a:rPr>
              <a:t>MRAM – Joe Giffels – Office of Research</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7"/>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Autofit/>
          </a:bodyPr>
          <a:lstStyle/>
          <a:p>
            <a:pPr indent="0" lvl="0" marL="0" rtl="0" algn="l">
              <a:lnSpc>
                <a:spcPct val="80000"/>
              </a:lnSpc>
              <a:spcBef>
                <a:spcPts val="0"/>
              </a:spcBef>
              <a:spcAft>
                <a:spcPts val="0"/>
              </a:spcAft>
              <a:buClr>
                <a:srgbClr val="4B2E83"/>
              </a:buClr>
              <a:buSzPts val="3000"/>
              <a:buNone/>
            </a:pPr>
            <a:r>
              <a:rPr lang="en-US">
                <a:latin typeface="Arial"/>
                <a:ea typeface="Arial"/>
                <a:cs typeface="Arial"/>
                <a:sym typeface="Arial"/>
              </a:rPr>
              <a:t>Foreign National Term and Condition</a:t>
            </a:r>
            <a:endParaRPr/>
          </a:p>
          <a:p>
            <a:pPr indent="0" lvl="0" marL="0" rtl="0" algn="l">
              <a:lnSpc>
                <a:spcPct val="80000"/>
              </a:lnSpc>
              <a:spcBef>
                <a:spcPts val="600"/>
              </a:spcBef>
              <a:spcAft>
                <a:spcPts val="0"/>
              </a:spcAft>
              <a:buClr>
                <a:srgbClr val="4B2E83"/>
              </a:buClr>
              <a:buSzPts val="3000"/>
              <a:buNone/>
            </a:pPr>
            <a:r>
              <a:rPr lang="en-US">
                <a:latin typeface="Arial"/>
                <a:ea typeface="Arial"/>
                <a:cs typeface="Arial"/>
                <a:sym typeface="Arial"/>
              </a:rPr>
              <a:t>On Federal Awards - Examples</a:t>
            </a:r>
            <a:endParaRPr/>
          </a:p>
        </p:txBody>
      </p:sp>
      <p:sp>
        <p:nvSpPr>
          <p:cNvPr id="96" name="Google Shape;96;p17"/>
          <p:cNvSpPr txBox="1"/>
          <p:nvPr>
            <p:ph idx="2" type="body"/>
          </p:nvPr>
        </p:nvSpPr>
        <p:spPr>
          <a:xfrm>
            <a:off x="301924" y="1736725"/>
            <a:ext cx="8540151" cy="401549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4B2E83"/>
              </a:buClr>
              <a:buSzPts val="2400"/>
              <a:buNone/>
            </a:pPr>
            <a:r>
              <a:rPr lang="en-US">
                <a:latin typeface="Arial"/>
                <a:ea typeface="Arial"/>
                <a:cs typeface="Arial"/>
                <a:sym typeface="Arial"/>
              </a:rPr>
              <a:t>Foreign National as PI or PD</a:t>
            </a:r>
            <a:endParaRPr/>
          </a:p>
          <a:p>
            <a:pPr indent="0" lvl="0" marL="0" rtl="0" algn="l">
              <a:spcBef>
                <a:spcPts val="480"/>
              </a:spcBef>
              <a:spcAft>
                <a:spcPts val="0"/>
              </a:spcAft>
              <a:buClr>
                <a:srgbClr val="4B2E83"/>
              </a:buClr>
              <a:buSzPts val="2400"/>
              <a:buNone/>
            </a:pPr>
            <a:r>
              <a:rPr lang="en-US">
                <a:latin typeface="Arial"/>
                <a:ea typeface="Arial"/>
                <a:cs typeface="Arial"/>
                <a:sym typeface="Arial"/>
              </a:rPr>
              <a:t>Foreign National in a Critical Position</a:t>
            </a:r>
            <a:endParaRPr/>
          </a:p>
          <a:p>
            <a:pPr indent="0" lvl="0" marL="0" rtl="0" algn="l">
              <a:spcBef>
                <a:spcPts val="480"/>
              </a:spcBef>
              <a:spcAft>
                <a:spcPts val="0"/>
              </a:spcAft>
              <a:buClr>
                <a:srgbClr val="4B2E83"/>
              </a:buClr>
              <a:buSzPts val="2400"/>
              <a:buNone/>
            </a:pPr>
            <a:r>
              <a:rPr lang="en-US">
                <a:latin typeface="Arial"/>
                <a:ea typeface="Arial"/>
                <a:cs typeface="Arial"/>
                <a:sym typeface="Arial"/>
              </a:rPr>
              <a:t>Foreign National as Business POC</a:t>
            </a:r>
            <a:endParaRPr/>
          </a:p>
          <a:p>
            <a:pPr indent="0" lvl="0" marL="0" rtl="0" algn="l">
              <a:spcBef>
                <a:spcPts val="480"/>
              </a:spcBef>
              <a:spcAft>
                <a:spcPts val="0"/>
              </a:spcAft>
              <a:buClr>
                <a:srgbClr val="4B2E83"/>
              </a:buClr>
              <a:buSzPts val="2400"/>
              <a:buNone/>
            </a:pPr>
            <a:r>
              <a:rPr lang="en-US">
                <a:latin typeface="Arial"/>
                <a:ea typeface="Arial"/>
                <a:cs typeface="Arial"/>
                <a:sym typeface="Arial"/>
              </a:rPr>
              <a:t>Foreign National frequent contact with Agency personnel</a:t>
            </a:r>
            <a:endParaRPr/>
          </a:p>
          <a:p>
            <a:pPr indent="0" lvl="0" marL="0" rtl="0" algn="l">
              <a:spcBef>
                <a:spcPts val="480"/>
              </a:spcBef>
              <a:spcAft>
                <a:spcPts val="0"/>
              </a:spcAft>
              <a:buClr>
                <a:srgbClr val="4B2E83"/>
              </a:buClr>
              <a:buSzPts val="2400"/>
              <a:buNone/>
            </a:pPr>
            <a:r>
              <a:rPr lang="en-US">
                <a:latin typeface="Arial"/>
                <a:ea typeface="Arial"/>
                <a:cs typeface="Arial"/>
                <a:sym typeface="Arial"/>
              </a:rPr>
              <a:t>Foreign National from T4 country</a:t>
            </a:r>
            <a:endParaRPr/>
          </a:p>
          <a:p>
            <a:pPr indent="0" lvl="1" marL="400050" rtl="0" algn="l">
              <a:spcBef>
                <a:spcPts val="480"/>
              </a:spcBef>
              <a:spcAft>
                <a:spcPts val="0"/>
              </a:spcAft>
              <a:buClr>
                <a:srgbClr val="4B2E83"/>
              </a:buClr>
              <a:buSzPts val="2400"/>
              <a:buNone/>
            </a:pPr>
            <a:r>
              <a:rPr lang="en-US" sz="2400">
                <a:latin typeface="Arial"/>
                <a:ea typeface="Arial"/>
                <a:cs typeface="Arial"/>
                <a:sym typeface="Arial"/>
              </a:rPr>
              <a:t>Iran, N Korea, Sudan, Syria</a:t>
            </a:r>
            <a:endParaRPr/>
          </a:p>
          <a:p>
            <a:pPr indent="0" lvl="1" marL="400050" rtl="0" algn="l">
              <a:spcBef>
                <a:spcPts val="480"/>
              </a:spcBef>
              <a:spcAft>
                <a:spcPts val="0"/>
              </a:spcAft>
              <a:buClr>
                <a:srgbClr val="4B2E83"/>
              </a:buClr>
              <a:buSzPts val="2400"/>
              <a:buNone/>
            </a:pPr>
            <a:r>
              <a:rPr lang="en-US" sz="2400">
                <a:latin typeface="Arial"/>
                <a:ea typeface="Arial"/>
                <a:cs typeface="Arial"/>
                <a:sym typeface="Arial"/>
              </a:rPr>
              <a:t>T4 approval process takes up to 12 months to process</a:t>
            </a:r>
            <a:endParaRPr/>
          </a:p>
          <a:p>
            <a:pPr indent="0" lvl="0" marL="0" rtl="0" algn="l">
              <a:spcBef>
                <a:spcPts val="280"/>
              </a:spcBef>
              <a:spcAft>
                <a:spcPts val="0"/>
              </a:spcAft>
              <a:buClr>
                <a:srgbClr val="4B2E83"/>
              </a:buClr>
              <a:buSzPts val="1400"/>
              <a:buNone/>
            </a:pPr>
            <a:r>
              <a:t/>
            </a:r>
            <a:endParaRPr sz="1400">
              <a:latin typeface="Arial"/>
              <a:ea typeface="Arial"/>
              <a:cs typeface="Arial"/>
              <a:sym typeface="Arial"/>
            </a:endParaRPr>
          </a:p>
        </p:txBody>
      </p:sp>
      <p:sp>
        <p:nvSpPr>
          <p:cNvPr id="97" name="Google Shape;97;p17"/>
          <p:cNvSpPr txBox="1"/>
          <p:nvPr/>
        </p:nvSpPr>
        <p:spPr>
          <a:xfrm>
            <a:off x="671758" y="6301355"/>
            <a:ext cx="7229368" cy="330868"/>
          </a:xfrm>
          <a:prstGeom prst="rect">
            <a:avLst/>
          </a:prstGeom>
          <a:noFill/>
          <a:ln>
            <a:noFill/>
          </a:ln>
        </p:spPr>
        <p:txBody>
          <a:bodyPr anchorCtr="0" anchor="b" bIns="45700" lIns="91425" spcFirstLastPara="1" rIns="91425" wrap="square" tIns="45700">
            <a:noAutofit/>
          </a:bodyPr>
          <a:lstStyle/>
          <a:p>
            <a:pPr indent="0" lvl="0" marL="0" marR="0" rtl="0" algn="l">
              <a:lnSpc>
                <a:spcPct val="150000"/>
              </a:lnSpc>
              <a:spcBef>
                <a:spcPts val="0"/>
              </a:spcBef>
              <a:spcAft>
                <a:spcPts val="0"/>
              </a:spcAft>
              <a:buClr>
                <a:srgbClr val="4B2E83"/>
              </a:buClr>
              <a:buSzPts val="1200"/>
              <a:buFont typeface="Arial"/>
              <a:buNone/>
            </a:pPr>
            <a:r>
              <a:rPr b="1" i="0" lang="en-US" sz="1200" u="none" cap="none" strike="noStrike">
                <a:solidFill>
                  <a:srgbClr val="4B2E83"/>
                </a:solidFill>
                <a:latin typeface="Arial"/>
                <a:ea typeface="Arial"/>
                <a:cs typeface="Arial"/>
                <a:sym typeface="Arial"/>
              </a:rPr>
              <a:t>MRAM – Joe Giffels – Office of Research</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Custom Design">
  <a:themeElements>
    <a:clrScheme name="Custom 5">
      <a:dk1>
        <a:srgbClr val="33006F"/>
      </a:dk1>
      <a:lt1>
        <a:srgbClr val="E8D3A2"/>
      </a:lt1>
      <a:dk2>
        <a:srgbClr val="33006F"/>
      </a:dk2>
      <a:lt2>
        <a:srgbClr val="FFFFFF"/>
      </a:lt2>
      <a:accent1>
        <a:srgbClr val="33006F"/>
      </a:accent1>
      <a:accent2>
        <a:srgbClr val="E8D3A2"/>
      </a:accent2>
      <a:accent3>
        <a:srgbClr val="FFFFFF"/>
      </a:accent3>
      <a:accent4>
        <a:srgbClr val="B2B2B2"/>
      </a:accent4>
      <a:accent5>
        <a:srgbClr val="26005C"/>
      </a:accent5>
      <a:accent6>
        <a:srgbClr val="917B4C"/>
      </a:accent6>
      <a:hlink>
        <a:srgbClr val="26005C"/>
      </a:hlink>
      <a:folHlink>
        <a:srgbClr val="33006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