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Open Sans Light"/>
      <p:regular r:id="rId10"/>
      <p:bold r:id="rId11"/>
      <p:italic r:id="rId12"/>
      <p:boldItalic r:id="rId13"/>
    </p:embeddedFont>
    <p:embeddedFont>
      <p:font typeface="Open Sans"/>
      <p:regular r:id="rId14"/>
      <p:bold r:id="rId15"/>
      <p:italic r:id="rId16"/>
      <p:boldItalic r:id="rId17"/>
    </p:embeddedFont>
    <p:embeddedFont>
      <p:font typeface="Encode Sans Condensed Thin"/>
      <p:bold r:id="rId18"/>
    </p:embeddedFon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font" Target="fonts/OpenSansLight-bold.fntdata"/><Relationship Id="rId22" Type="http://schemas.openxmlformats.org/officeDocument/2006/relationships/font" Target="fonts/CenturyGothic-boldItalic.fntdata"/><Relationship Id="rId10" Type="http://schemas.openxmlformats.org/officeDocument/2006/relationships/font" Target="fonts/OpenSansLight-regular.fntdata"/><Relationship Id="rId21" Type="http://schemas.openxmlformats.org/officeDocument/2006/relationships/font" Target="fonts/CenturyGothic-italic.fntdata"/><Relationship Id="rId13" Type="http://schemas.openxmlformats.org/officeDocument/2006/relationships/font" Target="fonts/OpenSansLight-boldItalic.fntdata"/><Relationship Id="rId12" Type="http://schemas.openxmlformats.org/officeDocument/2006/relationships/font" Target="fonts/OpenSans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1.xml"/><Relationship Id="rId18" Type="http://schemas.openxmlformats.org/officeDocument/2006/relationships/font" Target="fonts/EncodeSansCondensedThin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5949839ca_7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5949839ca_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endParaRPr/>
          </a:p>
        </p:txBody>
      </p:sp>
      <p:sp>
        <p:nvSpPr>
          <p:cNvPr id="68" name="Google Shape;68;g95949839ca_7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5949839ca_7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5949839ca_7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endParaRPr/>
          </a:p>
        </p:txBody>
      </p:sp>
      <p:sp>
        <p:nvSpPr>
          <p:cNvPr id="76" name="Google Shape;76;g95949839ca_7_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2913b99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62913b990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myresearch-lifecycle/plan-and-propose/recruit-team/personnel/" TargetMode="External"/><Relationship Id="rId4" Type="http://schemas.openxmlformats.org/officeDocument/2006/relationships/hyperlink" Target="https://www.washington.edu/research/myresearch-lifecycle/plan-and-propose/recruit-team/personnel/" TargetMode="External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ashington.edu/research/faq/who-is-considered-an-investigator-and-needs-to-disclose-sfi/" TargetMode="External"/><Relationship Id="rId4" Type="http://schemas.openxmlformats.org/officeDocument/2006/relationships/image" Target="../media/image8.png"/><Relationship Id="rId5" Type="http://schemas.openxmlformats.org/officeDocument/2006/relationships/hyperlink" Target="https://www.washington.edu/research/faq/who-is-considered-an-investigator-and-needs-to-disclose-sfi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Updated Guidance for Personnel Roles on a Project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September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, 2020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Rhodes,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b="0" i="0" sz="2000" u="none" cap="none" strike="noStrik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Melissa Petersen, Office of Research</a:t>
            </a:r>
            <a:endParaRPr sz="2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Personnel Roles</a:t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5318550" y="1030475"/>
            <a:ext cx="3689100" cy="44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300"/>
              <a:t>Provides guidance on PI eligibility, other Investigator types, and other roles on a project and related responsibilities, including SFI </a:t>
            </a:r>
            <a:r>
              <a:rPr lang="en-US" sz="2300"/>
              <a:t>disclosure</a:t>
            </a:r>
            <a:r>
              <a:rPr lang="en-US" sz="2300"/>
              <a:t>. </a:t>
            </a:r>
            <a:endParaRPr sz="2300"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500" u="sng">
                <a:solidFill>
                  <a:schemeClr val="hlink"/>
                </a:solidFill>
                <a:hlinkClick r:id="rId3"/>
              </a:rPr>
              <a:t>https://www.washington.edu/research/myresearch-lifecycle/plan-and-propose/recruit-team/personnel/</a:t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72" name="Google Shape;72;p1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513" y="14288"/>
            <a:ext cx="5153025" cy="682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775" y="233100"/>
            <a:ext cx="5568550" cy="6282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5614325" y="657375"/>
            <a:ext cx="3529800" cy="53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500"/>
              <a:t>Who is considered an investigator &amp; needs to disclose SFI?</a:t>
            </a:r>
            <a:endParaRPr sz="2500"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https://www.washington.edu/research/faq/who-is-considered-an-investigator-and-needs-to-disclose-sfi/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