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7010400" cy="9296400"/>
  <p:embeddedFontLst>
    <p:embeddedFont>
      <p:font typeface="Arial Black"/>
      <p:regular r:id="rId9"/>
    </p:embeddedFont>
    <p:embeddedFont>
      <p:font typeface="Encode Sans Condensed Thin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schemas.openxmlformats.org/officeDocument/2006/relationships/font" Target="fonts/EncodeSansCondensedTh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 showMasterSp="0">
  <p:cSld name="Header +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59305" y="533400"/>
            <a:ext cx="8196210" cy="4904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b="0" i="0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b="0" i="0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b="0" i="0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b="0" i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326778"/>
            <a:ext cx="8229600" cy="479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4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4" name="Google Shape;174;p25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75" name="Google Shape;1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639" y="3810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2819400"/>
            <a:ext cx="1333569" cy="2235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659305" y="533400"/>
            <a:ext cx="8196210" cy="4904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t/>
            </a:r>
            <a:endParaRPr sz="5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en-US" sz="5400"/>
              <a:t>Compliance Corner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MRAM September 10, 2020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Andra Sawyer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Post Award Fiscal Compliance (PAFC)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gcafco@uw.edu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PAFC’s CORE Classes</a:t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326778"/>
            <a:ext cx="8229600" cy="479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All classes scheduled for in-person (via Zoom) for Fall 2020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Converting most from in-person to on-demand (recorded)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Some recorded modules meet two needs:</a:t>
            </a:r>
            <a:endParaRPr/>
          </a:p>
          <a:p>
            <a:pPr indent="-514350" lvl="1" marL="9715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/>
              <a:t>Component of a CORE class</a:t>
            </a:r>
            <a:endParaRPr/>
          </a:p>
          <a:p>
            <a:pPr indent="-514350" lvl="1" marL="9715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/>
              <a:t>General information, explanation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Cost Share F&amp;A Rate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PAFC Webpage:</a:t>
            </a:r>
            <a:endParaRPr/>
          </a:p>
        </p:txBody>
      </p:sp>
      <p:pic>
        <p:nvPicPr>
          <p:cNvPr id="195" name="Google Shape;195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59" y="2174875"/>
            <a:ext cx="3319269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GCA Webpage:</a:t>
            </a:r>
            <a:endParaRPr/>
          </a:p>
        </p:txBody>
      </p:sp>
      <p:pic>
        <p:nvPicPr>
          <p:cNvPr id="197" name="Google Shape;197;p28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4214005"/>
            <a:ext cx="4041775" cy="18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2993" y="2174875"/>
            <a:ext cx="4053807" cy="177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