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4" r:id="rId5"/>
    <p:sldMasterId id="2147483755" r:id="rId6"/>
    <p:sldMasterId id="2147483756" r:id="rId7"/>
    <p:sldMasterId id="2147483757" r:id="rId8"/>
    <p:sldMasterId id="2147483758" r:id="rId9"/>
    <p:sldMasterId id="2147483759" r:id="rId10"/>
    <p:sldMasterId id="2147483760" r:id="rId11"/>
    <p:sldMasterId id="2147483761" r:id="rId12"/>
    <p:sldMasterId id="2147483762" r:id="rId13"/>
    <p:sldMasterId id="2147483763"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Lst>
  <p:sldSz cy="6858000" cx="9144000"/>
  <p:notesSz cx="6858000" cy="9144000"/>
  <p:embeddedFontLst>
    <p:embeddedFont>
      <p:font typeface="Jacques Francois Shadow"/>
      <p:regular r:id="rId111"/>
    </p:embeddedFont>
    <p:embeddedFont>
      <p:font typeface="Encode Sans"/>
      <p:regular r:id="rId112"/>
      <p:bold r:id="rId113"/>
    </p:embeddedFont>
    <p:embeddedFont>
      <p:font typeface="Arial Black"/>
      <p:regular r:id="rId114"/>
    </p:embeddedFont>
    <p:embeddedFont>
      <p:font typeface="Open Sans Light"/>
      <p:regular r:id="rId115"/>
      <p:bold r:id="rId116"/>
      <p:italic r:id="rId117"/>
      <p:boldItalic r:id="rId118"/>
    </p:embeddedFont>
    <p:embeddedFont>
      <p:font typeface="Open Sans"/>
      <p:regular r:id="rId119"/>
      <p:bold r:id="rId120"/>
      <p:italic r:id="rId121"/>
      <p:boldItalic r:id="rId122"/>
    </p:embeddedFont>
    <p:embeddedFont>
      <p:font typeface="Encode Sans Condensed Thin"/>
      <p:bold r:id="rId1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5D56F2-185E-4E5F-B51B-083B7C7FCDAC}">
  <a:tblStyle styleId="{075D56F2-185E-4E5F-B51B-083B7C7FCDA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F1B5F41A-3AC8-49E0-AC7F-9F5107D8653B}"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7EC"/>
          </a:solidFill>
        </a:fill>
      </a:tcStyle>
    </a:wholeTbl>
    <a:band1H>
      <a:tcTxStyle/>
      <a:tcStyle>
        <a:fill>
          <a:solidFill>
            <a:srgbClr val="CECCD8"/>
          </a:solidFill>
        </a:fill>
      </a:tcStyle>
    </a:band1H>
    <a:band2H>
      <a:tcTxStyle/>
    </a:band2H>
    <a:band1V>
      <a:tcTxStyle/>
      <a:tcStyle>
        <a:fill>
          <a:solidFill>
            <a:srgbClr val="CECCD8"/>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slide" Target="slides/slide31.xml"/><Relationship Id="rId45" Type="http://schemas.openxmlformats.org/officeDocument/2006/relationships/slide" Target="slides/slide30.xml"/><Relationship Id="rId107" Type="http://schemas.openxmlformats.org/officeDocument/2006/relationships/slide" Target="slides/slide92.xml"/><Relationship Id="rId106" Type="http://schemas.openxmlformats.org/officeDocument/2006/relationships/slide" Target="slides/slide91.xml"/><Relationship Id="rId105" Type="http://schemas.openxmlformats.org/officeDocument/2006/relationships/slide" Target="slides/slide90.xml"/><Relationship Id="rId104" Type="http://schemas.openxmlformats.org/officeDocument/2006/relationships/slide" Target="slides/slide89.xml"/><Relationship Id="rId109" Type="http://schemas.openxmlformats.org/officeDocument/2006/relationships/slide" Target="slides/slide94.xml"/><Relationship Id="rId108" Type="http://schemas.openxmlformats.org/officeDocument/2006/relationships/slide" Target="slides/slide93.xml"/><Relationship Id="rId48" Type="http://schemas.openxmlformats.org/officeDocument/2006/relationships/slide" Target="slides/slide33.xml"/><Relationship Id="rId47" Type="http://schemas.openxmlformats.org/officeDocument/2006/relationships/slide" Target="slides/slide32.xml"/><Relationship Id="rId49" Type="http://schemas.openxmlformats.org/officeDocument/2006/relationships/slide" Target="slides/slide34.xml"/><Relationship Id="rId103" Type="http://schemas.openxmlformats.org/officeDocument/2006/relationships/slide" Target="slides/slide88.xml"/><Relationship Id="rId102" Type="http://schemas.openxmlformats.org/officeDocument/2006/relationships/slide" Target="slides/slide87.xml"/><Relationship Id="rId101" Type="http://schemas.openxmlformats.org/officeDocument/2006/relationships/slide" Target="slides/slide86.xml"/><Relationship Id="rId100" Type="http://schemas.openxmlformats.org/officeDocument/2006/relationships/slide" Target="slides/slide85.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26" Type="http://schemas.openxmlformats.org/officeDocument/2006/relationships/slide" Target="slides/slide11.xml"/><Relationship Id="rId121" Type="http://schemas.openxmlformats.org/officeDocument/2006/relationships/font" Target="fonts/OpenSans-italic.fntdata"/><Relationship Id="rId25" Type="http://schemas.openxmlformats.org/officeDocument/2006/relationships/slide" Target="slides/slide10.xml"/><Relationship Id="rId120" Type="http://schemas.openxmlformats.org/officeDocument/2006/relationships/font" Target="fonts/OpenSans-bold.fntdata"/><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123" Type="http://schemas.openxmlformats.org/officeDocument/2006/relationships/font" Target="fonts/EncodeSansCondensedThin-bold.fntdata"/><Relationship Id="rId122" Type="http://schemas.openxmlformats.org/officeDocument/2006/relationships/font" Target="fonts/OpenSans-boldItalic.fntdata"/><Relationship Id="rId95" Type="http://schemas.openxmlformats.org/officeDocument/2006/relationships/slide" Target="slides/slide80.xml"/><Relationship Id="rId94" Type="http://schemas.openxmlformats.org/officeDocument/2006/relationships/slide" Target="slides/slide79.xml"/><Relationship Id="rId97" Type="http://schemas.openxmlformats.org/officeDocument/2006/relationships/slide" Target="slides/slide82.xml"/><Relationship Id="rId96" Type="http://schemas.openxmlformats.org/officeDocument/2006/relationships/slide" Target="slides/slide81.xml"/><Relationship Id="rId11" Type="http://schemas.openxmlformats.org/officeDocument/2006/relationships/slideMaster" Target="slideMasters/slideMaster7.xml"/><Relationship Id="rId99" Type="http://schemas.openxmlformats.org/officeDocument/2006/relationships/slide" Target="slides/slide84.xml"/><Relationship Id="rId10" Type="http://schemas.openxmlformats.org/officeDocument/2006/relationships/slideMaster" Target="slideMasters/slideMaster6.xml"/><Relationship Id="rId98" Type="http://schemas.openxmlformats.org/officeDocument/2006/relationships/slide" Target="slides/slide83.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6.xml"/><Relationship Id="rId90" Type="http://schemas.openxmlformats.org/officeDocument/2006/relationships/slide" Target="slides/slide75.xml"/><Relationship Id="rId93" Type="http://schemas.openxmlformats.org/officeDocument/2006/relationships/slide" Target="slides/slide78.xml"/><Relationship Id="rId92" Type="http://schemas.openxmlformats.org/officeDocument/2006/relationships/slide" Target="slides/slide77.xml"/><Relationship Id="rId118" Type="http://schemas.openxmlformats.org/officeDocument/2006/relationships/font" Target="fonts/OpenSansLight-boldItalic.fntdata"/><Relationship Id="rId117" Type="http://schemas.openxmlformats.org/officeDocument/2006/relationships/font" Target="fonts/OpenSansLight-italic.fntdata"/><Relationship Id="rId116" Type="http://schemas.openxmlformats.org/officeDocument/2006/relationships/font" Target="fonts/OpenSansLight-bold.fntdata"/><Relationship Id="rId115" Type="http://schemas.openxmlformats.org/officeDocument/2006/relationships/font" Target="fonts/OpenSansLight-regular.fntdata"/><Relationship Id="rId119" Type="http://schemas.openxmlformats.org/officeDocument/2006/relationships/font" Target="fonts/OpenSans-regular.fntdata"/><Relationship Id="rId15" Type="http://schemas.openxmlformats.org/officeDocument/2006/relationships/notesMaster" Target="notesMasters/notesMaster1.xml"/><Relationship Id="rId110" Type="http://schemas.openxmlformats.org/officeDocument/2006/relationships/slide" Target="slides/slide95.xml"/><Relationship Id="rId14" Type="http://schemas.openxmlformats.org/officeDocument/2006/relationships/slideMaster" Target="slideMasters/slideMaster10.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14" Type="http://schemas.openxmlformats.org/officeDocument/2006/relationships/font" Target="fonts/ArialBlack-regular.fntdata"/><Relationship Id="rId18" Type="http://schemas.openxmlformats.org/officeDocument/2006/relationships/slide" Target="slides/slide3.xml"/><Relationship Id="rId113" Type="http://schemas.openxmlformats.org/officeDocument/2006/relationships/font" Target="fonts/EncodeSans-bold.fntdata"/><Relationship Id="rId112" Type="http://schemas.openxmlformats.org/officeDocument/2006/relationships/font" Target="fonts/EncodeSans-regular.fntdata"/><Relationship Id="rId111" Type="http://schemas.openxmlformats.org/officeDocument/2006/relationships/font" Target="fonts/JacquesFrancoisShadow-regular.fntdata"/><Relationship Id="rId84" Type="http://schemas.openxmlformats.org/officeDocument/2006/relationships/slide" Target="slides/slide69.xml"/><Relationship Id="rId83" Type="http://schemas.openxmlformats.org/officeDocument/2006/relationships/slide" Target="slides/slide68.xml"/><Relationship Id="rId86" Type="http://schemas.openxmlformats.org/officeDocument/2006/relationships/slide" Target="slides/slide71.xml"/><Relationship Id="rId85" Type="http://schemas.openxmlformats.org/officeDocument/2006/relationships/slide" Target="slides/slide70.xml"/><Relationship Id="rId88" Type="http://schemas.openxmlformats.org/officeDocument/2006/relationships/slide" Target="slides/slide73.xml"/><Relationship Id="rId87" Type="http://schemas.openxmlformats.org/officeDocument/2006/relationships/slide" Target="slides/slide72.xml"/><Relationship Id="rId89" Type="http://schemas.openxmlformats.org/officeDocument/2006/relationships/slide" Target="slides/slide74.xml"/><Relationship Id="rId80" Type="http://schemas.openxmlformats.org/officeDocument/2006/relationships/slide" Target="slides/slide65.xml"/><Relationship Id="rId82" Type="http://schemas.openxmlformats.org/officeDocument/2006/relationships/slide" Target="slides/slide67.xml"/><Relationship Id="rId81" Type="http://schemas.openxmlformats.org/officeDocument/2006/relationships/slide" Target="slides/slide6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8.xml"/><Relationship Id="rId72" Type="http://schemas.openxmlformats.org/officeDocument/2006/relationships/slide" Target="slides/slide57.xml"/><Relationship Id="rId75" Type="http://schemas.openxmlformats.org/officeDocument/2006/relationships/slide" Target="slides/slide60.xml"/><Relationship Id="rId74" Type="http://schemas.openxmlformats.org/officeDocument/2006/relationships/slide" Target="slides/slide59.xml"/><Relationship Id="rId77" Type="http://schemas.openxmlformats.org/officeDocument/2006/relationships/slide" Target="slides/slide62.xml"/><Relationship Id="rId76" Type="http://schemas.openxmlformats.org/officeDocument/2006/relationships/slide" Target="slides/slide61.xml"/><Relationship Id="rId79" Type="http://schemas.openxmlformats.org/officeDocument/2006/relationships/slide" Target="slides/slide64.xml"/><Relationship Id="rId78" Type="http://schemas.openxmlformats.org/officeDocument/2006/relationships/slide" Target="slides/slide63.xml"/><Relationship Id="rId71" Type="http://schemas.openxmlformats.org/officeDocument/2006/relationships/slide" Target="slides/slide56.xml"/><Relationship Id="rId70" Type="http://schemas.openxmlformats.org/officeDocument/2006/relationships/slide" Target="slides/slide55.xml"/><Relationship Id="rId62" Type="http://schemas.openxmlformats.org/officeDocument/2006/relationships/slide" Target="slides/slide47.xml"/><Relationship Id="rId61" Type="http://schemas.openxmlformats.org/officeDocument/2006/relationships/slide" Target="slides/slide46.xml"/><Relationship Id="rId64" Type="http://schemas.openxmlformats.org/officeDocument/2006/relationships/slide" Target="slides/slide49.xml"/><Relationship Id="rId63" Type="http://schemas.openxmlformats.org/officeDocument/2006/relationships/slide" Target="slides/slide48.xml"/><Relationship Id="rId66" Type="http://schemas.openxmlformats.org/officeDocument/2006/relationships/slide" Target="slides/slide51.xml"/><Relationship Id="rId65" Type="http://schemas.openxmlformats.org/officeDocument/2006/relationships/slide" Target="slides/slide50.xml"/><Relationship Id="rId68" Type="http://schemas.openxmlformats.org/officeDocument/2006/relationships/slide" Target="slides/slide53.xml"/><Relationship Id="rId67" Type="http://schemas.openxmlformats.org/officeDocument/2006/relationships/slide" Target="slides/slide52.xml"/><Relationship Id="rId60" Type="http://schemas.openxmlformats.org/officeDocument/2006/relationships/slide" Target="slides/slide45.xml"/><Relationship Id="rId69" Type="http://schemas.openxmlformats.org/officeDocument/2006/relationships/slide" Target="slides/slide54.xml"/><Relationship Id="rId51" Type="http://schemas.openxmlformats.org/officeDocument/2006/relationships/slide" Target="slides/slide36.xml"/><Relationship Id="rId50" Type="http://schemas.openxmlformats.org/officeDocument/2006/relationships/slide" Target="slides/slide35.xml"/><Relationship Id="rId53" Type="http://schemas.openxmlformats.org/officeDocument/2006/relationships/slide" Target="slides/slide38.xml"/><Relationship Id="rId52" Type="http://schemas.openxmlformats.org/officeDocument/2006/relationships/slide" Target="slides/slide37.xml"/><Relationship Id="rId55" Type="http://schemas.openxmlformats.org/officeDocument/2006/relationships/slide" Target="slides/slide40.xml"/><Relationship Id="rId54" Type="http://schemas.openxmlformats.org/officeDocument/2006/relationships/slide" Target="slides/slide39.xml"/><Relationship Id="rId57" Type="http://schemas.openxmlformats.org/officeDocument/2006/relationships/slide" Target="slides/slide42.xml"/><Relationship Id="rId56" Type="http://schemas.openxmlformats.org/officeDocument/2006/relationships/slide" Target="slides/slide41.xml"/><Relationship Id="rId59" Type="http://schemas.openxmlformats.org/officeDocument/2006/relationships/slide" Target="slides/slide44.xml"/><Relationship Id="rId58"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a1edfe0094_0_80:notes"/>
          <p:cNvSpPr/>
          <p:nvPr>
            <p:ph idx="2" type="sldImg"/>
          </p:nvPr>
        </p:nvSpPr>
        <p:spPr>
          <a:xfrm>
            <a:off x="1403450" y="1143000"/>
            <a:ext cx="4051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a1edfe0094_0_80:notes"/>
          <p:cNvSpPr txBox="1"/>
          <p:nvPr>
            <p:ph idx="1" type="body"/>
          </p:nvPr>
        </p:nvSpPr>
        <p:spPr>
          <a:xfrm>
            <a:off x="685643" y="4400472"/>
            <a:ext cx="5486700" cy="3600600"/>
          </a:xfrm>
          <a:prstGeom prst="rect">
            <a:avLst/>
          </a:prstGeom>
          <a:noFill/>
          <a:ln>
            <a:noFill/>
          </a:ln>
        </p:spPr>
        <p:txBody>
          <a:bodyPr anchorCtr="0" anchor="t" bIns="44825" lIns="89625" spcFirstLastPara="1" rIns="89625" wrap="square" tIns="44825">
            <a:noAutofit/>
          </a:bodyPr>
          <a:lstStyle/>
          <a:p>
            <a:pPr indent="0" lvl="0" marL="0" marR="0" rtl="0" algn="l">
              <a:spcBef>
                <a:spcPts val="0"/>
              </a:spcBef>
              <a:spcAft>
                <a:spcPts val="0"/>
              </a:spcAft>
              <a:buNone/>
            </a:pPr>
            <a:r>
              <a:t/>
            </a:r>
            <a:endParaRPr b="0" i="0" sz="1100" u="none" cap="none" strike="noStrike">
              <a:solidFill>
                <a:schemeClr val="dk1"/>
              </a:solidFill>
              <a:latin typeface="Calibri"/>
              <a:ea typeface="Calibri"/>
              <a:cs typeface="Calibri"/>
              <a:sym typeface="Calibri"/>
            </a:endParaRPr>
          </a:p>
        </p:txBody>
      </p:sp>
      <p:sp>
        <p:nvSpPr>
          <p:cNvPr id="664" name="Google Shape;664;ga1edfe0094_0_80:notes"/>
          <p:cNvSpPr txBox="1"/>
          <p:nvPr>
            <p:ph idx="12" type="sldNum"/>
          </p:nvPr>
        </p:nvSpPr>
        <p:spPr>
          <a:xfrm>
            <a:off x="3885313" y="8685554"/>
            <a:ext cx="2971200" cy="458700"/>
          </a:xfrm>
          <a:prstGeom prst="rect">
            <a:avLst/>
          </a:prstGeom>
          <a:noFill/>
          <a:ln>
            <a:noFill/>
          </a:ln>
        </p:spPr>
        <p:txBody>
          <a:bodyPr anchorCtr="0" anchor="b" bIns="44825" lIns="89625" spcFirstLastPara="1" rIns="89625" wrap="square" tIns="44825">
            <a:noAutofit/>
          </a:bodyPr>
          <a:lstStyle/>
          <a:p>
            <a:pPr indent="0" lvl="0" marL="0" marR="0" rtl="0" algn="r">
              <a:spcBef>
                <a:spcPts val="0"/>
              </a:spcBef>
              <a:spcAft>
                <a:spcPts val="0"/>
              </a:spcAft>
              <a:buNone/>
            </a:pPr>
            <a:fld id="{00000000-1234-1234-1234-123412341234}" type="slidenum">
              <a:rPr b="0" i="0" lang="en"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9d1629ed60_1_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9d1629ed60_1_28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9d1629ed60_1_28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9d1629ed60_1_2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9d1629ed60_1_29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9d1629ed60_1_29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9d1629ed60_1_2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9d1629ed60_1_2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9d1629ed60_1_29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9d1629ed60_1_3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9d1629ed60_1_3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Pricing data helps </a:t>
            </a:r>
            <a:r>
              <a:rPr lang="en" sz="1000">
                <a:solidFill>
                  <a:srgbClr val="4B2E83"/>
                </a:solidFill>
                <a:latin typeface="Open Sans"/>
                <a:ea typeface="Open Sans"/>
                <a:cs typeface="Open Sans"/>
                <a:sym typeface="Open Sans"/>
              </a:rPr>
              <a:t>establish a reasonable estimate of actual cost.</a:t>
            </a:r>
            <a:endParaRPr sz="1000">
              <a:solidFill>
                <a:srgbClr val="4B2E83"/>
              </a:solidFill>
              <a:latin typeface="Open Sans"/>
              <a:ea typeface="Open Sans"/>
              <a:cs typeface="Open Sans"/>
              <a:sym typeface="Open Sans"/>
            </a:endParaRPr>
          </a:p>
          <a:p>
            <a:pPr indent="0" lvl="0" marL="0" rtl="0" algn="l">
              <a:spcBef>
                <a:spcPts val="0"/>
              </a:spcBef>
              <a:spcAft>
                <a:spcPts val="0"/>
              </a:spcAft>
              <a:buNone/>
            </a:pPr>
            <a:r>
              <a:rPr lang="en" sz="1000">
                <a:solidFill>
                  <a:srgbClr val="4B2E83"/>
                </a:solidFill>
                <a:latin typeface="Open Sans"/>
                <a:ea typeface="Open Sans"/>
                <a:cs typeface="Open Sans"/>
                <a:sym typeface="Open Sans"/>
              </a:rPr>
              <a:t>Cost principles are still used to formulate your fixed pricing.</a:t>
            </a:r>
            <a:endParaRPr sz="1000">
              <a:solidFill>
                <a:srgbClr val="4B2E83"/>
              </a:solidFill>
              <a:latin typeface="Open Sans"/>
              <a:ea typeface="Open Sans"/>
              <a:cs typeface="Open Sans"/>
              <a:sym typeface="Open Sans"/>
            </a:endParaRPr>
          </a:p>
        </p:txBody>
      </p:sp>
      <p:sp>
        <p:nvSpPr>
          <p:cNvPr id="748" name="Google Shape;748;g9d1629ed60_1_30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9d1629ed60_1_3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9d1629ed60_1_31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9d1629ed60_1_31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9d1629ed60_1_3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9d1629ed60_1_3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We presume certification is done by UW as the grantee rather than the PI individually, but we will need to capture that information from the PI before certification.</a:t>
            </a:r>
            <a:endParaRPr/>
          </a:p>
        </p:txBody>
      </p:sp>
      <p:sp>
        <p:nvSpPr>
          <p:cNvPr id="763" name="Google Shape;763;g9d1629ed60_1_31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9d1629ed60_1_3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9d1629ed60_1_32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9d1629ed60_1_32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9d1629ed60_1_3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9d1629ed60_1_3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9d1629ed60_1_33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9d1629ed60_1_3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9d1629ed60_1_34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9d1629ed60_1_34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9d1629ed60_1_3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9d1629ed60_1_34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g9d1629ed60_1_34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9d1629ed60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9d1629ed60_1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9d1629ed60_1_3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802" name="Google Shape;802;g9d1629ed60_1_3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9d1629ed60_1_4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9d1629ed60_1_4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9d1629ed60_1_4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g9d1629ed60_1_4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9d1629ed60_1_4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9d1629ed60_1_4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9d1629ed60_1_4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g9d1629ed60_1_4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9d1629ed60_1_4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g9d1629ed60_1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Telecommunications cost means the cost of using communication and telephony technologies such as mobile phones, land lines, and internet.</a:t>
            </a:r>
            <a:endParaRPr/>
          </a:p>
        </p:txBody>
      </p:sp>
      <p:sp>
        <p:nvSpPr>
          <p:cNvPr id="835" name="Google Shape;835;g9d1629ed60_1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9d1629ed60_1_4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g9d1629ed60_1_4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9d1629ed60_1_54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
        <p:nvSpPr>
          <p:cNvPr id="849" name="Google Shape;849;g9d1629ed60_1_5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9d1629ed60_1_5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9d1629ed60_1_55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s</a:t>
            </a:r>
            <a:endParaRPr/>
          </a:p>
        </p:txBody>
      </p:sp>
      <p:sp>
        <p:nvSpPr>
          <p:cNvPr id="856" name="Google Shape;856;g9d1629ed60_1_55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9d1629ed60_1_5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9d1629ed60_1_55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4B2E83"/>
                </a:solidFill>
                <a:latin typeface="Open Sans"/>
                <a:ea typeface="Open Sans"/>
                <a:cs typeface="Open Sans"/>
                <a:sym typeface="Open Sans"/>
              </a:rPr>
              <a:t> </a:t>
            </a:r>
            <a:endParaRPr sz="800">
              <a:solidFill>
                <a:srgbClr val="4B2E83"/>
              </a:solidFill>
              <a:latin typeface="Open Sans"/>
              <a:ea typeface="Open Sans"/>
              <a:cs typeface="Open Sans"/>
              <a:sym typeface="Open Sans"/>
            </a:endParaRPr>
          </a:p>
          <a:p>
            <a:pPr indent="0" lvl="0" marL="0" rtl="0" algn="l">
              <a:spcBef>
                <a:spcPts val="0"/>
              </a:spcBef>
              <a:spcAft>
                <a:spcPts val="0"/>
              </a:spcAft>
              <a:buNone/>
            </a:pPr>
            <a:r>
              <a:rPr lang="en" sz="800">
                <a:solidFill>
                  <a:srgbClr val="4B2E83"/>
                </a:solidFill>
                <a:latin typeface="Open Sans"/>
                <a:ea typeface="Open Sans"/>
                <a:cs typeface="Open Sans"/>
                <a:sym typeface="Open Sans"/>
              </a:rPr>
              <a:t>We can bypass reps under 52.204-24 if we state “does not” provide covered telecommunications equipment/services as part of the offered products or services to the Government </a:t>
            </a:r>
            <a:endParaRPr/>
          </a:p>
        </p:txBody>
      </p:sp>
      <p:sp>
        <p:nvSpPr>
          <p:cNvPr id="863" name="Google Shape;863;g9d1629ed60_1_55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9d1629ed60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9d1629ed60_1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9d1629ed60_1_5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9d1629ed60_1_56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Claudia and Ray can elaborate further on Procurement steps </a:t>
            </a:r>
            <a:endParaRPr/>
          </a:p>
        </p:txBody>
      </p:sp>
      <p:sp>
        <p:nvSpPr>
          <p:cNvPr id="870" name="Google Shape;870;g9d1629ed60_1_56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9d1629ed60_1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876" name="Google Shape;876;g9d1629ed60_1_5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9d1629ed60_1_6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9d1629ed60_1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g9d1629ed60_1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9d1629ed60_1_6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9d1629ed60_1_6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g9d1629ed60_1_6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9d1629ed60_1_6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g9d1629ed60_1_6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g9d1629ed60_1_6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9d1629ed60_1_8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9d1629ed60_1_8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g9d1629ed60_1_8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9d1629ed60_1_8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9d1629ed60_1_8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g9d1629ed60_1_8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9d1629ed60_1_8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g9d1629ed60_1_8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9d1629ed60_1_8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g9d1629ed60_1_8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g9d1629ed60_1_8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9d1629ed60_1_8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g9d1629ed60_1_8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9d1629ed60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9d1629ed60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9d1629ed60_1_8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9d1629ed60_1_8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9d1629ed60_1_137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g9d1629ed60_1_137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987" name="Google Shape;987;g9d1629ed60_1_137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9d1629ed60_1_1387: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g9d1629ed60_1_138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996" name="Google Shape;996;g9d1629ed60_1_138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9d1629ed60_1_13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g9d1629ed60_1_1393: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9d1629ed60_1_14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g9d1629ed60_1_1404: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9d1629ed60_1_14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g9d1629ed60_1_1412: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9d1629ed60_1_14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g9d1629ed60_1_1420: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9d1629ed60_1_14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9d1629ed60_1_1427: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9d1629ed60_1_14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g9d1629ed60_1_1434: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9d1629ed60_1_1442: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g9d1629ed60_1_144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58" name="Google Shape;1058;g9d1629ed60_1_1442: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9d1629ed60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9d1629ed60_1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9d1629ed60_1_14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g9d1629ed60_1_144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9d1629ed60_1_145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9d1629ed60_1_145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a:t>EnvRNA - it stores its genetic information as RNA packaged inside an envelope, which is made of the host cell’s membrane.</a:t>
            </a:r>
            <a:endParaRPr/>
          </a:p>
          <a:p>
            <a:pPr indent="0" lvl="0" marL="0" rtl="0" algn="l">
              <a:spcBef>
                <a:spcPts val="0"/>
              </a:spcBef>
              <a:spcAft>
                <a:spcPts val="0"/>
              </a:spcAft>
              <a:buNone/>
            </a:pPr>
            <a:r>
              <a:rPr lang="en"/>
              <a:t>The spike protein serves to recognize and attach to the host cell’s receptors and facilitates entry into the cell.</a:t>
            </a:r>
            <a:endParaRPr/>
          </a:p>
          <a:p>
            <a:pPr indent="0" lvl="0" marL="0" rtl="0" algn="l">
              <a:spcBef>
                <a:spcPts val="0"/>
              </a:spcBef>
              <a:spcAft>
                <a:spcPts val="0"/>
              </a:spcAft>
              <a:buNone/>
            </a:pPr>
            <a:r>
              <a:rPr lang="en"/>
              <a:t>Once inside the cell, the virus propagates by recruiting the host cell’s enzymes to produce numerous viral precursors.</a:t>
            </a:r>
            <a:endParaRPr/>
          </a:p>
          <a:p>
            <a:pPr indent="0" lvl="0" marL="0" rtl="0" algn="l">
              <a:spcBef>
                <a:spcPts val="0"/>
              </a:spcBef>
              <a:spcAft>
                <a:spcPts val="0"/>
              </a:spcAft>
              <a:buNone/>
            </a:pPr>
            <a:r>
              <a:rPr lang="en"/>
              <a:t>Mature virions are then released from the host cell’s surface by exocytosis.</a:t>
            </a:r>
            <a:endParaRPr/>
          </a:p>
        </p:txBody>
      </p:sp>
      <p:sp>
        <p:nvSpPr>
          <p:cNvPr id="1074" name="Google Shape;1074;g9d1629ed60_1_1456: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9d1629ed60_1_14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g9d1629ed60_1_1464: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9d1629ed60_1_14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g9d1629ed60_1_1470: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9d1629ed60_1_147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g9d1629ed60_1_147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97" name="Google Shape;1097;g9d1629ed60_1_1476: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9d1629ed60_1_1487: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g9d1629ed60_1_148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109" name="Google Shape;1109;g9d1629ed60_1_148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9d1629ed60_1_14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g9d1629ed60_1_1495: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9d1629ed60_1_15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g9d1629ed60_1_1503: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9d1629ed60_1_15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g9d1629ed60_1_150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9d1629ed60_1_151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g9d1629ed60_1_151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a:t>Diagnostic platforms for rapid detection, point-of-care detection, molecular biology assays, RNA extraction, biomarkers, etc.</a:t>
            </a:r>
            <a:endParaRPr/>
          </a:p>
          <a:p>
            <a:pPr indent="0" lvl="0" marL="0" rtl="0" algn="l">
              <a:spcBef>
                <a:spcPts val="0"/>
              </a:spcBef>
              <a:spcAft>
                <a:spcPts val="0"/>
              </a:spcAft>
              <a:buNone/>
            </a:pPr>
            <a:r>
              <a:rPr lang="en"/>
              <a:t>Host response factors, genetics factors, etc.</a:t>
            </a:r>
            <a:endParaRPr/>
          </a:p>
        </p:txBody>
      </p:sp>
      <p:sp>
        <p:nvSpPr>
          <p:cNvPr id="1142" name="Google Shape;1142;g9d1629ed60_1_1516: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9d1629ed60_1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93" name="Google Shape;693;g9d1629ed60_1_2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9d1629ed60_1_152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2" name="Google Shape;1152;g9d1629ed60_1_152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153" name="Google Shape;1153;g9d1629ed60_1_1526: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9d1629ed60_1_1537: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4" name="Google Shape;1164;g9d1629ed60_1_153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165" name="Google Shape;1165;g9d1629ed60_1_153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9d1629ed60_1_154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9d1629ed60_1_154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175" name="Google Shape;1175;g9d1629ed60_1_1546: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9d1629ed60_1_1554: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g9d1629ed60_1_155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184" name="Google Shape;1184;g9d1629ed60_1_1554: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9d1629ed60_1_15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g9d1629ed60_1_1561: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9d1629ed60_1_156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g9d1629ed60_1_156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01" name="Google Shape;1201;g9d1629ed60_1_156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9d1629ed60_1_15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g9d1629ed60_1_157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9d1629ed60_1_1588: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1" name="Google Shape;1221;g9d1629ed60_1_158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22" name="Google Shape;1222;g9d1629ed60_1_1588: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9d1629ed60_1_2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g9d1629ed60_1_2051:notes"/>
          <p:cNvSpPr/>
          <p:nvPr>
            <p:ph idx="2" type="sldImg"/>
          </p:nvPr>
        </p:nvSpPr>
        <p:spPr>
          <a:xfrm>
            <a:off x="1155424" y="685488"/>
            <a:ext cx="4547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9d1629ed60_1_2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g9d1629ed60_1_2056:notes"/>
          <p:cNvSpPr/>
          <p:nvPr>
            <p:ph idx="2" type="sldImg"/>
          </p:nvPr>
        </p:nvSpPr>
        <p:spPr>
          <a:xfrm>
            <a:off x="1155424" y="685488"/>
            <a:ext cx="4547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9d1629ed60_1_2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9d1629ed60_1_26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700" name="Google Shape;700;g9d1629ed60_1_26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9d1629ed60_1_2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g9d1629ed60_1_2064:notes"/>
          <p:cNvSpPr/>
          <p:nvPr>
            <p:ph idx="2" type="sldImg"/>
          </p:nvPr>
        </p:nvSpPr>
        <p:spPr>
          <a:xfrm>
            <a:off x="1155424" y="685488"/>
            <a:ext cx="4547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9d1629ed60_1_2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g9d1629ed60_1_2069:notes"/>
          <p:cNvSpPr/>
          <p:nvPr>
            <p:ph idx="2" type="sldImg"/>
          </p:nvPr>
        </p:nvSpPr>
        <p:spPr>
          <a:xfrm>
            <a:off x="1155424" y="685488"/>
            <a:ext cx="4547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9d1629ed60_1_2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g9d1629ed60_1_2075:notes"/>
          <p:cNvSpPr/>
          <p:nvPr>
            <p:ph idx="2" type="sldImg"/>
          </p:nvPr>
        </p:nvSpPr>
        <p:spPr>
          <a:xfrm>
            <a:off x="1155424" y="685488"/>
            <a:ext cx="4547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9d1629ed60_1_2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g9d1629ed60_1_2081:notes"/>
          <p:cNvSpPr/>
          <p:nvPr>
            <p:ph idx="2" type="sldImg"/>
          </p:nvPr>
        </p:nvSpPr>
        <p:spPr>
          <a:xfrm>
            <a:off x="1155424" y="685488"/>
            <a:ext cx="4547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9d1629ed60_1_2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g9d1629ed60_1_2086:notes"/>
          <p:cNvSpPr/>
          <p:nvPr>
            <p:ph idx="2" type="sldImg"/>
          </p:nvPr>
        </p:nvSpPr>
        <p:spPr>
          <a:xfrm>
            <a:off x="1155424" y="685488"/>
            <a:ext cx="4547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9d1629ed60_1_25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g9d1629ed60_1_25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Good morning! Today we would like to recognize the first ever group of graduates from the CORE Certificate in Research Administration. As you may remember CORE launched this certificate a year ago this fall. Since launch over 300 people have enrolled int the certificate program and as of Friday, October 9, 28 of them have met all requirements to receive the certificate. We had originally scheduled a recognition event for this week to occur in the HUB, but times being what they are, that is not possible. So, let’s take a moment today to recognize their achievements with this meeting. </a:t>
            </a:r>
            <a:endParaRPr/>
          </a:p>
        </p:txBody>
      </p:sp>
      <p:sp>
        <p:nvSpPr>
          <p:cNvPr id="1275" name="Google Shape;1275;g9d1629ed60_1_25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9d1629ed60_1_25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0" name="Google Shape;1290;g9d1629ed60_1_2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Here’s who they are—let’s give them a hand!</a:t>
            </a:r>
            <a:endParaRPr/>
          </a:p>
        </p:txBody>
      </p:sp>
      <p:sp>
        <p:nvSpPr>
          <p:cNvPr id="1291" name="Google Shape;1291;g9d1629ed60_1_2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9d1629ed60_1_25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g9d1629ed60_1_2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2" name="Google Shape;1302;g9d1629ed60_1_2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9d1629ed60_1_25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g9d1629ed60_1_25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9d1629ed60_1_25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g9d1629ed60_1_25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9d1629ed60_1_2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9d1629ed60_1_27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708" name="Google Shape;708;g9d1629ed60_1_27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9d1629ed60_1_25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g9d1629ed60_1_25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9d1629ed60_1_26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9d1629ed60_1_26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9d1629ed60_1_26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g9d1629ed60_1_26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9d1629ed60_1_26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g9d1629ed60_1_26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9d1629ed60_1_26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g9d1629ed60_1_26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9d1629ed60_1_26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g9d1629ed60_1_26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9d1629ed60_1_26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g9d1629ed60_1_26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9d1629ed60_1_26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g9d1629ed60_1_26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9d1629ed60_1_26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g9d1629ed60_1_26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9d1629ed60_1_26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g9d1629ed60_1_26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9d1629ed60_1_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9d1629ed60_1_27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9d1629ed60_1_27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9d1629ed60_1_26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g9d1629ed60_1_26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9d1629ed60_1_26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g9d1629ed60_1_26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9d1629ed60_1_27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g9d1629ed60_1_27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9d1629ed60_1_27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g9d1629ed60_1_27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9d1629ed60_1_27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2" name="Google Shape;1472;g9d1629ed60_1_27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Congratulations to all of you!</a:t>
            </a:r>
            <a:endParaRPr/>
          </a:p>
        </p:txBody>
      </p:sp>
      <p:sp>
        <p:nvSpPr>
          <p:cNvPr id="1473" name="Google Shape;1473;g9d1629ed60_1_27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9d1629ed60_1_27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3" name="Google Shape;1483;g9d1629ed60_1_27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a big thank you to all who support the ongoing professional development of our research administration staff!</a:t>
            </a:r>
            <a:endParaRPr/>
          </a:p>
        </p:txBody>
      </p:sp>
      <p:sp>
        <p:nvSpPr>
          <p:cNvPr id="1484" name="Google Shape;1484;g9d1629ed60_1_27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8.png"/><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png"/><Relationship Id="rId3" Type="http://schemas.openxmlformats.org/officeDocument/2006/relationships/image" Target="../media/image27.png"/><Relationship Id="rId4" Type="http://schemas.openxmlformats.org/officeDocument/2006/relationships/image" Target="../media/image2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png"/><Relationship Id="rId3" Type="http://schemas.openxmlformats.org/officeDocument/2006/relationships/image" Target="../media/image3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0.png"/><Relationship Id="rId3" Type="http://schemas.openxmlformats.org/officeDocument/2006/relationships/image" Target="../media/image39.png"/><Relationship Id="rId4" Type="http://schemas.openxmlformats.org/officeDocument/2006/relationships/image" Target="../media/image88.png"/><Relationship Id="rId5" Type="http://schemas.openxmlformats.org/officeDocument/2006/relationships/image" Target="../media/image31.png"/><Relationship Id="rId6" Type="http://schemas.openxmlformats.org/officeDocument/2006/relationships/image" Target="../media/image3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1.png"/><Relationship Id="rId3" Type="http://schemas.openxmlformats.org/officeDocument/2006/relationships/image" Target="../media/image3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7" name="Shape 617"/>
        <p:cNvGrpSpPr/>
        <p:nvPr/>
      </p:nvGrpSpPr>
      <p:grpSpPr>
        <a:xfrm>
          <a:off x="0" y="0"/>
          <a:ext cx="0" cy="0"/>
          <a:chOff x="0" y="0"/>
          <a:chExt cx="0" cy="0"/>
        </a:xfrm>
      </p:grpSpPr>
      <p:sp>
        <p:nvSpPr>
          <p:cNvPr id="618" name="Google Shape;618;p110"/>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9" name="Google Shape;619;p110"/>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20" name="Google Shape;620;p110"/>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21" name="Google Shape;621;p110"/>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22" name="Google Shape;622;p110"/>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23" name="Google Shape;623;p11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4" name="Google Shape;624;p11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5" name="Google Shape;625;p11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6" name="Shape 626"/>
        <p:cNvGrpSpPr/>
        <p:nvPr/>
      </p:nvGrpSpPr>
      <p:grpSpPr>
        <a:xfrm>
          <a:off x="0" y="0"/>
          <a:ext cx="0" cy="0"/>
          <a:chOff x="0" y="0"/>
          <a:chExt cx="0" cy="0"/>
        </a:xfrm>
      </p:grpSpPr>
      <p:sp>
        <p:nvSpPr>
          <p:cNvPr id="627" name="Google Shape;627;p11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8" name="Google Shape;628;p1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9" name="Google Shape;629;p11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0" name="Google Shape;630;p11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1" name="Shape 631"/>
        <p:cNvGrpSpPr/>
        <p:nvPr/>
      </p:nvGrpSpPr>
      <p:grpSpPr>
        <a:xfrm>
          <a:off x="0" y="0"/>
          <a:ext cx="0" cy="0"/>
          <a:chOff x="0" y="0"/>
          <a:chExt cx="0" cy="0"/>
        </a:xfrm>
      </p:grpSpPr>
      <p:sp>
        <p:nvSpPr>
          <p:cNvPr id="632" name="Google Shape;632;p11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3" name="Google Shape;633;p11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4" name="Google Shape;634;p11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5" name="Shape 635"/>
        <p:cNvGrpSpPr/>
        <p:nvPr/>
      </p:nvGrpSpPr>
      <p:grpSpPr>
        <a:xfrm>
          <a:off x="0" y="0"/>
          <a:ext cx="0" cy="0"/>
          <a:chOff x="0" y="0"/>
          <a:chExt cx="0" cy="0"/>
        </a:xfrm>
      </p:grpSpPr>
      <p:sp>
        <p:nvSpPr>
          <p:cNvPr id="636" name="Google Shape;636;p113"/>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7" name="Google Shape;637;p113"/>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38" name="Google Shape;638;p113"/>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9" name="Google Shape;639;p11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0" name="Google Shape;640;p11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1" name="Google Shape;641;p11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2" name="Shape 642"/>
        <p:cNvGrpSpPr/>
        <p:nvPr/>
      </p:nvGrpSpPr>
      <p:grpSpPr>
        <a:xfrm>
          <a:off x="0" y="0"/>
          <a:ext cx="0" cy="0"/>
          <a:chOff x="0" y="0"/>
          <a:chExt cx="0" cy="0"/>
        </a:xfrm>
      </p:grpSpPr>
      <p:sp>
        <p:nvSpPr>
          <p:cNvPr id="643" name="Google Shape;643;p114"/>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4" name="Google Shape;644;p114"/>
          <p:cNvSpPr/>
          <p:nvPr>
            <p:ph idx="2" type="pic"/>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5" name="Google Shape;645;p114"/>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46" name="Google Shape;646;p1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7" name="Google Shape;647;p11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8" name="Google Shape;648;p11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9" name="Shape 649"/>
        <p:cNvGrpSpPr/>
        <p:nvPr/>
      </p:nvGrpSpPr>
      <p:grpSpPr>
        <a:xfrm>
          <a:off x="0" y="0"/>
          <a:ext cx="0" cy="0"/>
          <a:chOff x="0" y="0"/>
          <a:chExt cx="0" cy="0"/>
        </a:xfrm>
      </p:grpSpPr>
      <p:sp>
        <p:nvSpPr>
          <p:cNvPr id="650" name="Google Shape;650;p11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1" name="Google Shape;651;p115"/>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52" name="Google Shape;652;p1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3" name="Google Shape;653;p11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4" name="Google Shape;654;p11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5" name="Shape 655"/>
        <p:cNvGrpSpPr/>
        <p:nvPr/>
      </p:nvGrpSpPr>
      <p:grpSpPr>
        <a:xfrm>
          <a:off x="0" y="0"/>
          <a:ext cx="0" cy="0"/>
          <a:chOff x="0" y="0"/>
          <a:chExt cx="0" cy="0"/>
        </a:xfrm>
      </p:grpSpPr>
      <p:sp>
        <p:nvSpPr>
          <p:cNvPr id="656" name="Google Shape;656;p116"/>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7" name="Google Shape;657;p116"/>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58" name="Google Shape;658;p11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9" name="Google Shape;659;p11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0" name="Google Shape;660;p11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1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2" name="Google Shape;62;p1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3" name="Google Shape;63;p1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8" name="Google Shape;68;p1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4" name="Google Shape;74;p17"/>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5" name="Google Shape;75;p1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0" name="Google Shape;80;p18"/>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8"/>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7" name="Google Shape;87;p19"/>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8" name="Google Shape;88;p1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9" name="Google Shape;89;p19"/>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0" name="Google Shape;90;p1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1" name="Google Shape;91;p1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6" name="Google Shape;96;p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1" name="Google Shape;101;p21"/>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8" name="Google Shape;108;p22"/>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5" name="Google Shape;115;p23"/>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21" name="Google Shape;121;p24"/>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6" name="Shape 126"/>
        <p:cNvGrpSpPr/>
        <p:nvPr/>
      </p:nvGrpSpPr>
      <p:grpSpPr>
        <a:xfrm>
          <a:off x="0" y="0"/>
          <a:ext cx="0" cy="0"/>
          <a:chOff x="0" y="0"/>
          <a:chExt cx="0" cy="0"/>
        </a:xfrm>
      </p:grpSpPr>
      <p:sp>
        <p:nvSpPr>
          <p:cNvPr id="127" name="Google Shape;127;p26"/>
          <p:cNvSpPr txBox="1"/>
          <p:nvPr>
            <p:ph idx="1" type="body"/>
          </p:nvPr>
        </p:nvSpPr>
        <p:spPr>
          <a:xfrm>
            <a:off x="671757" y="1167124"/>
            <a:ext cx="6972300" cy="2641800"/>
          </a:xfrm>
          <a:prstGeom prst="rect">
            <a:avLst/>
          </a:prstGeom>
          <a:noFill/>
          <a:ln>
            <a:noFill/>
          </a:ln>
        </p:spPr>
        <p:txBody>
          <a:bodyPr anchorCtr="0" anchor="b" bIns="91425" lIns="91425" spcFirstLastPara="1" rIns="91425" wrap="square" tIns="91425">
            <a:noAutofit/>
          </a:bodyPr>
          <a:lstStyle>
            <a:lvl1pPr indent="-546100" lvl="0" marL="457200" marR="0" rtl="0" algn="l">
              <a:lnSpc>
                <a:spcPct val="100000"/>
              </a:lnSpc>
              <a:spcBef>
                <a:spcPts val="1000"/>
              </a:spcBef>
              <a:spcAft>
                <a:spcPts val="0"/>
              </a:spcAft>
              <a:buClr>
                <a:srgbClr val="4B2E83"/>
              </a:buClr>
              <a:buSzPts val="5000"/>
              <a:buFont typeface="Arial"/>
              <a:buChar char="●"/>
              <a:defRPr b="0" i="0" sz="5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28" name="Google Shape;128;p26"/>
          <p:cNvPicPr preferRelativeResize="0"/>
          <p:nvPr/>
        </p:nvPicPr>
        <p:blipFill rotWithShape="1">
          <a:blip r:embed="rId2">
            <a:alphaModFix/>
          </a:blip>
          <a:srcRect b="0" l="0" r="0" t="0"/>
          <a:stretch/>
        </p:blipFill>
        <p:spPr>
          <a:xfrm>
            <a:off x="7448139" y="5949410"/>
            <a:ext cx="1368171" cy="923452"/>
          </a:xfrm>
          <a:prstGeom prst="rect">
            <a:avLst/>
          </a:prstGeom>
          <a:noFill/>
          <a:ln>
            <a:noFill/>
          </a:ln>
        </p:spPr>
      </p:pic>
      <p:pic>
        <p:nvPicPr>
          <p:cNvPr descr="Wordmark_center_Purple_HEX.png" id="129" name="Google Shape;129;p26"/>
          <p:cNvPicPr preferRelativeResize="0"/>
          <p:nvPr/>
        </p:nvPicPr>
        <p:blipFill rotWithShape="1">
          <a:blip r:embed="rId3">
            <a:alphaModFix/>
          </a:blip>
          <a:srcRect b="0" l="0" r="0" t="0"/>
          <a:stretch/>
        </p:blipFill>
        <p:spPr>
          <a:xfrm>
            <a:off x="792039" y="6487457"/>
            <a:ext cx="2407146" cy="163360"/>
          </a:xfrm>
          <a:prstGeom prst="rect">
            <a:avLst/>
          </a:prstGeom>
          <a:noFill/>
          <a:ln>
            <a:noFill/>
          </a:ln>
        </p:spPr>
      </p:pic>
      <p:pic>
        <p:nvPicPr>
          <p:cNvPr descr="Bar_RtAngle_7502_RGB.png" id="130" name="Google Shape;130;p26"/>
          <p:cNvPicPr preferRelativeResize="0"/>
          <p:nvPr/>
        </p:nvPicPr>
        <p:blipFill rotWithShape="1">
          <a:blip r:embed="rId4">
            <a:alphaModFix/>
          </a:blip>
          <a:srcRect b="0" l="0" r="0" t="0"/>
          <a:stretch/>
        </p:blipFill>
        <p:spPr>
          <a:xfrm>
            <a:off x="813587" y="4006085"/>
            <a:ext cx="2264489" cy="1127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131" name="Shape 131"/>
        <p:cNvGrpSpPr/>
        <p:nvPr/>
      </p:nvGrpSpPr>
      <p:grpSpPr>
        <a:xfrm>
          <a:off x="0" y="0"/>
          <a:ext cx="0" cy="0"/>
          <a:chOff x="0" y="0"/>
          <a:chExt cx="0" cy="0"/>
        </a:xfrm>
      </p:grpSpPr>
      <p:sp>
        <p:nvSpPr>
          <p:cNvPr id="132" name="Google Shape;132;p27"/>
          <p:cNvSpPr txBox="1"/>
          <p:nvPr>
            <p:ph idx="1" type="body"/>
          </p:nvPr>
        </p:nvSpPr>
        <p:spPr>
          <a:xfrm>
            <a:off x="671757"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4B2E83"/>
              </a:buClr>
              <a:buSzPts val="3000"/>
              <a:buFont typeface="Arial"/>
              <a:buChar char="●"/>
              <a:defRPr b="0" i="0" sz="3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3" name="Google Shape;133;p27"/>
          <p:cNvSpPr txBox="1"/>
          <p:nvPr>
            <p:ph idx="2" type="body"/>
          </p:nvPr>
        </p:nvSpPr>
        <p:spPr>
          <a:xfrm>
            <a:off x="659305" y="1736725"/>
            <a:ext cx="8196300" cy="40155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rgbClr val="4B2E83"/>
              </a:buClr>
              <a:buSzPts val="2400"/>
              <a:buFont typeface="Merriweather Sans"/>
              <a:buChar char="&gt;"/>
              <a:defRPr b="0" i="0" sz="2400" u="none" cap="none" strike="noStrike">
                <a:solidFill>
                  <a:srgbClr val="4B2E83"/>
                </a:solidFill>
                <a:latin typeface="Open Sans"/>
                <a:ea typeface="Open Sans"/>
                <a:cs typeface="Open Sans"/>
                <a:sym typeface="Open Sans"/>
              </a:defRPr>
            </a:lvl1pPr>
            <a:lvl2pPr indent="-355600" lvl="1" marL="914400" marR="0" rtl="0" algn="l">
              <a:lnSpc>
                <a:spcPct val="100000"/>
              </a:lnSpc>
              <a:spcBef>
                <a:spcPts val="400"/>
              </a:spcBef>
              <a:spcAft>
                <a:spcPts val="0"/>
              </a:spcAft>
              <a:buClr>
                <a:srgbClr val="4B2E83"/>
              </a:buClr>
              <a:buSzPts val="2000"/>
              <a:buFont typeface="Open Sans"/>
              <a:buChar char="–"/>
              <a:defRPr b="0" i="0" sz="2000" u="none" cap="none" strike="noStrike">
                <a:solidFill>
                  <a:srgbClr val="4B2E83"/>
                </a:solidFill>
                <a:latin typeface="Open Sans"/>
                <a:ea typeface="Open Sans"/>
                <a:cs typeface="Open Sans"/>
                <a:sym typeface="Open Sans"/>
              </a:defRPr>
            </a:lvl2pPr>
            <a:lvl3pPr indent="-342900" lvl="2" marL="1371600" marR="0" rtl="0" algn="l">
              <a:lnSpc>
                <a:spcPct val="100000"/>
              </a:lnSpc>
              <a:spcBef>
                <a:spcPts val="360"/>
              </a:spcBef>
              <a:spcAft>
                <a:spcPts val="0"/>
              </a:spcAft>
              <a:buClr>
                <a:srgbClr val="4B2E83"/>
              </a:buClr>
              <a:buSzPts val="1800"/>
              <a:buFont typeface="Merriweather Sans"/>
              <a:buChar char="&gt;"/>
              <a:defRPr b="0" i="0" sz="1800" u="none" cap="none" strike="noStrike">
                <a:solidFill>
                  <a:srgbClr val="4B2E83"/>
                </a:solidFill>
                <a:latin typeface="Open Sans"/>
                <a:ea typeface="Open Sans"/>
                <a:cs typeface="Open Sans"/>
                <a:sym typeface="Open Sans"/>
              </a:defRPr>
            </a:lvl3pPr>
            <a:lvl4pPr indent="-330200" lvl="3" marL="1828800" marR="0" rtl="0" algn="l">
              <a:lnSpc>
                <a:spcPct val="100000"/>
              </a:lnSpc>
              <a:spcBef>
                <a:spcPts val="320"/>
              </a:spcBef>
              <a:spcAft>
                <a:spcPts val="0"/>
              </a:spcAft>
              <a:buClr>
                <a:srgbClr val="4B2E83"/>
              </a:buClr>
              <a:buSzPts val="1600"/>
              <a:buFont typeface="Open Sans"/>
              <a:buChar char="–"/>
              <a:defRPr b="0" i="0" sz="1600" u="none" cap="none" strike="noStrike">
                <a:solidFill>
                  <a:srgbClr val="4B2E83"/>
                </a:solidFill>
                <a:latin typeface="Open Sans"/>
                <a:ea typeface="Open Sans"/>
                <a:cs typeface="Open Sans"/>
                <a:sym typeface="Open Sans"/>
              </a:defRPr>
            </a:lvl4pPr>
            <a:lvl5pPr indent="-317500" lvl="4" marL="2286000" marR="0" rtl="0" algn="l">
              <a:lnSpc>
                <a:spcPct val="100000"/>
              </a:lnSpc>
              <a:spcBef>
                <a:spcPts val="280"/>
              </a:spcBef>
              <a:spcAft>
                <a:spcPts val="0"/>
              </a:spcAft>
              <a:buClr>
                <a:srgbClr val="4B2E83"/>
              </a:buClr>
              <a:buSzPts val="1400"/>
              <a:buFont typeface="Merriweather Sans"/>
              <a:buChar char="&gt;"/>
              <a:defRPr b="0" i="0" sz="1400" u="none" cap="none" strike="noStrike">
                <a:solidFill>
                  <a:srgbClr val="4B2E83"/>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34" name="Google Shape;134;p27"/>
          <p:cNvPicPr preferRelativeResize="0"/>
          <p:nvPr/>
        </p:nvPicPr>
        <p:blipFill rotWithShape="1">
          <a:blip r:embed="rId2">
            <a:alphaModFix/>
          </a:blip>
          <a:srcRect b="0" l="0" r="0" t="0"/>
          <a:stretch/>
        </p:blipFill>
        <p:spPr>
          <a:xfrm>
            <a:off x="7448139" y="5949410"/>
            <a:ext cx="1368171" cy="923452"/>
          </a:xfrm>
          <a:prstGeom prst="rect">
            <a:avLst/>
          </a:prstGeom>
          <a:noFill/>
          <a:ln>
            <a:noFill/>
          </a:ln>
        </p:spPr>
      </p:pic>
      <p:pic>
        <p:nvPicPr>
          <p:cNvPr descr="Bar_RtAngle_7502_RGB.png" id="135" name="Google Shape;135;p27"/>
          <p:cNvPicPr preferRelativeResize="0"/>
          <p:nvPr/>
        </p:nvPicPr>
        <p:blipFill rotWithShape="1">
          <a:blip r:embed="rId3">
            <a:alphaModFix/>
          </a:blip>
          <a:srcRect b="0" l="0" r="0" t="0"/>
          <a:stretch/>
        </p:blipFill>
        <p:spPr>
          <a:xfrm>
            <a:off x="784225" y="1437805"/>
            <a:ext cx="1346402" cy="6704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36" name="Shape 136"/>
        <p:cNvGrpSpPr/>
        <p:nvPr/>
      </p:nvGrpSpPr>
      <p:grpSpPr>
        <a:xfrm>
          <a:off x="0" y="0"/>
          <a:ext cx="0" cy="0"/>
          <a:chOff x="0" y="0"/>
          <a:chExt cx="0" cy="0"/>
        </a:xfrm>
      </p:grpSpPr>
      <p:sp>
        <p:nvSpPr>
          <p:cNvPr id="137" name="Google Shape;137;p28"/>
          <p:cNvSpPr txBox="1"/>
          <p:nvPr>
            <p:ph idx="1" type="body"/>
          </p:nvPr>
        </p:nvSpPr>
        <p:spPr>
          <a:xfrm>
            <a:off x="671757"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4B2E83"/>
              </a:buClr>
              <a:buSzPts val="3000"/>
              <a:buFont typeface="Arial"/>
              <a:buChar char="●"/>
              <a:defRPr b="0" i="0" sz="3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8" name="Google Shape;138;p28"/>
          <p:cNvSpPr txBox="1"/>
          <p:nvPr>
            <p:ph idx="2" type="body"/>
          </p:nvPr>
        </p:nvSpPr>
        <p:spPr>
          <a:xfrm>
            <a:off x="659305" y="2320239"/>
            <a:ext cx="8197200" cy="38100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lnSpc>
                <a:spcPct val="100000"/>
              </a:lnSpc>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lnSpc>
                <a:spcPct val="100000"/>
              </a:lnSpc>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lnSpc>
                <a:spcPct val="100000"/>
              </a:lnSpc>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lnSpc>
                <a:spcPct val="100000"/>
              </a:lnSpc>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9" name="Google Shape;139;p28"/>
          <p:cNvSpPr txBox="1"/>
          <p:nvPr>
            <p:ph idx="3" type="body"/>
          </p:nvPr>
        </p:nvSpPr>
        <p:spPr>
          <a:xfrm>
            <a:off x="671757" y="1730667"/>
            <a:ext cx="8184600" cy="4113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90000"/>
              </a:lnSpc>
              <a:spcBef>
                <a:spcPts val="480"/>
              </a:spcBef>
              <a:spcAft>
                <a:spcPts val="0"/>
              </a:spcAft>
              <a:buClr>
                <a:srgbClr val="4B2E83"/>
              </a:buClr>
              <a:buSzPts val="2400"/>
              <a:buFont typeface="Arial"/>
              <a:buChar char="●"/>
              <a:defRPr b="0" i="0" sz="24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40" name="Google Shape;140;p28"/>
          <p:cNvPicPr preferRelativeResize="0"/>
          <p:nvPr/>
        </p:nvPicPr>
        <p:blipFill rotWithShape="1">
          <a:blip r:embed="rId2">
            <a:alphaModFix/>
          </a:blip>
          <a:srcRect b="0" l="0" r="0" t="0"/>
          <a:stretch/>
        </p:blipFill>
        <p:spPr>
          <a:xfrm>
            <a:off x="6382155" y="6487457"/>
            <a:ext cx="2407146" cy="163360"/>
          </a:xfrm>
          <a:prstGeom prst="rect">
            <a:avLst/>
          </a:prstGeom>
          <a:noFill/>
          <a:ln>
            <a:noFill/>
          </a:ln>
        </p:spPr>
      </p:pic>
      <p:pic>
        <p:nvPicPr>
          <p:cNvPr descr="Bar_RtAngle_7502_RGB.png" id="141" name="Google Shape;141;p28"/>
          <p:cNvPicPr preferRelativeResize="0"/>
          <p:nvPr/>
        </p:nvPicPr>
        <p:blipFill rotWithShape="1">
          <a:blip r:embed="rId3">
            <a:alphaModFix/>
          </a:blip>
          <a:srcRect b="0" l="0" r="0" t="0"/>
          <a:stretch/>
        </p:blipFill>
        <p:spPr>
          <a:xfrm>
            <a:off x="784225" y="1437805"/>
            <a:ext cx="1346402" cy="6704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142" name="Shape 142"/>
        <p:cNvGrpSpPr/>
        <p:nvPr/>
      </p:nvGrpSpPr>
      <p:grpSpPr>
        <a:xfrm>
          <a:off x="0" y="0"/>
          <a:ext cx="0" cy="0"/>
          <a:chOff x="0" y="0"/>
          <a:chExt cx="0" cy="0"/>
        </a:xfrm>
      </p:grpSpPr>
      <p:sp>
        <p:nvSpPr>
          <p:cNvPr id="143" name="Google Shape;143;p29"/>
          <p:cNvSpPr/>
          <p:nvPr>
            <p:ph idx="2" type="chart"/>
          </p:nvPr>
        </p:nvSpPr>
        <p:spPr>
          <a:xfrm>
            <a:off x="766763" y="1736725"/>
            <a:ext cx="8021700" cy="4432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indent="-107950" lvl="1" marL="74295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4" name="Google Shape;144;p29"/>
          <p:cNvSpPr txBox="1"/>
          <p:nvPr>
            <p:ph idx="1" type="body"/>
          </p:nvPr>
        </p:nvSpPr>
        <p:spPr>
          <a:xfrm>
            <a:off x="671757"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4B2E83"/>
              </a:buClr>
              <a:buSzPts val="3000"/>
              <a:buFont typeface="Arial"/>
              <a:buChar char="●"/>
              <a:defRPr b="0" i="0" sz="3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45" name="Google Shape;145;p29"/>
          <p:cNvPicPr preferRelativeResize="0"/>
          <p:nvPr/>
        </p:nvPicPr>
        <p:blipFill rotWithShape="1">
          <a:blip r:embed="rId2">
            <a:alphaModFix/>
          </a:blip>
          <a:srcRect b="0" l="0" r="0" t="0"/>
          <a:stretch/>
        </p:blipFill>
        <p:spPr>
          <a:xfrm>
            <a:off x="6363105" y="6487457"/>
            <a:ext cx="2407146" cy="163360"/>
          </a:xfrm>
          <a:prstGeom prst="rect">
            <a:avLst/>
          </a:prstGeom>
          <a:noFill/>
          <a:ln>
            <a:noFill/>
          </a:ln>
        </p:spPr>
      </p:pic>
      <p:pic>
        <p:nvPicPr>
          <p:cNvPr descr="Bar_RtAngle_7502_RGB.png" id="146" name="Google Shape;146;p29"/>
          <p:cNvPicPr preferRelativeResize="0"/>
          <p:nvPr/>
        </p:nvPicPr>
        <p:blipFill rotWithShape="1">
          <a:blip r:embed="rId3">
            <a:alphaModFix/>
          </a:blip>
          <a:srcRect b="0" l="0" r="0" t="0"/>
          <a:stretch/>
        </p:blipFill>
        <p:spPr>
          <a:xfrm>
            <a:off x="784225" y="1437805"/>
            <a:ext cx="1346402" cy="6704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148" name="Shape 148"/>
        <p:cNvGrpSpPr/>
        <p:nvPr/>
      </p:nvGrpSpPr>
      <p:grpSpPr>
        <a:xfrm>
          <a:off x="0" y="0"/>
          <a:ext cx="0" cy="0"/>
          <a:chOff x="0" y="0"/>
          <a:chExt cx="0" cy="0"/>
        </a:xfrm>
      </p:grpSpPr>
      <p:sp>
        <p:nvSpPr>
          <p:cNvPr id="149" name="Google Shape;149;p3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0" name="Google Shape;150;p31"/>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51" name="Google Shape;151;p31"/>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Bar_RtAngle_7502_RGB.png" id="152" name="Google Shape;152;p31"/>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3" name="Shape 153"/>
        <p:cNvGrpSpPr/>
        <p:nvPr/>
      </p:nvGrpSpPr>
      <p:grpSpPr>
        <a:xfrm>
          <a:off x="0" y="0"/>
          <a:ext cx="0" cy="0"/>
          <a:chOff x="0" y="0"/>
          <a:chExt cx="0" cy="0"/>
        </a:xfrm>
      </p:grpSpPr>
      <p:sp>
        <p:nvSpPr>
          <p:cNvPr id="154" name="Google Shape;154;p32"/>
          <p:cNvSpPr txBox="1"/>
          <p:nvPr>
            <p:ph idx="1" type="body"/>
          </p:nvPr>
        </p:nvSpPr>
        <p:spPr>
          <a:xfrm>
            <a:off x="671757" y="1167124"/>
            <a:ext cx="6972300" cy="2641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1000"/>
              </a:spcBef>
              <a:spcAft>
                <a:spcPts val="0"/>
              </a:spcAft>
              <a:buClr>
                <a:srgbClr val="4B2E83"/>
              </a:buClr>
              <a:buSzPts val="5000"/>
              <a:buFont typeface="Arial"/>
              <a:buNone/>
              <a:defRPr b="0" i="0" sz="5000" u="none" cap="none" strike="noStrike">
                <a:solidFill>
                  <a:srgbClr val="4B2E83"/>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55" name="Google Shape;155;p32"/>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Wordmark_center_Purple_HEX.png" id="156" name="Google Shape;156;p32"/>
          <p:cNvPicPr preferRelativeResize="0"/>
          <p:nvPr/>
        </p:nvPicPr>
        <p:blipFill rotWithShape="1">
          <a:blip r:embed="rId3">
            <a:alphaModFix/>
          </a:blip>
          <a:srcRect b="0" l="0" r="0" t="0"/>
          <a:stretch/>
        </p:blipFill>
        <p:spPr>
          <a:xfrm>
            <a:off x="792039" y="6487457"/>
            <a:ext cx="2425296" cy="163374"/>
          </a:xfrm>
          <a:prstGeom prst="rect">
            <a:avLst/>
          </a:prstGeom>
          <a:noFill/>
          <a:ln>
            <a:noFill/>
          </a:ln>
        </p:spPr>
      </p:pic>
      <p:pic>
        <p:nvPicPr>
          <p:cNvPr descr="Bar_RtAngle_7502_RGB.png" id="157" name="Google Shape;157;p32"/>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58" name="Shape 158"/>
        <p:cNvGrpSpPr/>
        <p:nvPr/>
      </p:nvGrpSpPr>
      <p:grpSpPr>
        <a:xfrm>
          <a:off x="0" y="0"/>
          <a:ext cx="0" cy="0"/>
          <a:chOff x="0" y="0"/>
          <a:chExt cx="0" cy="0"/>
        </a:xfrm>
      </p:grpSpPr>
      <p:sp>
        <p:nvSpPr>
          <p:cNvPr id="159" name="Google Shape;159;p33"/>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0" name="Google Shape;160;p33"/>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33"/>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4B2E83"/>
              </a:buClr>
              <a:buSzPts val="2400"/>
              <a:buFont typeface="Arial"/>
              <a:buNone/>
              <a:defRPr b="0" i="0" sz="2400" u="none" cap="none" strike="noStrike">
                <a:solidFill>
                  <a:srgbClr val="4B2E83"/>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62" name="Google Shape;162;p33"/>
          <p:cNvPicPr preferRelativeResize="0"/>
          <p:nvPr/>
        </p:nvPicPr>
        <p:blipFill rotWithShape="1">
          <a:blip r:embed="rId2">
            <a:alphaModFix/>
          </a:blip>
          <a:srcRect b="0" l="0" r="0" t="0"/>
          <a:stretch/>
        </p:blipFill>
        <p:spPr>
          <a:xfrm>
            <a:off x="6382155" y="6487457"/>
            <a:ext cx="2425296" cy="163374"/>
          </a:xfrm>
          <a:prstGeom prst="rect">
            <a:avLst/>
          </a:prstGeom>
          <a:noFill/>
          <a:ln>
            <a:noFill/>
          </a:ln>
        </p:spPr>
      </p:pic>
      <p:pic>
        <p:nvPicPr>
          <p:cNvPr descr="Bar_RtAngle_7502_RGB.png" id="163" name="Google Shape;163;p33"/>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164" name="Shape 164"/>
        <p:cNvGrpSpPr/>
        <p:nvPr/>
      </p:nvGrpSpPr>
      <p:grpSpPr>
        <a:xfrm>
          <a:off x="0" y="0"/>
          <a:ext cx="0" cy="0"/>
          <a:chOff x="0" y="0"/>
          <a:chExt cx="0" cy="0"/>
        </a:xfrm>
      </p:grpSpPr>
      <p:sp>
        <p:nvSpPr>
          <p:cNvPr id="165" name="Google Shape;165;p34"/>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34"/>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67" name="Google Shape;167;p34"/>
          <p:cNvPicPr preferRelativeResize="0"/>
          <p:nvPr/>
        </p:nvPicPr>
        <p:blipFill rotWithShape="1">
          <a:blip r:embed="rId2">
            <a:alphaModFix/>
          </a:blip>
          <a:srcRect b="0" l="0" r="0" t="0"/>
          <a:stretch/>
        </p:blipFill>
        <p:spPr>
          <a:xfrm>
            <a:off x="6363105" y="6487457"/>
            <a:ext cx="2425296" cy="163374"/>
          </a:xfrm>
          <a:prstGeom prst="rect">
            <a:avLst/>
          </a:prstGeom>
          <a:noFill/>
          <a:ln>
            <a:noFill/>
          </a:ln>
        </p:spPr>
      </p:pic>
      <p:pic>
        <p:nvPicPr>
          <p:cNvPr descr="Bar_RtAngle_7502_RGB.png" id="168" name="Google Shape;168;p34"/>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169" name="Shape 169"/>
        <p:cNvGrpSpPr/>
        <p:nvPr/>
      </p:nvGrpSpPr>
      <p:grpSpPr>
        <a:xfrm>
          <a:off x="0" y="0"/>
          <a:ext cx="0" cy="0"/>
          <a:chOff x="0" y="0"/>
          <a:chExt cx="0" cy="0"/>
        </a:xfrm>
      </p:grpSpPr>
      <p:pic>
        <p:nvPicPr>
          <p:cNvPr descr="UW_W Logo_White.png" id="170" name="Google Shape;170;p35"/>
          <p:cNvPicPr preferRelativeResize="0"/>
          <p:nvPr/>
        </p:nvPicPr>
        <p:blipFill rotWithShape="1">
          <a:blip r:embed="rId2">
            <a:alphaModFix/>
          </a:blip>
          <a:srcRect b="0" l="0" r="0" t="0"/>
          <a:stretch/>
        </p:blipFill>
        <p:spPr>
          <a:xfrm>
            <a:off x="7445814" y="5945853"/>
            <a:ext cx="1368169" cy="923452"/>
          </a:xfrm>
          <a:prstGeom prst="rect">
            <a:avLst/>
          </a:prstGeom>
          <a:noFill/>
          <a:ln>
            <a:noFill/>
          </a:ln>
        </p:spPr>
      </p:pic>
      <p:pic>
        <p:nvPicPr>
          <p:cNvPr id="171" name="Google Shape;171;p35"/>
          <p:cNvPicPr preferRelativeResize="0"/>
          <p:nvPr/>
        </p:nvPicPr>
        <p:blipFill rotWithShape="1">
          <a:blip r:embed="rId3">
            <a:alphaModFix/>
          </a:blip>
          <a:srcRect b="0" l="0" r="0" t="0"/>
          <a:stretch/>
        </p:blipFill>
        <p:spPr>
          <a:xfrm>
            <a:off x="677333" y="6354232"/>
            <a:ext cx="2540000" cy="266689"/>
          </a:xfrm>
          <a:prstGeom prst="rect">
            <a:avLst/>
          </a:prstGeom>
          <a:noFill/>
          <a:ln>
            <a:noFill/>
          </a:ln>
        </p:spPr>
      </p:pic>
      <p:sp>
        <p:nvSpPr>
          <p:cNvPr id="172" name="Google Shape;172;p35"/>
          <p:cNvSpPr txBox="1"/>
          <p:nvPr>
            <p:ph idx="1" type="body"/>
          </p:nvPr>
        </p:nvSpPr>
        <p:spPr>
          <a:xfrm>
            <a:off x="671756" y="1179824"/>
            <a:ext cx="6972300" cy="2641800"/>
          </a:xfrm>
          <a:prstGeom prst="rect">
            <a:avLst/>
          </a:prstGeom>
          <a:noFill/>
          <a:ln>
            <a:noFill/>
          </a:ln>
        </p:spPr>
        <p:txBody>
          <a:bodyPr anchorCtr="0" anchor="b" bIns="91425" lIns="91425" spcFirstLastPara="1" rIns="91425" wrap="square" tIns="91425">
            <a:noAutofit/>
          </a:bodyPr>
          <a:lstStyle>
            <a:lvl1pPr indent="-546100" lvl="0" marL="457200" marR="0" rtl="0" algn="l">
              <a:lnSpc>
                <a:spcPct val="100000"/>
              </a:lnSpc>
              <a:spcBef>
                <a:spcPts val="1000"/>
              </a:spcBef>
              <a:spcAft>
                <a:spcPts val="0"/>
              </a:spcAft>
              <a:buClr>
                <a:schemeClr val="accent3"/>
              </a:buClr>
              <a:buSzPts val="5000"/>
              <a:buFont typeface="Arial"/>
              <a:buChar char="●"/>
              <a:defRPr b="0" i="0" sz="5000" u="none" cap="none" strike="noStrike">
                <a:solidFill>
                  <a:schemeClr val="accent3"/>
                </a:solidFill>
                <a:latin typeface="Arial"/>
                <a:ea typeface="Arial"/>
                <a:cs typeface="Arial"/>
                <a:sym typeface="Arial"/>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Arial"/>
                <a:ea typeface="Arial"/>
                <a:cs typeface="Arial"/>
                <a:sym typeface="Arial"/>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Arial"/>
                <a:ea typeface="Arial"/>
                <a:cs typeface="Arial"/>
                <a:sym typeface="Arial"/>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73" name="Google Shape;173;p35"/>
          <p:cNvPicPr preferRelativeResize="0"/>
          <p:nvPr/>
        </p:nvPicPr>
        <p:blipFill rotWithShape="1">
          <a:blip r:embed="rId4">
            <a:alphaModFix/>
          </a:blip>
          <a:srcRect b="0" l="0" r="0" t="0"/>
          <a:stretch/>
        </p:blipFill>
        <p:spPr>
          <a:xfrm>
            <a:off x="813587" y="4006085"/>
            <a:ext cx="2264484" cy="11276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175" name="Shape 175"/>
        <p:cNvGrpSpPr/>
        <p:nvPr/>
      </p:nvGrpSpPr>
      <p:grpSpPr>
        <a:xfrm>
          <a:off x="0" y="0"/>
          <a:ext cx="0" cy="0"/>
          <a:chOff x="0" y="0"/>
          <a:chExt cx="0" cy="0"/>
        </a:xfrm>
      </p:grpSpPr>
      <p:pic>
        <p:nvPicPr>
          <p:cNvPr descr="UW_W Logo_White.png" id="176" name="Google Shape;176;p37"/>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pic>
        <p:nvPicPr>
          <p:cNvPr id="177" name="Google Shape;177;p37"/>
          <p:cNvPicPr preferRelativeResize="0"/>
          <p:nvPr/>
        </p:nvPicPr>
        <p:blipFill rotWithShape="1">
          <a:blip r:embed="rId3">
            <a:alphaModFix/>
          </a:blip>
          <a:srcRect b="0" l="0" r="0" t="0"/>
          <a:stretch/>
        </p:blipFill>
        <p:spPr>
          <a:xfrm>
            <a:off x="677334" y="6354234"/>
            <a:ext cx="2540002" cy="266700"/>
          </a:xfrm>
          <a:prstGeom prst="rect">
            <a:avLst/>
          </a:prstGeom>
          <a:noFill/>
          <a:ln>
            <a:noFill/>
          </a:ln>
        </p:spPr>
      </p:pic>
      <p:sp>
        <p:nvSpPr>
          <p:cNvPr id="178" name="Google Shape;178;p37"/>
          <p:cNvSpPr txBox="1"/>
          <p:nvPr>
            <p:ph idx="1" type="body"/>
          </p:nvPr>
        </p:nvSpPr>
        <p:spPr>
          <a:xfrm>
            <a:off x="671757" y="1179824"/>
            <a:ext cx="6972300" cy="2641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1000"/>
              </a:spcBef>
              <a:spcAft>
                <a:spcPts val="0"/>
              </a:spcAft>
              <a:buClr>
                <a:schemeClr val="accent3"/>
              </a:buClr>
              <a:buSzPts val="5000"/>
              <a:buFont typeface="Arial"/>
              <a:buNone/>
              <a:defRPr b="0" i="0" sz="5000" u="none" cap="none" strike="noStrike">
                <a:solidFill>
                  <a:schemeClr val="accent3"/>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79" name="Google Shape;179;p37"/>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bg>
      <p:bgPr>
        <a:solidFill>
          <a:srgbClr val="4B2E83"/>
        </a:solidFill>
      </p:bgPr>
    </p:bg>
    <p:spTree>
      <p:nvGrpSpPr>
        <p:cNvPr id="180" name="Shape 180"/>
        <p:cNvGrpSpPr/>
        <p:nvPr/>
      </p:nvGrpSpPr>
      <p:grpSpPr>
        <a:xfrm>
          <a:off x="0" y="0"/>
          <a:ext cx="0" cy="0"/>
          <a:chOff x="0" y="0"/>
          <a:chExt cx="0" cy="0"/>
        </a:xfrm>
      </p:grpSpPr>
      <p:pic>
        <p:nvPicPr>
          <p:cNvPr descr="UW_W Logo_White.png" id="181" name="Google Shape;181;p38"/>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sp>
        <p:nvSpPr>
          <p:cNvPr id="182" name="Google Shape;182;p3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83" name="Google Shape;183;p38"/>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84" name="Google Shape;184;p38"/>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85" name="Shape 185"/>
        <p:cNvGrpSpPr/>
        <p:nvPr/>
      </p:nvGrpSpPr>
      <p:grpSpPr>
        <a:xfrm>
          <a:off x="0" y="0"/>
          <a:ext cx="0" cy="0"/>
          <a:chOff x="0" y="0"/>
          <a:chExt cx="0" cy="0"/>
        </a:xfrm>
      </p:grpSpPr>
      <p:sp>
        <p:nvSpPr>
          <p:cNvPr id="186" name="Google Shape;186;p3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87" name="Google Shape;187;p39"/>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88" name="Google Shape;188;p39"/>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189" name="Google Shape;189;p39"/>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pic>
        <p:nvPicPr>
          <p:cNvPr descr="Bar_RtAngle_7502_RGB.png" id="190" name="Google Shape;190;p39"/>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4B2E83"/>
        </a:solidFill>
      </p:bgPr>
    </p:bg>
    <p:spTree>
      <p:nvGrpSpPr>
        <p:cNvPr id="191" name="Shape 191"/>
        <p:cNvGrpSpPr/>
        <p:nvPr/>
      </p:nvGrpSpPr>
      <p:grpSpPr>
        <a:xfrm>
          <a:off x="0" y="0"/>
          <a:ext cx="0" cy="0"/>
          <a:chOff x="0" y="0"/>
          <a:chExt cx="0" cy="0"/>
        </a:xfrm>
      </p:grpSpPr>
      <p:pic>
        <p:nvPicPr>
          <p:cNvPr id="192" name="Google Shape;192;p40"/>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sp>
        <p:nvSpPr>
          <p:cNvPr id="193" name="Google Shape;193;p40"/>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FFFFFF"/>
              </a:buClr>
              <a:buSzPts val="2400"/>
              <a:buFont typeface="Arial"/>
              <a:buNone/>
              <a:defRPr b="0" i="1" sz="2400" u="none" cap="none" strike="noStrike">
                <a:solidFill>
                  <a:srgbClr val="FFFFFF"/>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94" name="Google Shape;194;p4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Condensed Thin"/>
                <a:ea typeface="Encode Sans Condensed Thin"/>
                <a:cs typeface="Encode Sans Condensed Thin"/>
                <a:sym typeface="Encode Sans Condensed Thin"/>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Condensed Thin"/>
                <a:ea typeface="Encode Sans Condensed Thin"/>
                <a:cs typeface="Encode Sans Condensed Thin"/>
                <a:sym typeface="Encode Sans Condensed Thin"/>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Condensed Thin"/>
                <a:ea typeface="Encode Sans Condensed Thin"/>
                <a:cs typeface="Encode Sans Condensed Thin"/>
                <a:sym typeface="Encode Sans Condensed Thin"/>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Condensed Thin"/>
                <a:ea typeface="Encode Sans Condensed Thin"/>
                <a:cs typeface="Encode Sans Condensed Thin"/>
                <a:sym typeface="Encode Sans Condensed Thin"/>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95" name="Google Shape;195;p40"/>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itle Slide">
  <p:cSld name="NEW Title Slide">
    <p:bg>
      <p:bgPr>
        <a:solidFill>
          <a:srgbClr val="4B2E83"/>
        </a:solidFill>
      </p:bgPr>
    </p:bg>
    <p:spTree>
      <p:nvGrpSpPr>
        <p:cNvPr id="201" name="Shape 201"/>
        <p:cNvGrpSpPr/>
        <p:nvPr/>
      </p:nvGrpSpPr>
      <p:grpSpPr>
        <a:xfrm>
          <a:off x="0" y="0"/>
          <a:ext cx="0" cy="0"/>
          <a:chOff x="0" y="0"/>
          <a:chExt cx="0" cy="0"/>
        </a:xfrm>
      </p:grpSpPr>
      <p:pic>
        <p:nvPicPr>
          <p:cNvPr descr="UW_W Logo_White.png" id="202" name="Google Shape;202;p42"/>
          <p:cNvPicPr preferRelativeResize="0"/>
          <p:nvPr/>
        </p:nvPicPr>
        <p:blipFill rotWithShape="1">
          <a:blip r:embed="rId2">
            <a:alphaModFix/>
          </a:blip>
          <a:srcRect b="0" l="0" r="0" t="0"/>
          <a:stretch/>
        </p:blipFill>
        <p:spPr>
          <a:xfrm>
            <a:off x="7749541" y="5945854"/>
            <a:ext cx="1028702" cy="923546"/>
          </a:xfrm>
          <a:prstGeom prst="rect">
            <a:avLst/>
          </a:prstGeom>
          <a:noFill/>
          <a:ln>
            <a:noFill/>
          </a:ln>
        </p:spPr>
      </p:pic>
      <p:sp>
        <p:nvSpPr>
          <p:cNvPr id="203" name="Google Shape;203;p42"/>
          <p:cNvSpPr txBox="1"/>
          <p:nvPr>
            <p:ph idx="1" type="body"/>
          </p:nvPr>
        </p:nvSpPr>
        <p:spPr>
          <a:xfrm>
            <a:off x="671757" y="1332224"/>
            <a:ext cx="6972300" cy="2427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750"/>
              </a:spcBef>
              <a:spcAft>
                <a:spcPts val="0"/>
              </a:spcAft>
              <a:buClr>
                <a:schemeClr val="lt2"/>
              </a:buClr>
              <a:buSzPts val="3750"/>
              <a:buNone/>
              <a:defRPr b="0" i="0" sz="3750" cap="none">
                <a:solidFill>
                  <a:schemeClr val="lt2"/>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04" name="Google Shape;204;p42"/>
          <p:cNvPicPr preferRelativeResize="0"/>
          <p:nvPr/>
        </p:nvPicPr>
        <p:blipFill rotWithShape="1">
          <a:blip r:embed="rId3">
            <a:alphaModFix/>
          </a:blip>
          <a:srcRect b="0" l="0" r="0" t="0"/>
          <a:stretch/>
        </p:blipFill>
        <p:spPr>
          <a:xfrm>
            <a:off x="813591" y="4006085"/>
            <a:ext cx="2284303" cy="112770"/>
          </a:xfrm>
          <a:prstGeom prst="rect">
            <a:avLst/>
          </a:prstGeom>
          <a:noFill/>
          <a:ln>
            <a:noFill/>
          </a:ln>
        </p:spPr>
      </p:pic>
      <p:pic>
        <p:nvPicPr>
          <p:cNvPr id="205" name="Google Shape;205;p42"/>
          <p:cNvPicPr preferRelativeResize="0"/>
          <p:nvPr/>
        </p:nvPicPr>
        <p:blipFill rotWithShape="1">
          <a:blip r:embed="rId4">
            <a:alphaModFix/>
          </a:blip>
          <a:srcRect b="0" l="0" r="0" t="0"/>
          <a:stretch/>
        </p:blipFill>
        <p:spPr>
          <a:xfrm>
            <a:off x="6926581" y="228600"/>
            <a:ext cx="1888400" cy="573074"/>
          </a:xfrm>
          <a:prstGeom prst="rect">
            <a:avLst/>
          </a:prstGeom>
          <a:noFill/>
          <a:ln>
            <a:noFill/>
          </a:ln>
        </p:spPr>
      </p:pic>
      <p:sp>
        <p:nvSpPr>
          <p:cNvPr id="206" name="Google Shape;206;p42"/>
          <p:cNvSpPr txBox="1"/>
          <p:nvPr>
            <p:ph idx="2" type="body"/>
          </p:nvPr>
        </p:nvSpPr>
        <p:spPr>
          <a:xfrm>
            <a:off x="671756" y="4303360"/>
            <a:ext cx="6626400" cy="16425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lt2"/>
              </a:buClr>
              <a:buSzPts val="1800"/>
              <a:buNone/>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228600" lvl="4" marL="2286000" rtl="0" algn="l">
              <a:spcBef>
                <a:spcPts val="240"/>
              </a:spcBef>
              <a:spcAft>
                <a:spcPts val="0"/>
              </a:spcAft>
              <a:buClr>
                <a:schemeClr val="lt2"/>
              </a:buClr>
              <a:buSzPts val="1200"/>
              <a:buNone/>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Header + Graphic">
  <p:cSld name="NEW Header + Graphic">
    <p:spTree>
      <p:nvGrpSpPr>
        <p:cNvPr id="207" name="Shape 207"/>
        <p:cNvGrpSpPr/>
        <p:nvPr/>
      </p:nvGrpSpPr>
      <p:grpSpPr>
        <a:xfrm>
          <a:off x="0" y="0"/>
          <a:ext cx="0" cy="0"/>
          <a:chOff x="0" y="0"/>
          <a:chExt cx="0" cy="0"/>
        </a:xfrm>
      </p:grpSpPr>
      <p:sp>
        <p:nvSpPr>
          <p:cNvPr id="208" name="Google Shape;208;p43"/>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Clr>
                <a:schemeClr val="lt2"/>
              </a:buClr>
              <a:buSzPts val="1800"/>
              <a:buFont typeface="Arial"/>
              <a:buNone/>
              <a:defRPr b="0" i="0" sz="1800" u="none" cap="none" strike="noStrike">
                <a:solidFill>
                  <a:schemeClr val="lt2"/>
                </a:solidFill>
                <a:latin typeface="Calibri"/>
                <a:ea typeface="Calibri"/>
                <a:cs typeface="Calibri"/>
                <a:sym typeface="Calibri"/>
              </a:defRPr>
            </a:lvl1pPr>
            <a:lvl2pPr lvl="1" marR="0" rtl="0" algn="l">
              <a:spcBef>
                <a:spcPts val="300"/>
              </a:spcBef>
              <a:spcAft>
                <a:spcPts val="0"/>
              </a:spcAft>
              <a:buClr>
                <a:schemeClr val="lt2"/>
              </a:buClr>
              <a:buSzPts val="1500"/>
              <a:buFont typeface="Arial"/>
              <a:buChar char="–"/>
              <a:defRPr b="1" i="0" sz="1500" u="none" cap="none" strike="noStrike">
                <a:solidFill>
                  <a:schemeClr val="lt2"/>
                </a:solidFill>
                <a:latin typeface="Open Sans"/>
                <a:ea typeface="Open Sans"/>
                <a:cs typeface="Open Sans"/>
                <a:sym typeface="Open Sans"/>
              </a:defRPr>
            </a:lvl2pPr>
            <a:lvl3pPr lvl="2" marR="0" rtl="0" algn="l">
              <a:spcBef>
                <a:spcPts val="270"/>
              </a:spcBef>
              <a:spcAft>
                <a:spcPts val="0"/>
              </a:spcAft>
              <a:buClr>
                <a:schemeClr val="lt2"/>
              </a:buClr>
              <a:buSzPts val="1350"/>
              <a:buFont typeface="Arial"/>
              <a:buChar char="•"/>
              <a:defRPr b="1" i="0" sz="1350" u="none" cap="none" strike="noStrike">
                <a:solidFill>
                  <a:schemeClr val="lt2"/>
                </a:solidFill>
                <a:latin typeface="Open Sans"/>
                <a:ea typeface="Open Sans"/>
                <a:cs typeface="Open Sans"/>
                <a:sym typeface="Open Sans"/>
              </a:defRPr>
            </a:lvl3pPr>
            <a:lvl4pPr lvl="3"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4pPr>
            <a:lvl5pPr lvl="4"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5pPr>
            <a:lvl6pPr lvl="5"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6pPr>
            <a:lvl7pPr lvl="6"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7pPr>
            <a:lvl8pPr lvl="7"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lvl="8"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209" name="Google Shape;209;p43"/>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10" name="Google Shape;210;p43"/>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11" name="Google Shape;211;p43"/>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Slide" type="title">
  <p:cSld name="TITLE">
    <p:spTree>
      <p:nvGrpSpPr>
        <p:cNvPr id="212" name="Shape 212"/>
        <p:cNvGrpSpPr/>
        <p:nvPr/>
      </p:nvGrpSpPr>
      <p:grpSpPr>
        <a:xfrm>
          <a:off x="0" y="0"/>
          <a:ext cx="0" cy="0"/>
          <a:chOff x="0" y="0"/>
          <a:chExt cx="0" cy="0"/>
        </a:xfrm>
      </p:grpSpPr>
      <p:sp>
        <p:nvSpPr>
          <p:cNvPr id="213" name="Google Shape;213;p44"/>
          <p:cNvSpPr txBox="1"/>
          <p:nvPr>
            <p:ph type="ctrTitle"/>
          </p:nvPr>
        </p:nvSpPr>
        <p:spPr>
          <a:xfrm>
            <a:off x="676656" y="4464036"/>
            <a:ext cx="6858000" cy="124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accent3"/>
              </a:buClr>
              <a:buSzPts val="3750"/>
              <a:buFont typeface="Encode Sans Condensed Thin"/>
              <a:buNone/>
              <a:defRPr b="0" i="0" sz="3750">
                <a:solidFill>
                  <a:schemeClr val="accent3"/>
                </a:solidFill>
                <a:latin typeface="Encode Sans Condensed Thin"/>
                <a:ea typeface="Encode Sans Condensed Thin"/>
                <a:cs typeface="Encode Sans Condensed Thin"/>
                <a:sym typeface="Encode Sans Condensed Thi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4" name="Google Shape;214;p44"/>
          <p:cNvSpPr txBox="1"/>
          <p:nvPr>
            <p:ph idx="1" type="subTitle"/>
          </p:nvPr>
        </p:nvSpPr>
        <p:spPr>
          <a:xfrm>
            <a:off x="676656" y="3694377"/>
            <a:ext cx="6858000" cy="753900"/>
          </a:xfrm>
          <a:prstGeom prst="rect">
            <a:avLst/>
          </a:prstGeom>
          <a:noFill/>
          <a:ln>
            <a:noFill/>
          </a:ln>
        </p:spPr>
        <p:txBody>
          <a:bodyPr anchorCtr="0" anchor="b" bIns="45700" lIns="91425" spcFirstLastPara="1" rIns="91425" wrap="square" tIns="45700">
            <a:noAutofit/>
          </a:bodyPr>
          <a:lstStyle>
            <a:lvl1pPr lvl="0" rtl="0" algn="l">
              <a:spcBef>
                <a:spcPts val="360"/>
              </a:spcBef>
              <a:spcAft>
                <a:spcPts val="0"/>
              </a:spcAft>
              <a:buClr>
                <a:schemeClr val="lt2"/>
              </a:buClr>
              <a:buSzPts val="1800"/>
              <a:buNone/>
              <a:defRPr b="0" sz="1800" cap="none">
                <a:solidFill>
                  <a:schemeClr val="lt2"/>
                </a:solidFill>
                <a:latin typeface="Arial"/>
                <a:ea typeface="Arial"/>
                <a:cs typeface="Arial"/>
                <a:sym typeface="Arial"/>
              </a:defRPr>
            </a:lvl1pPr>
            <a:lvl2pPr lvl="1" rtl="0" algn="ctr">
              <a:spcBef>
                <a:spcPts val="225"/>
              </a:spcBef>
              <a:spcAft>
                <a:spcPts val="0"/>
              </a:spcAft>
              <a:buClr>
                <a:schemeClr val="lt2"/>
              </a:buClr>
              <a:buSzPts val="1125"/>
              <a:buNone/>
              <a:defRPr sz="1125"/>
            </a:lvl2pPr>
            <a:lvl3pPr lvl="2" rtl="0" algn="ctr">
              <a:spcBef>
                <a:spcPts val="203"/>
              </a:spcBef>
              <a:spcAft>
                <a:spcPts val="0"/>
              </a:spcAft>
              <a:buClr>
                <a:schemeClr val="lt2"/>
              </a:buClr>
              <a:buSzPts val="1013"/>
              <a:buNone/>
              <a:defRPr sz="1013"/>
            </a:lvl3pPr>
            <a:lvl4pPr lvl="3" rtl="0" algn="ctr">
              <a:spcBef>
                <a:spcPts val="180"/>
              </a:spcBef>
              <a:spcAft>
                <a:spcPts val="0"/>
              </a:spcAft>
              <a:buClr>
                <a:schemeClr val="lt2"/>
              </a:buClr>
              <a:buSzPts val="900"/>
              <a:buNone/>
              <a:defRPr sz="900"/>
            </a:lvl4pPr>
            <a:lvl5pPr lvl="4" rtl="0" algn="ctr">
              <a:spcBef>
                <a:spcPts val="180"/>
              </a:spcBef>
              <a:spcAft>
                <a:spcPts val="0"/>
              </a:spcAft>
              <a:buClr>
                <a:schemeClr val="lt2"/>
              </a:buClr>
              <a:buSzPts val="900"/>
              <a:buNone/>
              <a:defRPr sz="900"/>
            </a:lvl5pPr>
            <a:lvl6pPr lvl="5" rtl="0" algn="ctr">
              <a:spcBef>
                <a:spcPts val="180"/>
              </a:spcBef>
              <a:spcAft>
                <a:spcPts val="0"/>
              </a:spcAft>
              <a:buClr>
                <a:schemeClr val="lt1"/>
              </a:buClr>
              <a:buSzPts val="900"/>
              <a:buNone/>
              <a:defRPr sz="900"/>
            </a:lvl6pPr>
            <a:lvl7pPr lvl="6" rtl="0" algn="ctr">
              <a:spcBef>
                <a:spcPts val="180"/>
              </a:spcBef>
              <a:spcAft>
                <a:spcPts val="0"/>
              </a:spcAft>
              <a:buClr>
                <a:schemeClr val="lt1"/>
              </a:buClr>
              <a:buSzPts val="900"/>
              <a:buNone/>
              <a:defRPr sz="900"/>
            </a:lvl7pPr>
            <a:lvl8pPr lvl="7" rtl="0" algn="ctr">
              <a:spcBef>
                <a:spcPts val="180"/>
              </a:spcBef>
              <a:spcAft>
                <a:spcPts val="0"/>
              </a:spcAft>
              <a:buClr>
                <a:schemeClr val="lt1"/>
              </a:buClr>
              <a:buSzPts val="900"/>
              <a:buNone/>
              <a:defRPr sz="900"/>
            </a:lvl8pPr>
            <a:lvl9pPr lvl="8" rtl="0" algn="ctr">
              <a:spcBef>
                <a:spcPts val="180"/>
              </a:spcBef>
              <a:spcAft>
                <a:spcPts val="0"/>
              </a:spcAft>
              <a:buClr>
                <a:schemeClr val="lt1"/>
              </a:buClr>
              <a:buSzPts val="900"/>
              <a:buNone/>
              <a:defRPr sz="900"/>
            </a:lvl9pPr>
          </a:lstStyle>
          <a:p/>
        </p:txBody>
      </p:sp>
      <p:sp>
        <p:nvSpPr>
          <p:cNvPr id="215" name="Google Shape;215;p44"/>
          <p:cNvSpPr txBox="1"/>
          <p:nvPr>
            <p:ph idx="12" type="sldNum"/>
          </p:nvPr>
        </p:nvSpPr>
        <p:spPr>
          <a:xfrm>
            <a:off x="7086600" y="6356359"/>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16" name="Google Shape;216;p44"/>
          <p:cNvPicPr preferRelativeResize="0"/>
          <p:nvPr/>
        </p:nvPicPr>
        <p:blipFill rotWithShape="1">
          <a:blip r:embed="rId2">
            <a:alphaModFix/>
          </a:blip>
          <a:srcRect b="0" l="0" r="0" t="0"/>
          <a:stretch/>
        </p:blipFill>
        <p:spPr>
          <a:xfrm>
            <a:off x="786384" y="5788456"/>
            <a:ext cx="2286198" cy="11583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_Header + Subheader + Content">
  <p:cSld name="NEW_Header + Subheader + Content">
    <p:spTree>
      <p:nvGrpSpPr>
        <p:cNvPr id="217" name="Shape 217"/>
        <p:cNvGrpSpPr/>
        <p:nvPr/>
      </p:nvGrpSpPr>
      <p:grpSpPr>
        <a:xfrm>
          <a:off x="0" y="0"/>
          <a:ext cx="0" cy="0"/>
          <a:chOff x="0" y="0"/>
          <a:chExt cx="0" cy="0"/>
        </a:xfrm>
      </p:grpSpPr>
      <p:sp>
        <p:nvSpPr>
          <p:cNvPr id="218" name="Google Shape;218;p45"/>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19" name="Google Shape;219;p45"/>
          <p:cNvSpPr txBox="1"/>
          <p:nvPr>
            <p:ph idx="2" type="body"/>
          </p:nvPr>
        </p:nvSpPr>
        <p:spPr>
          <a:xfrm>
            <a:off x="659307" y="2320239"/>
            <a:ext cx="8197200" cy="3810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lt2"/>
              </a:buClr>
              <a:buSzPts val="1800"/>
              <a:buFont typeface="Arial"/>
              <a:buChar char="•"/>
              <a:defRPr b="1" i="0" sz="1800">
                <a:solidFill>
                  <a:schemeClr val="lt2"/>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lt2"/>
              </a:buClr>
              <a:buSzPts val="1500"/>
              <a:buFont typeface="Arial"/>
              <a:buChar char="–"/>
              <a:defRPr b="1" i="0" sz="1500">
                <a:solidFill>
                  <a:schemeClr val="lt2"/>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lt2"/>
              </a:buClr>
              <a:buSzPts val="1350"/>
              <a:buFont typeface="Arial"/>
              <a:buChar char="•"/>
              <a:defRPr b="1" i="0" sz="1350">
                <a:solidFill>
                  <a:schemeClr val="lt2"/>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lt2"/>
              </a:buClr>
              <a:buSzPts val="1200"/>
              <a:buFont typeface="Arial"/>
              <a:buChar char="–"/>
              <a:defRPr b="1" i="0" sz="1200">
                <a:solidFill>
                  <a:schemeClr val="lt2"/>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lt2"/>
              </a:buClr>
              <a:buSzPts val="1050"/>
              <a:buFont typeface="Arial"/>
              <a:buChar char="»"/>
              <a:defRPr b="1" i="0" sz="1050">
                <a:solidFill>
                  <a:schemeClr val="lt2"/>
                </a:solidFill>
                <a:latin typeface="Calibri"/>
                <a:ea typeface="Calibri"/>
                <a:cs typeface="Calibri"/>
                <a:sym typeface="Calibri"/>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20" name="Google Shape;220;p45"/>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360"/>
              </a:spcBef>
              <a:spcAft>
                <a:spcPts val="0"/>
              </a:spcAft>
              <a:buClr>
                <a:schemeClr val="accent3"/>
              </a:buClr>
              <a:buSzPts val="1800"/>
              <a:buNone/>
              <a:defRPr b="0" i="0" sz="1800" cap="none">
                <a:solidFill>
                  <a:schemeClr val="accent3"/>
                </a:solidFill>
                <a:latin typeface="Arial"/>
                <a:ea typeface="Arial"/>
                <a:cs typeface="Arial"/>
                <a:sym typeface="Arial"/>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21" name="Google Shape;221;p45"/>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22" name="Google Shape;222;p45"/>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_Header + Content">
  <p:cSld name="NEW_Header + Content">
    <p:spTree>
      <p:nvGrpSpPr>
        <p:cNvPr id="223" name="Shape 223"/>
        <p:cNvGrpSpPr/>
        <p:nvPr/>
      </p:nvGrpSpPr>
      <p:grpSpPr>
        <a:xfrm>
          <a:off x="0" y="0"/>
          <a:ext cx="0" cy="0"/>
          <a:chOff x="0" y="0"/>
          <a:chExt cx="0" cy="0"/>
        </a:xfrm>
      </p:grpSpPr>
      <p:sp>
        <p:nvSpPr>
          <p:cNvPr id="224" name="Google Shape;224;p46"/>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accent3"/>
              </a:buClr>
              <a:buSzPts val="1800"/>
              <a:buFont typeface="Arial"/>
              <a:buChar char="•"/>
              <a:defRPr b="1" i="0" sz="1800">
                <a:solidFill>
                  <a:schemeClr val="accent3"/>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accent3"/>
              </a:buClr>
              <a:buSzPts val="1500"/>
              <a:buFont typeface="Arial"/>
              <a:buChar char="–"/>
              <a:defRPr b="1" i="0" sz="1500">
                <a:solidFill>
                  <a:schemeClr val="accent3"/>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accent3"/>
              </a:buClr>
              <a:buSzPts val="1350"/>
              <a:buFont typeface="Arial"/>
              <a:buChar char="•"/>
              <a:defRPr b="1" i="0" sz="1350">
                <a:solidFill>
                  <a:schemeClr val="accent3"/>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accent3"/>
              </a:buClr>
              <a:buSzPts val="1200"/>
              <a:buFont typeface="Arial"/>
              <a:buChar char="–"/>
              <a:defRPr b="1" i="0" sz="1200">
                <a:solidFill>
                  <a:schemeClr val="accent3"/>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accent3"/>
              </a:buClr>
              <a:buSzPts val="1050"/>
              <a:buFont typeface="Arial"/>
              <a:buChar char="»"/>
              <a:defRPr b="1" i="0" sz="1050">
                <a:solidFill>
                  <a:schemeClr val="accent3"/>
                </a:solidFill>
                <a:latin typeface="Calibri"/>
                <a:ea typeface="Calibri"/>
                <a:cs typeface="Calibri"/>
                <a:sym typeface="Calibri"/>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25" name="Google Shape;225;p46"/>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26" name="Google Shape;226;p46"/>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27" name="Google Shape;227;p46"/>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wo Content">
  <p:cSld name="NEW Two Content">
    <p:spTree>
      <p:nvGrpSpPr>
        <p:cNvPr id="228" name="Shape 228"/>
        <p:cNvGrpSpPr/>
        <p:nvPr/>
      </p:nvGrpSpPr>
      <p:grpSpPr>
        <a:xfrm>
          <a:off x="0" y="0"/>
          <a:ext cx="0" cy="0"/>
          <a:chOff x="0" y="0"/>
          <a:chExt cx="0" cy="0"/>
        </a:xfrm>
      </p:grpSpPr>
      <p:sp>
        <p:nvSpPr>
          <p:cNvPr id="229" name="Google Shape;229;p47"/>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30" name="Google Shape;230;p47"/>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31" name="Google Shape;231;p47"/>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32" name="Google Shape;232;p47"/>
          <p:cNvSpPr txBox="1"/>
          <p:nvPr>
            <p:ph idx="2" type="body"/>
          </p:nvPr>
        </p:nvSpPr>
        <p:spPr>
          <a:xfrm>
            <a:off x="4811025" y="1736725"/>
            <a:ext cx="4023300" cy="4014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33" name="Google Shape;233;p47"/>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Comparison">
  <p:cSld name="NEW Comparison">
    <p:spTree>
      <p:nvGrpSpPr>
        <p:cNvPr id="234" name="Shape 234"/>
        <p:cNvGrpSpPr/>
        <p:nvPr/>
      </p:nvGrpSpPr>
      <p:grpSpPr>
        <a:xfrm>
          <a:off x="0" y="0"/>
          <a:ext cx="0" cy="0"/>
          <a:chOff x="0" y="0"/>
          <a:chExt cx="0" cy="0"/>
        </a:xfrm>
      </p:grpSpPr>
      <p:sp>
        <p:nvSpPr>
          <p:cNvPr id="235" name="Google Shape;235;p48"/>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36" name="Google Shape;236;p48"/>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37" name="Google Shape;237;p48"/>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38" name="Google Shape;238;p48"/>
          <p:cNvSpPr txBox="1"/>
          <p:nvPr>
            <p:ph idx="2" type="body"/>
          </p:nvPr>
        </p:nvSpPr>
        <p:spPr>
          <a:xfrm>
            <a:off x="4811025" y="2559423"/>
            <a:ext cx="4023300" cy="3192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39" name="Google Shape;239;p48"/>
          <p:cNvSpPr txBox="1"/>
          <p:nvPr>
            <p:ph idx="3" type="body"/>
          </p:nvPr>
        </p:nvSpPr>
        <p:spPr>
          <a:xfrm>
            <a:off x="658523" y="2559423"/>
            <a:ext cx="4023300" cy="3191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40" name="Google Shape;240;p48"/>
          <p:cNvSpPr txBox="1"/>
          <p:nvPr>
            <p:ph idx="4" type="body"/>
          </p:nvPr>
        </p:nvSpPr>
        <p:spPr>
          <a:xfrm>
            <a:off x="658523" y="162018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270"/>
              </a:spcBef>
              <a:spcAft>
                <a:spcPts val="0"/>
              </a:spcAft>
              <a:buClr>
                <a:schemeClr val="lt2"/>
              </a:buClr>
              <a:buSzPts val="1350"/>
              <a:buNone/>
              <a:defRPr b="0" sz="1350">
                <a:solidFill>
                  <a:schemeClr val="lt2"/>
                </a:solidFill>
              </a:defRPr>
            </a:lvl1pPr>
            <a:lvl2pPr indent="-228600" lvl="1" marL="914400" rtl="0" algn="l">
              <a:spcBef>
                <a:spcPts val="225"/>
              </a:spcBef>
              <a:spcAft>
                <a:spcPts val="0"/>
              </a:spcAft>
              <a:buClr>
                <a:schemeClr val="lt2"/>
              </a:buClr>
              <a:buSzPts val="1125"/>
              <a:buNone/>
              <a:defRPr b="1" sz="1125"/>
            </a:lvl2pPr>
            <a:lvl3pPr indent="-228600" lvl="2" marL="1371600" rtl="0" algn="l">
              <a:spcBef>
                <a:spcPts val="203"/>
              </a:spcBef>
              <a:spcAft>
                <a:spcPts val="0"/>
              </a:spcAft>
              <a:buClr>
                <a:schemeClr val="lt2"/>
              </a:buClr>
              <a:buSzPts val="1013"/>
              <a:buNone/>
              <a:defRPr b="1" sz="1013"/>
            </a:lvl3pPr>
            <a:lvl4pPr indent="-228600" lvl="3" marL="1828800" rtl="0" algn="l">
              <a:spcBef>
                <a:spcPts val="180"/>
              </a:spcBef>
              <a:spcAft>
                <a:spcPts val="0"/>
              </a:spcAft>
              <a:buClr>
                <a:schemeClr val="lt2"/>
              </a:buClr>
              <a:buSzPts val="900"/>
              <a:buNone/>
              <a:defRPr b="1" sz="900"/>
            </a:lvl4pPr>
            <a:lvl5pPr indent="-228600" lvl="4" marL="2286000" rtl="0" algn="l">
              <a:spcBef>
                <a:spcPts val="180"/>
              </a:spcBef>
              <a:spcAft>
                <a:spcPts val="0"/>
              </a:spcAft>
              <a:buClr>
                <a:schemeClr val="lt2"/>
              </a:buClr>
              <a:buSzPts val="900"/>
              <a:buNone/>
              <a:defRPr b="1" sz="900"/>
            </a:lvl5pPr>
            <a:lvl6pPr indent="-228600" lvl="5" marL="2743200" rtl="0" algn="l">
              <a:spcBef>
                <a:spcPts val="180"/>
              </a:spcBef>
              <a:spcAft>
                <a:spcPts val="0"/>
              </a:spcAft>
              <a:buClr>
                <a:schemeClr val="lt1"/>
              </a:buClr>
              <a:buSzPts val="900"/>
              <a:buNone/>
              <a:defRPr b="1" sz="900"/>
            </a:lvl6pPr>
            <a:lvl7pPr indent="-228600" lvl="6" marL="3200400" rtl="0" algn="l">
              <a:spcBef>
                <a:spcPts val="180"/>
              </a:spcBef>
              <a:spcAft>
                <a:spcPts val="0"/>
              </a:spcAft>
              <a:buClr>
                <a:schemeClr val="lt1"/>
              </a:buClr>
              <a:buSzPts val="900"/>
              <a:buNone/>
              <a:defRPr b="1" sz="900"/>
            </a:lvl7pPr>
            <a:lvl8pPr indent="-228600" lvl="7" marL="3657600" rtl="0" algn="l">
              <a:spcBef>
                <a:spcPts val="180"/>
              </a:spcBef>
              <a:spcAft>
                <a:spcPts val="0"/>
              </a:spcAft>
              <a:buClr>
                <a:schemeClr val="lt1"/>
              </a:buClr>
              <a:buSzPts val="900"/>
              <a:buNone/>
              <a:defRPr b="1" sz="900"/>
            </a:lvl8pPr>
            <a:lvl9pPr indent="-228600" lvl="8" marL="4114800" rtl="0" algn="l">
              <a:spcBef>
                <a:spcPts val="180"/>
              </a:spcBef>
              <a:spcAft>
                <a:spcPts val="0"/>
              </a:spcAft>
              <a:buClr>
                <a:schemeClr val="lt1"/>
              </a:buClr>
              <a:buSzPts val="900"/>
              <a:buNone/>
              <a:defRPr b="1" sz="900"/>
            </a:lvl9pPr>
          </a:lstStyle>
          <a:p/>
        </p:txBody>
      </p:sp>
      <p:sp>
        <p:nvSpPr>
          <p:cNvPr id="241" name="Google Shape;241;p48"/>
          <p:cNvSpPr txBox="1"/>
          <p:nvPr>
            <p:ph idx="5" type="body"/>
          </p:nvPr>
        </p:nvSpPr>
        <p:spPr>
          <a:xfrm>
            <a:off x="4811025" y="162672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270"/>
              </a:spcBef>
              <a:spcAft>
                <a:spcPts val="0"/>
              </a:spcAft>
              <a:buClr>
                <a:schemeClr val="lt2"/>
              </a:buClr>
              <a:buSzPts val="1350"/>
              <a:buNone/>
              <a:defRPr b="0" sz="1350">
                <a:solidFill>
                  <a:schemeClr val="lt2"/>
                </a:solidFill>
              </a:defRPr>
            </a:lvl1pPr>
            <a:lvl2pPr indent="-228600" lvl="1" marL="914400" rtl="0" algn="l">
              <a:spcBef>
                <a:spcPts val="225"/>
              </a:spcBef>
              <a:spcAft>
                <a:spcPts val="0"/>
              </a:spcAft>
              <a:buClr>
                <a:schemeClr val="lt2"/>
              </a:buClr>
              <a:buSzPts val="1125"/>
              <a:buNone/>
              <a:defRPr b="1" sz="1125"/>
            </a:lvl2pPr>
            <a:lvl3pPr indent="-228600" lvl="2" marL="1371600" rtl="0" algn="l">
              <a:spcBef>
                <a:spcPts val="203"/>
              </a:spcBef>
              <a:spcAft>
                <a:spcPts val="0"/>
              </a:spcAft>
              <a:buClr>
                <a:schemeClr val="lt2"/>
              </a:buClr>
              <a:buSzPts val="1013"/>
              <a:buNone/>
              <a:defRPr b="1" sz="1013"/>
            </a:lvl3pPr>
            <a:lvl4pPr indent="-228600" lvl="3" marL="1828800" rtl="0" algn="l">
              <a:spcBef>
                <a:spcPts val="180"/>
              </a:spcBef>
              <a:spcAft>
                <a:spcPts val="0"/>
              </a:spcAft>
              <a:buClr>
                <a:schemeClr val="lt2"/>
              </a:buClr>
              <a:buSzPts val="900"/>
              <a:buNone/>
              <a:defRPr b="1" sz="900"/>
            </a:lvl4pPr>
            <a:lvl5pPr indent="-228600" lvl="4" marL="2286000" rtl="0" algn="l">
              <a:spcBef>
                <a:spcPts val="180"/>
              </a:spcBef>
              <a:spcAft>
                <a:spcPts val="0"/>
              </a:spcAft>
              <a:buClr>
                <a:schemeClr val="lt2"/>
              </a:buClr>
              <a:buSzPts val="900"/>
              <a:buNone/>
              <a:defRPr b="1" sz="900"/>
            </a:lvl5pPr>
            <a:lvl6pPr indent="-228600" lvl="5" marL="2743200" rtl="0" algn="l">
              <a:spcBef>
                <a:spcPts val="180"/>
              </a:spcBef>
              <a:spcAft>
                <a:spcPts val="0"/>
              </a:spcAft>
              <a:buClr>
                <a:schemeClr val="lt1"/>
              </a:buClr>
              <a:buSzPts val="900"/>
              <a:buNone/>
              <a:defRPr b="1" sz="900"/>
            </a:lvl6pPr>
            <a:lvl7pPr indent="-228600" lvl="6" marL="3200400" rtl="0" algn="l">
              <a:spcBef>
                <a:spcPts val="180"/>
              </a:spcBef>
              <a:spcAft>
                <a:spcPts val="0"/>
              </a:spcAft>
              <a:buClr>
                <a:schemeClr val="lt1"/>
              </a:buClr>
              <a:buSzPts val="900"/>
              <a:buNone/>
              <a:defRPr b="1" sz="900"/>
            </a:lvl7pPr>
            <a:lvl8pPr indent="-228600" lvl="7" marL="3657600" rtl="0" algn="l">
              <a:spcBef>
                <a:spcPts val="180"/>
              </a:spcBef>
              <a:spcAft>
                <a:spcPts val="0"/>
              </a:spcAft>
              <a:buClr>
                <a:schemeClr val="lt1"/>
              </a:buClr>
              <a:buSzPts val="900"/>
              <a:buNone/>
              <a:defRPr b="1" sz="900"/>
            </a:lvl8pPr>
            <a:lvl9pPr indent="-228600" lvl="8" marL="4114800" rtl="0" algn="l">
              <a:spcBef>
                <a:spcPts val="180"/>
              </a:spcBef>
              <a:spcAft>
                <a:spcPts val="0"/>
              </a:spcAft>
              <a:buClr>
                <a:schemeClr val="lt1"/>
              </a:buClr>
              <a:buSzPts val="900"/>
              <a:buNone/>
              <a:defRPr b="1" sz="9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hree Content">
  <p:cSld name="NEW Three Content">
    <p:spTree>
      <p:nvGrpSpPr>
        <p:cNvPr id="242" name="Shape 242"/>
        <p:cNvGrpSpPr/>
        <p:nvPr/>
      </p:nvGrpSpPr>
      <p:grpSpPr>
        <a:xfrm>
          <a:off x="0" y="0"/>
          <a:ext cx="0" cy="0"/>
          <a:chOff x="0" y="0"/>
          <a:chExt cx="0" cy="0"/>
        </a:xfrm>
      </p:grpSpPr>
      <p:sp>
        <p:nvSpPr>
          <p:cNvPr id="243" name="Google Shape;243;p49"/>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44" name="Google Shape;244;p49"/>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45" name="Google Shape;245;p49"/>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49"/>
          <p:cNvSpPr txBox="1"/>
          <p:nvPr>
            <p:ph idx="2" type="body"/>
          </p:nvPr>
        </p:nvSpPr>
        <p:spPr>
          <a:xfrm>
            <a:off x="4811025" y="1736724"/>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47" name="Google Shape;247;p49"/>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48" name="Google Shape;248;p49"/>
          <p:cNvSpPr txBox="1"/>
          <p:nvPr>
            <p:ph idx="4" type="body"/>
          </p:nvPr>
        </p:nvSpPr>
        <p:spPr>
          <a:xfrm>
            <a:off x="4811025" y="3811928"/>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Four Content">
  <p:cSld name="NEW Four Content">
    <p:spTree>
      <p:nvGrpSpPr>
        <p:cNvPr id="249" name="Shape 249"/>
        <p:cNvGrpSpPr/>
        <p:nvPr/>
      </p:nvGrpSpPr>
      <p:grpSpPr>
        <a:xfrm>
          <a:off x="0" y="0"/>
          <a:ext cx="0" cy="0"/>
          <a:chOff x="0" y="0"/>
          <a:chExt cx="0" cy="0"/>
        </a:xfrm>
      </p:grpSpPr>
      <p:sp>
        <p:nvSpPr>
          <p:cNvPr id="250" name="Google Shape;250;p50"/>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251" name="Google Shape;251;p50"/>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52" name="Google Shape;252;p50"/>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3" name="Google Shape;253;p50"/>
          <p:cNvSpPr txBox="1"/>
          <p:nvPr>
            <p:ph idx="2" type="body"/>
          </p:nvPr>
        </p:nvSpPr>
        <p:spPr>
          <a:xfrm>
            <a:off x="4811025"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54" name="Google Shape;254;p50"/>
          <p:cNvSpPr txBox="1"/>
          <p:nvPr>
            <p:ph idx="3" type="body"/>
          </p:nvPr>
        </p:nvSpPr>
        <p:spPr>
          <a:xfrm>
            <a:off x="658523"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55" name="Google Shape;255;p50"/>
          <p:cNvSpPr txBox="1"/>
          <p:nvPr>
            <p:ph idx="4" type="body"/>
          </p:nvPr>
        </p:nvSpPr>
        <p:spPr>
          <a:xfrm>
            <a:off x="658523" y="3871750"/>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56" name="Google Shape;256;p50"/>
          <p:cNvSpPr txBox="1"/>
          <p:nvPr>
            <p:ph idx="5" type="body"/>
          </p:nvPr>
        </p:nvSpPr>
        <p:spPr>
          <a:xfrm>
            <a:off x="4811025" y="3855164"/>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Content with Caption" type="objTx">
  <p:cSld name="OBJECT_WITH_CAPTION_TEXT">
    <p:spTree>
      <p:nvGrpSpPr>
        <p:cNvPr id="257" name="Shape 257"/>
        <p:cNvGrpSpPr/>
        <p:nvPr/>
      </p:nvGrpSpPr>
      <p:grpSpPr>
        <a:xfrm>
          <a:off x="0" y="0"/>
          <a:ext cx="0" cy="0"/>
          <a:chOff x="0" y="0"/>
          <a:chExt cx="0" cy="0"/>
        </a:xfrm>
      </p:grpSpPr>
      <p:sp>
        <p:nvSpPr>
          <p:cNvPr id="258" name="Google Shape;258;p51"/>
          <p:cNvSpPr txBox="1"/>
          <p:nvPr>
            <p:ph type="title"/>
          </p:nvPr>
        </p:nvSpPr>
        <p:spPr>
          <a:xfrm>
            <a:off x="676656" y="374904"/>
            <a:ext cx="2949300" cy="1554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2250"/>
              <a:buFont typeface="Encode Sans Condensed Thin"/>
              <a:buNone/>
              <a:defRPr sz="22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9" name="Google Shape;259;p51"/>
          <p:cNvSpPr txBox="1"/>
          <p:nvPr>
            <p:ph idx="1" type="body"/>
          </p:nvPr>
        </p:nvSpPr>
        <p:spPr>
          <a:xfrm>
            <a:off x="3887391" y="987434"/>
            <a:ext cx="4629300" cy="4873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60" name="Google Shape;260;p51"/>
          <p:cNvSpPr txBox="1"/>
          <p:nvPr>
            <p:ph idx="2" type="body"/>
          </p:nvPr>
        </p:nvSpPr>
        <p:spPr>
          <a:xfrm>
            <a:off x="840004" y="2238998"/>
            <a:ext cx="2739000" cy="3630000"/>
          </a:xfrm>
          <a:prstGeom prst="rect">
            <a:avLst/>
          </a:prstGeom>
          <a:noFill/>
          <a:ln>
            <a:noFill/>
          </a:ln>
        </p:spPr>
        <p:txBody>
          <a:bodyPr anchorCtr="0" anchor="t" bIns="45700" lIns="91425" spcFirstLastPara="1" rIns="91425" wrap="square" tIns="45700">
            <a:noAutofit/>
          </a:bodyPr>
          <a:lstStyle>
            <a:lvl1pPr indent="-228600" lvl="0" marL="457200" rtl="0" algn="l">
              <a:spcBef>
                <a:spcPts val="240"/>
              </a:spcBef>
              <a:spcAft>
                <a:spcPts val="0"/>
              </a:spcAft>
              <a:buClr>
                <a:schemeClr val="lt2"/>
              </a:buClr>
              <a:buSzPts val="1200"/>
              <a:buNone/>
              <a:defRPr sz="1200">
                <a:solidFill>
                  <a:schemeClr val="lt2"/>
                </a:solidFill>
              </a:defRPr>
            </a:lvl1pPr>
            <a:lvl2pPr indent="-228600" lvl="1" marL="914400" rtl="0" algn="l">
              <a:spcBef>
                <a:spcPts val="158"/>
              </a:spcBef>
              <a:spcAft>
                <a:spcPts val="0"/>
              </a:spcAft>
              <a:buClr>
                <a:schemeClr val="lt2"/>
              </a:buClr>
              <a:buSzPts val="788"/>
              <a:buNone/>
              <a:defRPr sz="788"/>
            </a:lvl2pPr>
            <a:lvl3pPr indent="-228600" lvl="2" marL="1371600" rtl="0" algn="l">
              <a:spcBef>
                <a:spcPts val="135"/>
              </a:spcBef>
              <a:spcAft>
                <a:spcPts val="0"/>
              </a:spcAft>
              <a:buClr>
                <a:schemeClr val="lt2"/>
              </a:buClr>
              <a:buSzPts val="675"/>
              <a:buNone/>
              <a:defRPr sz="675"/>
            </a:lvl3pPr>
            <a:lvl4pPr indent="-228600" lvl="3" marL="1828800" rtl="0" algn="l">
              <a:spcBef>
                <a:spcPts val="113"/>
              </a:spcBef>
              <a:spcAft>
                <a:spcPts val="0"/>
              </a:spcAft>
              <a:buClr>
                <a:schemeClr val="lt2"/>
              </a:buClr>
              <a:buSzPts val="563"/>
              <a:buNone/>
              <a:defRPr sz="563"/>
            </a:lvl4pPr>
            <a:lvl5pPr indent="-228600" lvl="4" marL="2286000" rtl="0" algn="l">
              <a:spcBef>
                <a:spcPts val="113"/>
              </a:spcBef>
              <a:spcAft>
                <a:spcPts val="0"/>
              </a:spcAft>
              <a:buClr>
                <a:schemeClr val="lt2"/>
              </a:buClr>
              <a:buSzPts val="563"/>
              <a:buNone/>
              <a:defRPr sz="563"/>
            </a:lvl5pPr>
            <a:lvl6pPr indent="-228600" lvl="5" marL="2743200" rtl="0" algn="l">
              <a:spcBef>
                <a:spcPts val="113"/>
              </a:spcBef>
              <a:spcAft>
                <a:spcPts val="0"/>
              </a:spcAft>
              <a:buClr>
                <a:schemeClr val="lt1"/>
              </a:buClr>
              <a:buSzPts val="563"/>
              <a:buNone/>
              <a:defRPr sz="563"/>
            </a:lvl6pPr>
            <a:lvl7pPr indent="-228600" lvl="6" marL="3200400" rtl="0" algn="l">
              <a:spcBef>
                <a:spcPts val="113"/>
              </a:spcBef>
              <a:spcAft>
                <a:spcPts val="0"/>
              </a:spcAft>
              <a:buClr>
                <a:schemeClr val="lt1"/>
              </a:buClr>
              <a:buSzPts val="563"/>
              <a:buNone/>
              <a:defRPr sz="563"/>
            </a:lvl7pPr>
            <a:lvl8pPr indent="-228600" lvl="7" marL="3657600" rtl="0" algn="l">
              <a:spcBef>
                <a:spcPts val="113"/>
              </a:spcBef>
              <a:spcAft>
                <a:spcPts val="0"/>
              </a:spcAft>
              <a:buClr>
                <a:schemeClr val="lt1"/>
              </a:buClr>
              <a:buSzPts val="563"/>
              <a:buNone/>
              <a:defRPr sz="563"/>
            </a:lvl8pPr>
            <a:lvl9pPr indent="-228600" lvl="8" marL="4114800" rtl="0" algn="l">
              <a:spcBef>
                <a:spcPts val="113"/>
              </a:spcBef>
              <a:spcAft>
                <a:spcPts val="0"/>
              </a:spcAft>
              <a:buClr>
                <a:schemeClr val="lt1"/>
              </a:buClr>
              <a:buSzPts val="563"/>
              <a:buNone/>
              <a:defRPr sz="563"/>
            </a:lvl9pPr>
          </a:lstStyle>
          <a:p/>
        </p:txBody>
      </p:sp>
      <p:pic>
        <p:nvPicPr>
          <p:cNvPr id="261" name="Google Shape;261;p51"/>
          <p:cNvPicPr preferRelativeResize="0"/>
          <p:nvPr/>
        </p:nvPicPr>
        <p:blipFill rotWithShape="1">
          <a:blip r:embed="rId2">
            <a:alphaModFix/>
          </a:blip>
          <a:srcRect b="0" l="0" r="0" t="0"/>
          <a:stretch/>
        </p:blipFill>
        <p:spPr>
          <a:xfrm>
            <a:off x="840000" y="2057400"/>
            <a:ext cx="1359526" cy="73158"/>
          </a:xfrm>
          <a:prstGeom prst="rect">
            <a:avLst/>
          </a:prstGeom>
          <a:noFill/>
          <a:ln>
            <a:noFill/>
          </a:ln>
        </p:spPr>
      </p:pic>
      <p:sp>
        <p:nvSpPr>
          <p:cNvPr id="262" name="Google Shape;262;p51"/>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rtl="0" algn="ctr">
              <a:spcBef>
                <a:spcPts val="0"/>
              </a:spcBef>
              <a:buNone/>
              <a:defRPr>
                <a:solidFill>
                  <a:srgbClr val="FFFFFF"/>
                </a:solidFill>
              </a:defRPr>
            </a:lvl1pPr>
            <a:lvl2pPr indent="0" lvl="1" marL="0" rtl="0" algn="ctr">
              <a:spcBef>
                <a:spcPts val="0"/>
              </a:spcBef>
              <a:buNone/>
              <a:defRPr>
                <a:solidFill>
                  <a:srgbClr val="FFFFFF"/>
                </a:solidFill>
              </a:defRPr>
            </a:lvl2pPr>
            <a:lvl3pPr indent="0" lvl="2" marL="0" rtl="0" algn="ctr">
              <a:spcBef>
                <a:spcPts val="0"/>
              </a:spcBef>
              <a:buNone/>
              <a:defRPr>
                <a:solidFill>
                  <a:srgbClr val="FFFFFF"/>
                </a:solidFill>
              </a:defRPr>
            </a:lvl3pPr>
            <a:lvl4pPr indent="0" lvl="3" marL="0" rtl="0" algn="ctr">
              <a:spcBef>
                <a:spcPts val="0"/>
              </a:spcBef>
              <a:buNone/>
              <a:defRPr>
                <a:solidFill>
                  <a:srgbClr val="FFFFFF"/>
                </a:solidFill>
              </a:defRPr>
            </a:lvl4pPr>
            <a:lvl5pPr indent="0" lvl="4" marL="0" rtl="0" algn="ctr">
              <a:spcBef>
                <a:spcPts val="0"/>
              </a:spcBef>
              <a:buNone/>
              <a:defRPr>
                <a:solidFill>
                  <a:srgbClr val="FFFFFF"/>
                </a:solidFill>
              </a:defRPr>
            </a:lvl5pPr>
            <a:lvl6pPr indent="0" lvl="5" marL="0" rtl="0" algn="ctr">
              <a:spcBef>
                <a:spcPts val="0"/>
              </a:spcBef>
              <a:buNone/>
              <a:defRPr>
                <a:solidFill>
                  <a:srgbClr val="FFFFFF"/>
                </a:solidFill>
              </a:defRPr>
            </a:lvl6pPr>
            <a:lvl7pPr indent="0" lvl="6" marL="0" rtl="0" algn="ctr">
              <a:spcBef>
                <a:spcPts val="0"/>
              </a:spcBef>
              <a:buNone/>
              <a:defRPr>
                <a:solidFill>
                  <a:srgbClr val="FFFFFF"/>
                </a:solidFill>
              </a:defRPr>
            </a:lvl7pPr>
            <a:lvl8pPr indent="0" lvl="7" marL="0" rtl="0" algn="ctr">
              <a:spcBef>
                <a:spcPts val="0"/>
              </a:spcBef>
              <a:buNone/>
              <a:defRPr>
                <a:solidFill>
                  <a:srgbClr val="FFFFFF"/>
                </a:solidFill>
              </a:defRPr>
            </a:lvl8pPr>
            <a:lvl9pPr indent="0" lvl="8" marL="0" rt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Blank" type="blank">
  <p:cSld name="BLANK">
    <p:spTree>
      <p:nvGrpSpPr>
        <p:cNvPr id="263" name="Shape 263"/>
        <p:cNvGrpSpPr/>
        <p:nvPr/>
      </p:nvGrpSpPr>
      <p:grpSpPr>
        <a:xfrm>
          <a:off x="0" y="0"/>
          <a:ext cx="0" cy="0"/>
          <a:chOff x="0" y="0"/>
          <a:chExt cx="0" cy="0"/>
        </a:xfrm>
      </p:grpSpPr>
      <p:sp>
        <p:nvSpPr>
          <p:cNvPr id="264" name="Google Shape;264;p52"/>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LastSlide">
  <p:cSld name="NEW LastSlide">
    <p:spTree>
      <p:nvGrpSpPr>
        <p:cNvPr id="265" name="Shape 265"/>
        <p:cNvGrpSpPr/>
        <p:nvPr/>
      </p:nvGrpSpPr>
      <p:grpSpPr>
        <a:xfrm>
          <a:off x="0" y="0"/>
          <a:ext cx="0" cy="0"/>
          <a:chOff x="0" y="0"/>
          <a:chExt cx="0" cy="0"/>
        </a:xfrm>
      </p:grpSpPr>
      <p:sp>
        <p:nvSpPr>
          <p:cNvPr id="266" name="Google Shape;266;p53"/>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7" name="Google Shape;267;p53"/>
          <p:cNvSpPr txBox="1"/>
          <p:nvPr>
            <p:ph idx="1" type="body"/>
          </p:nvPr>
        </p:nvSpPr>
        <p:spPr>
          <a:xfrm>
            <a:off x="564026" y="803312"/>
            <a:ext cx="8204100" cy="4862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lt2"/>
              </a:buClr>
              <a:buSzPts val="1800"/>
              <a:buFont typeface="Arial"/>
              <a:buChar char="•"/>
              <a:defRPr/>
            </a:lvl1pPr>
            <a:lvl2pPr indent="-323850" lvl="1" marL="914400" rtl="0" algn="l">
              <a:spcBef>
                <a:spcPts val="300"/>
              </a:spcBef>
              <a:spcAft>
                <a:spcPts val="0"/>
              </a:spcAft>
              <a:buClr>
                <a:schemeClr val="lt2"/>
              </a:buClr>
              <a:buSzPts val="15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_Header + Content">
  <p:cSld name="NEW_Header + Content">
    <p:spTree>
      <p:nvGrpSpPr>
        <p:cNvPr id="273" name="Shape 273"/>
        <p:cNvGrpSpPr/>
        <p:nvPr/>
      </p:nvGrpSpPr>
      <p:grpSpPr>
        <a:xfrm>
          <a:off x="0" y="0"/>
          <a:ext cx="0" cy="0"/>
          <a:chOff x="0" y="0"/>
          <a:chExt cx="0" cy="0"/>
        </a:xfrm>
      </p:grpSpPr>
      <p:sp>
        <p:nvSpPr>
          <p:cNvPr id="274" name="Google Shape;274;p55"/>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1" i="0" sz="1800">
                <a:solidFill>
                  <a:schemeClr val="dk1"/>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dk1"/>
              </a:buClr>
              <a:buSzPts val="1500"/>
              <a:buFont typeface="Arial"/>
              <a:buChar char="–"/>
              <a:defRPr b="1" i="0" sz="1500">
                <a:solidFill>
                  <a:schemeClr val="dk1"/>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dk1"/>
              </a:buClr>
              <a:buSzPts val="1350"/>
              <a:buFont typeface="Arial"/>
              <a:buChar char="•"/>
              <a:defRPr b="1" i="0" sz="1350">
                <a:solidFill>
                  <a:schemeClr val="dk1"/>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dk1"/>
              </a:buClr>
              <a:buSzPts val="1200"/>
              <a:buFont typeface="Arial"/>
              <a:buChar char="–"/>
              <a:defRPr b="1" i="0" sz="1200">
                <a:solidFill>
                  <a:schemeClr val="dk1"/>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dk1"/>
              </a:buClr>
              <a:buSzPts val="1050"/>
              <a:buFont typeface="Arial"/>
              <a:buChar char="»"/>
              <a:defRPr b="1" i="0" sz="105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5" name="Google Shape;275;p55"/>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276" name="Google Shape;276;p55"/>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77" name="Google Shape;277;p55"/>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itle Slide">
  <p:cSld name="NEW Title Slide">
    <p:bg>
      <p:bgPr>
        <a:solidFill>
          <a:schemeClr val="lt2"/>
        </a:solidFill>
      </p:bgPr>
    </p:bg>
    <p:spTree>
      <p:nvGrpSpPr>
        <p:cNvPr id="278" name="Shape 278"/>
        <p:cNvGrpSpPr/>
        <p:nvPr/>
      </p:nvGrpSpPr>
      <p:grpSpPr>
        <a:xfrm>
          <a:off x="0" y="0"/>
          <a:ext cx="0" cy="0"/>
          <a:chOff x="0" y="0"/>
          <a:chExt cx="0" cy="0"/>
        </a:xfrm>
      </p:grpSpPr>
      <p:pic>
        <p:nvPicPr>
          <p:cNvPr descr="UW_W Logo_White.png" id="279" name="Google Shape;279;p56"/>
          <p:cNvPicPr preferRelativeResize="0"/>
          <p:nvPr/>
        </p:nvPicPr>
        <p:blipFill rotWithShape="1">
          <a:blip r:embed="rId2">
            <a:alphaModFix/>
          </a:blip>
          <a:srcRect b="0" l="0" r="0" t="0"/>
          <a:stretch/>
        </p:blipFill>
        <p:spPr>
          <a:xfrm>
            <a:off x="7483915" y="5945854"/>
            <a:ext cx="1371600" cy="923544"/>
          </a:xfrm>
          <a:prstGeom prst="rect">
            <a:avLst/>
          </a:prstGeom>
          <a:noFill/>
          <a:ln>
            <a:noFill/>
          </a:ln>
        </p:spPr>
      </p:pic>
      <p:sp>
        <p:nvSpPr>
          <p:cNvPr id="280" name="Google Shape;280;p56"/>
          <p:cNvSpPr txBox="1"/>
          <p:nvPr>
            <p:ph idx="1" type="body"/>
          </p:nvPr>
        </p:nvSpPr>
        <p:spPr>
          <a:xfrm>
            <a:off x="671757" y="1332224"/>
            <a:ext cx="6972300" cy="2427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750"/>
              </a:spcBef>
              <a:spcAft>
                <a:spcPts val="0"/>
              </a:spcAft>
              <a:buClr>
                <a:schemeClr val="dk2"/>
              </a:buClr>
              <a:buSzPts val="3750"/>
              <a:buNone/>
              <a:defRPr b="0" i="0" sz="3750" cap="none">
                <a:solidFill>
                  <a:schemeClr val="dk2"/>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281" name="Google Shape;281;p56"/>
          <p:cNvPicPr preferRelativeResize="0"/>
          <p:nvPr/>
        </p:nvPicPr>
        <p:blipFill rotWithShape="1">
          <a:blip r:embed="rId3">
            <a:alphaModFix/>
          </a:blip>
          <a:srcRect b="0" l="0" r="0" t="0"/>
          <a:stretch/>
        </p:blipFill>
        <p:spPr>
          <a:xfrm>
            <a:off x="813591" y="4006085"/>
            <a:ext cx="2284303" cy="112770"/>
          </a:xfrm>
          <a:prstGeom prst="rect">
            <a:avLst/>
          </a:prstGeom>
          <a:noFill/>
          <a:ln>
            <a:noFill/>
          </a:ln>
        </p:spPr>
      </p:pic>
      <p:sp>
        <p:nvSpPr>
          <p:cNvPr id="282" name="Google Shape;282;p56"/>
          <p:cNvSpPr txBox="1"/>
          <p:nvPr>
            <p:ph idx="2" type="body"/>
          </p:nvPr>
        </p:nvSpPr>
        <p:spPr>
          <a:xfrm>
            <a:off x="671756" y="4303360"/>
            <a:ext cx="6626400" cy="16425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2"/>
              </a:buClr>
              <a:buSzPts val="1800"/>
              <a:buNone/>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228600" lvl="4" marL="2286000" rtl="0" algn="l">
              <a:spcBef>
                <a:spcPts val="240"/>
              </a:spcBef>
              <a:spcAft>
                <a:spcPts val="0"/>
              </a:spcAft>
              <a:buClr>
                <a:schemeClr val="dk2"/>
              </a:buClr>
              <a:buSzPts val="12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283" name="Google Shape;283;p56"/>
          <p:cNvPicPr preferRelativeResize="0"/>
          <p:nvPr/>
        </p:nvPicPr>
        <p:blipFill rotWithShape="1">
          <a:blip r:embed="rId4">
            <a:alphaModFix/>
          </a:blip>
          <a:srcRect b="0" l="0" r="0" t="0"/>
          <a:stretch/>
        </p:blipFill>
        <p:spPr>
          <a:xfrm>
            <a:off x="6926581" y="228600"/>
            <a:ext cx="1888400" cy="573074"/>
          </a:xfrm>
          <a:prstGeom prst="rect">
            <a:avLst/>
          </a:prstGeom>
          <a:noFill/>
          <a:ln>
            <a:noFill/>
          </a:ln>
        </p:spPr>
      </p:pic>
      <p:pic>
        <p:nvPicPr>
          <p:cNvPr id="284" name="Google Shape;284;p56"/>
          <p:cNvPicPr preferRelativeResize="0"/>
          <p:nvPr/>
        </p:nvPicPr>
        <p:blipFill rotWithShape="1">
          <a:blip r:embed="rId5">
            <a:alphaModFix/>
          </a:blip>
          <a:srcRect b="0" l="0" r="0" t="0"/>
          <a:stretch/>
        </p:blipFill>
        <p:spPr>
          <a:xfrm>
            <a:off x="7749544" y="5936474"/>
            <a:ext cx="1028789" cy="9205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Slide" type="title">
  <p:cSld name="TITLE">
    <p:spTree>
      <p:nvGrpSpPr>
        <p:cNvPr id="285" name="Shape 285"/>
        <p:cNvGrpSpPr/>
        <p:nvPr/>
      </p:nvGrpSpPr>
      <p:grpSpPr>
        <a:xfrm>
          <a:off x="0" y="0"/>
          <a:ext cx="0" cy="0"/>
          <a:chOff x="0" y="0"/>
          <a:chExt cx="0" cy="0"/>
        </a:xfrm>
      </p:grpSpPr>
      <p:sp>
        <p:nvSpPr>
          <p:cNvPr id="286" name="Google Shape;286;p57"/>
          <p:cNvSpPr txBox="1"/>
          <p:nvPr>
            <p:ph type="ctrTitle"/>
          </p:nvPr>
        </p:nvSpPr>
        <p:spPr>
          <a:xfrm>
            <a:off x="554935" y="4464036"/>
            <a:ext cx="6858000" cy="124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3750"/>
              <a:buFont typeface="Encode Sans Condensed Thin"/>
              <a:buNone/>
              <a:defRPr b="0" i="0" sz="3750">
                <a:solidFill>
                  <a:schemeClr val="dk1"/>
                </a:solidFill>
                <a:latin typeface="Encode Sans Condensed Thin"/>
                <a:ea typeface="Encode Sans Condensed Thin"/>
                <a:cs typeface="Encode Sans Condensed Thin"/>
                <a:sym typeface="Encode Sans Condensed Thi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7" name="Google Shape;287;p57"/>
          <p:cNvSpPr txBox="1"/>
          <p:nvPr>
            <p:ph idx="1" type="subTitle"/>
          </p:nvPr>
        </p:nvSpPr>
        <p:spPr>
          <a:xfrm>
            <a:off x="554934" y="3694377"/>
            <a:ext cx="6858000" cy="753900"/>
          </a:xfrm>
          <a:prstGeom prst="rect">
            <a:avLst/>
          </a:prstGeom>
          <a:noFill/>
          <a:ln>
            <a:noFill/>
          </a:ln>
        </p:spPr>
        <p:txBody>
          <a:bodyPr anchorCtr="0" anchor="b" bIns="45700" lIns="91425" spcFirstLastPara="1" rIns="91425" wrap="square" tIns="45700">
            <a:noAutofit/>
          </a:bodyPr>
          <a:lstStyle>
            <a:lvl1pPr lvl="0" rtl="0" algn="l">
              <a:spcBef>
                <a:spcPts val="360"/>
              </a:spcBef>
              <a:spcAft>
                <a:spcPts val="0"/>
              </a:spcAft>
              <a:buClr>
                <a:schemeClr val="dk1"/>
              </a:buClr>
              <a:buSzPts val="1800"/>
              <a:buNone/>
              <a:defRPr cap="none">
                <a:solidFill>
                  <a:schemeClr val="dk1"/>
                </a:solidFill>
                <a:latin typeface="Arial"/>
                <a:ea typeface="Arial"/>
                <a:cs typeface="Arial"/>
                <a:sym typeface="Arial"/>
              </a:defRPr>
            </a:lvl1pPr>
            <a:lvl2pPr lvl="1" rtl="0" algn="ctr">
              <a:spcBef>
                <a:spcPts val="225"/>
              </a:spcBef>
              <a:spcAft>
                <a:spcPts val="0"/>
              </a:spcAft>
              <a:buClr>
                <a:schemeClr val="dk2"/>
              </a:buClr>
              <a:buSzPts val="1125"/>
              <a:buNone/>
              <a:defRPr sz="1125"/>
            </a:lvl2pPr>
            <a:lvl3pPr lvl="2" rtl="0" algn="ctr">
              <a:spcBef>
                <a:spcPts val="203"/>
              </a:spcBef>
              <a:spcAft>
                <a:spcPts val="0"/>
              </a:spcAft>
              <a:buClr>
                <a:schemeClr val="dk2"/>
              </a:buClr>
              <a:buSzPts val="1013"/>
              <a:buNone/>
              <a:defRPr sz="1013"/>
            </a:lvl3pPr>
            <a:lvl4pPr lvl="3" rtl="0" algn="ctr">
              <a:spcBef>
                <a:spcPts val="180"/>
              </a:spcBef>
              <a:spcAft>
                <a:spcPts val="0"/>
              </a:spcAft>
              <a:buClr>
                <a:schemeClr val="dk2"/>
              </a:buClr>
              <a:buSzPts val="900"/>
              <a:buNone/>
              <a:defRPr sz="900"/>
            </a:lvl4pPr>
            <a:lvl5pPr lvl="4" rtl="0" algn="ctr">
              <a:spcBef>
                <a:spcPts val="180"/>
              </a:spcBef>
              <a:spcAft>
                <a:spcPts val="0"/>
              </a:spcAft>
              <a:buClr>
                <a:schemeClr val="dk2"/>
              </a:buClr>
              <a:buSzPts val="900"/>
              <a:buNone/>
              <a:defRPr sz="900"/>
            </a:lvl5pPr>
            <a:lvl6pPr lvl="5" rtl="0" algn="ctr">
              <a:spcBef>
                <a:spcPts val="180"/>
              </a:spcBef>
              <a:spcAft>
                <a:spcPts val="0"/>
              </a:spcAft>
              <a:buClr>
                <a:schemeClr val="dk1"/>
              </a:buClr>
              <a:buSzPts val="900"/>
              <a:buNone/>
              <a:defRPr sz="900"/>
            </a:lvl6pPr>
            <a:lvl7pPr lvl="6" rtl="0" algn="ctr">
              <a:spcBef>
                <a:spcPts val="180"/>
              </a:spcBef>
              <a:spcAft>
                <a:spcPts val="0"/>
              </a:spcAft>
              <a:buClr>
                <a:schemeClr val="dk1"/>
              </a:buClr>
              <a:buSzPts val="900"/>
              <a:buNone/>
              <a:defRPr sz="900"/>
            </a:lvl7pPr>
            <a:lvl8pPr lvl="7" rtl="0" algn="ctr">
              <a:spcBef>
                <a:spcPts val="180"/>
              </a:spcBef>
              <a:spcAft>
                <a:spcPts val="0"/>
              </a:spcAft>
              <a:buClr>
                <a:schemeClr val="dk1"/>
              </a:buClr>
              <a:buSzPts val="900"/>
              <a:buNone/>
              <a:defRPr sz="900"/>
            </a:lvl8pPr>
            <a:lvl9pPr lvl="8" rtl="0" algn="ctr">
              <a:spcBef>
                <a:spcPts val="180"/>
              </a:spcBef>
              <a:spcAft>
                <a:spcPts val="0"/>
              </a:spcAft>
              <a:buClr>
                <a:schemeClr val="dk1"/>
              </a:buClr>
              <a:buSzPts val="900"/>
              <a:buNone/>
              <a:defRPr sz="900"/>
            </a:lvl9pPr>
          </a:lstStyle>
          <a:p/>
        </p:txBody>
      </p:sp>
      <p:sp>
        <p:nvSpPr>
          <p:cNvPr id="288" name="Google Shape;288;p57"/>
          <p:cNvSpPr txBox="1"/>
          <p:nvPr>
            <p:ph idx="12" type="sldNum"/>
          </p:nvPr>
        </p:nvSpPr>
        <p:spPr>
          <a:xfrm>
            <a:off x="7086600" y="6356359"/>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89" name="Google Shape;289;p57"/>
          <p:cNvPicPr preferRelativeResize="0"/>
          <p:nvPr/>
        </p:nvPicPr>
        <p:blipFill rotWithShape="1">
          <a:blip r:embed="rId2">
            <a:alphaModFix/>
          </a:blip>
          <a:srcRect b="0" l="0" r="0" t="0"/>
          <a:stretch/>
        </p:blipFill>
        <p:spPr>
          <a:xfrm>
            <a:off x="691667" y="5788456"/>
            <a:ext cx="2286198" cy="11583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_Header + Subheader + Content">
  <p:cSld name="NEW_Header + Subheader + Content">
    <p:spTree>
      <p:nvGrpSpPr>
        <p:cNvPr id="290" name="Shape 290"/>
        <p:cNvGrpSpPr/>
        <p:nvPr/>
      </p:nvGrpSpPr>
      <p:grpSpPr>
        <a:xfrm>
          <a:off x="0" y="0"/>
          <a:ext cx="0" cy="0"/>
          <a:chOff x="0" y="0"/>
          <a:chExt cx="0" cy="0"/>
        </a:xfrm>
      </p:grpSpPr>
      <p:sp>
        <p:nvSpPr>
          <p:cNvPr id="291" name="Google Shape;291;p58"/>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2" name="Google Shape;292;p58"/>
          <p:cNvSpPr txBox="1"/>
          <p:nvPr>
            <p:ph idx="2" type="body"/>
          </p:nvPr>
        </p:nvSpPr>
        <p:spPr>
          <a:xfrm>
            <a:off x="659307" y="2320239"/>
            <a:ext cx="8197200" cy="3810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1" i="0" sz="1800">
                <a:solidFill>
                  <a:schemeClr val="dk1"/>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dk1"/>
              </a:buClr>
              <a:buSzPts val="1500"/>
              <a:buFont typeface="Arial"/>
              <a:buChar char="–"/>
              <a:defRPr b="1" i="0" sz="1500">
                <a:solidFill>
                  <a:schemeClr val="dk1"/>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dk1"/>
              </a:buClr>
              <a:buSzPts val="1350"/>
              <a:buFont typeface="Arial"/>
              <a:buChar char="•"/>
              <a:defRPr b="1" i="0" sz="1350">
                <a:solidFill>
                  <a:schemeClr val="dk1"/>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dk1"/>
              </a:buClr>
              <a:buSzPts val="1200"/>
              <a:buFont typeface="Arial"/>
              <a:buChar char="–"/>
              <a:defRPr b="1" i="0" sz="1200">
                <a:solidFill>
                  <a:schemeClr val="dk1"/>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dk1"/>
              </a:buClr>
              <a:buSzPts val="1050"/>
              <a:buFont typeface="Arial"/>
              <a:buChar char="»"/>
              <a:defRPr b="1" i="0" sz="105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3" name="Google Shape;293;p58"/>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360"/>
              </a:spcBef>
              <a:spcAft>
                <a:spcPts val="0"/>
              </a:spcAft>
              <a:buClr>
                <a:schemeClr val="dk1"/>
              </a:buClr>
              <a:buSzPts val="1800"/>
              <a:buNone/>
              <a:defRPr b="0" i="0" sz="1800" cap="none">
                <a:solidFill>
                  <a:schemeClr val="dk1"/>
                </a:solidFill>
                <a:latin typeface="Arial"/>
                <a:ea typeface="Arial"/>
                <a:cs typeface="Arial"/>
                <a:sym typeface="Arial"/>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294" name="Google Shape;294;p58"/>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95" name="Google Shape;295;p58"/>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Header + Graphic">
  <p:cSld name="NEW Header + Graphic">
    <p:spTree>
      <p:nvGrpSpPr>
        <p:cNvPr id="296" name="Shape 296"/>
        <p:cNvGrpSpPr/>
        <p:nvPr/>
      </p:nvGrpSpPr>
      <p:grpSpPr>
        <a:xfrm>
          <a:off x="0" y="0"/>
          <a:ext cx="0" cy="0"/>
          <a:chOff x="0" y="0"/>
          <a:chExt cx="0" cy="0"/>
        </a:xfrm>
      </p:grpSpPr>
      <p:sp>
        <p:nvSpPr>
          <p:cNvPr id="297" name="Google Shape;297;p59"/>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1pPr>
            <a:lvl2pPr lvl="1" marR="0" rtl="0" algn="l">
              <a:spcBef>
                <a:spcPts val="300"/>
              </a:spcBef>
              <a:spcAft>
                <a:spcPts val="0"/>
              </a:spcAft>
              <a:buClr>
                <a:schemeClr val="dk2"/>
              </a:buClr>
              <a:buSzPts val="1500"/>
              <a:buFont typeface="Arial"/>
              <a:buChar char="–"/>
              <a:defRPr b="1" i="0" sz="1500" u="none" cap="none" strike="noStrike">
                <a:solidFill>
                  <a:schemeClr val="dk2"/>
                </a:solidFill>
                <a:latin typeface="Open Sans"/>
                <a:ea typeface="Open Sans"/>
                <a:cs typeface="Open Sans"/>
                <a:sym typeface="Open Sans"/>
              </a:defRPr>
            </a:lvl2pPr>
            <a:lvl3pPr lvl="2" marR="0" rtl="0" algn="l">
              <a:spcBef>
                <a:spcPts val="270"/>
              </a:spcBef>
              <a:spcAft>
                <a:spcPts val="0"/>
              </a:spcAft>
              <a:buClr>
                <a:schemeClr val="dk2"/>
              </a:buClr>
              <a:buSzPts val="1350"/>
              <a:buFont typeface="Arial"/>
              <a:buChar char="•"/>
              <a:defRPr b="1" i="0" sz="1350" u="none" cap="none" strike="noStrike">
                <a:solidFill>
                  <a:schemeClr val="dk2"/>
                </a:solidFill>
                <a:latin typeface="Open Sans"/>
                <a:ea typeface="Open Sans"/>
                <a:cs typeface="Open Sans"/>
                <a:sym typeface="Open Sans"/>
              </a:defRPr>
            </a:lvl3pPr>
            <a:lvl4pPr lvl="3"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4pPr>
            <a:lvl5pPr lvl="4"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98" name="Google Shape;298;p59"/>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299" name="Google Shape;299;p59"/>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300" name="Google Shape;300;p59"/>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wo Content">
  <p:cSld name="NEW Two Content">
    <p:spTree>
      <p:nvGrpSpPr>
        <p:cNvPr id="301" name="Shape 301"/>
        <p:cNvGrpSpPr/>
        <p:nvPr/>
      </p:nvGrpSpPr>
      <p:grpSpPr>
        <a:xfrm>
          <a:off x="0" y="0"/>
          <a:ext cx="0" cy="0"/>
          <a:chOff x="0" y="0"/>
          <a:chExt cx="0" cy="0"/>
        </a:xfrm>
      </p:grpSpPr>
      <p:sp>
        <p:nvSpPr>
          <p:cNvPr id="302" name="Google Shape;302;p60"/>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1" i="0" sz="2250" cap="none">
                <a:solidFill>
                  <a:schemeClr val="dk1"/>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303" name="Google Shape;303;p60"/>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304" name="Google Shape;304;p60"/>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05" name="Google Shape;305;p60"/>
          <p:cNvSpPr txBox="1"/>
          <p:nvPr>
            <p:ph idx="2" type="body"/>
          </p:nvPr>
        </p:nvSpPr>
        <p:spPr>
          <a:xfrm>
            <a:off x="4811025" y="1736725"/>
            <a:ext cx="4023300" cy="4014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6" name="Google Shape;306;p60"/>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Comparison">
  <p:cSld name="NEW Comparison">
    <p:spTree>
      <p:nvGrpSpPr>
        <p:cNvPr id="307" name="Shape 307"/>
        <p:cNvGrpSpPr/>
        <p:nvPr/>
      </p:nvGrpSpPr>
      <p:grpSpPr>
        <a:xfrm>
          <a:off x="0" y="0"/>
          <a:ext cx="0" cy="0"/>
          <a:chOff x="0" y="0"/>
          <a:chExt cx="0" cy="0"/>
        </a:xfrm>
      </p:grpSpPr>
      <p:sp>
        <p:nvSpPr>
          <p:cNvPr id="308" name="Google Shape;308;p61"/>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309" name="Google Shape;309;p61"/>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310" name="Google Shape;310;p61"/>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11" name="Google Shape;311;p61"/>
          <p:cNvSpPr txBox="1"/>
          <p:nvPr>
            <p:ph idx="2" type="body"/>
          </p:nvPr>
        </p:nvSpPr>
        <p:spPr>
          <a:xfrm>
            <a:off x="4811025" y="2559423"/>
            <a:ext cx="4023300" cy="3192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2" name="Google Shape;312;p61"/>
          <p:cNvSpPr txBox="1"/>
          <p:nvPr>
            <p:ph idx="3" type="body"/>
          </p:nvPr>
        </p:nvSpPr>
        <p:spPr>
          <a:xfrm>
            <a:off x="658523" y="2559423"/>
            <a:ext cx="4023300" cy="3191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3" name="Google Shape;313;p61"/>
          <p:cNvSpPr txBox="1"/>
          <p:nvPr>
            <p:ph idx="4" type="body"/>
          </p:nvPr>
        </p:nvSpPr>
        <p:spPr>
          <a:xfrm>
            <a:off x="658523" y="162018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2"/>
              </a:buClr>
              <a:buSzPts val="1800"/>
              <a:buNone/>
              <a:defRPr>
                <a:latin typeface="Arial"/>
                <a:ea typeface="Arial"/>
                <a:cs typeface="Arial"/>
                <a:sym typeface="Arial"/>
              </a:defRPr>
            </a:lvl1pPr>
            <a:lvl2pPr indent="-228600" lvl="1" marL="914400" rtl="0" algn="l">
              <a:spcBef>
                <a:spcPts val="225"/>
              </a:spcBef>
              <a:spcAft>
                <a:spcPts val="0"/>
              </a:spcAft>
              <a:buClr>
                <a:schemeClr val="dk2"/>
              </a:buClr>
              <a:buSzPts val="1125"/>
              <a:buNone/>
              <a:defRPr b="1" sz="1125"/>
            </a:lvl2pPr>
            <a:lvl3pPr indent="-228600" lvl="2" marL="1371600" rtl="0" algn="l">
              <a:spcBef>
                <a:spcPts val="203"/>
              </a:spcBef>
              <a:spcAft>
                <a:spcPts val="0"/>
              </a:spcAft>
              <a:buClr>
                <a:schemeClr val="dk2"/>
              </a:buClr>
              <a:buSzPts val="1013"/>
              <a:buNone/>
              <a:defRPr b="1" sz="1013"/>
            </a:lvl3pPr>
            <a:lvl4pPr indent="-228600" lvl="3" marL="1828800" rtl="0" algn="l">
              <a:spcBef>
                <a:spcPts val="180"/>
              </a:spcBef>
              <a:spcAft>
                <a:spcPts val="0"/>
              </a:spcAft>
              <a:buClr>
                <a:schemeClr val="dk2"/>
              </a:buClr>
              <a:buSzPts val="900"/>
              <a:buNone/>
              <a:defRPr b="1" sz="900"/>
            </a:lvl4pPr>
            <a:lvl5pPr indent="-228600" lvl="4" marL="2286000" rtl="0" algn="l">
              <a:spcBef>
                <a:spcPts val="180"/>
              </a:spcBef>
              <a:spcAft>
                <a:spcPts val="0"/>
              </a:spcAft>
              <a:buClr>
                <a:schemeClr val="dk2"/>
              </a:buClr>
              <a:buSzPts val="900"/>
              <a:buNone/>
              <a:defRPr b="1" sz="900"/>
            </a:lvl5pPr>
            <a:lvl6pPr indent="-228600" lvl="5" marL="2743200" rtl="0" algn="l">
              <a:spcBef>
                <a:spcPts val="180"/>
              </a:spcBef>
              <a:spcAft>
                <a:spcPts val="0"/>
              </a:spcAft>
              <a:buClr>
                <a:schemeClr val="dk1"/>
              </a:buClr>
              <a:buSzPts val="900"/>
              <a:buNone/>
              <a:defRPr b="1" sz="900"/>
            </a:lvl6pPr>
            <a:lvl7pPr indent="-228600" lvl="6" marL="3200400" rtl="0" algn="l">
              <a:spcBef>
                <a:spcPts val="180"/>
              </a:spcBef>
              <a:spcAft>
                <a:spcPts val="0"/>
              </a:spcAft>
              <a:buClr>
                <a:schemeClr val="dk1"/>
              </a:buClr>
              <a:buSzPts val="900"/>
              <a:buNone/>
              <a:defRPr b="1" sz="900"/>
            </a:lvl7pPr>
            <a:lvl8pPr indent="-228600" lvl="7" marL="3657600" rtl="0" algn="l">
              <a:spcBef>
                <a:spcPts val="180"/>
              </a:spcBef>
              <a:spcAft>
                <a:spcPts val="0"/>
              </a:spcAft>
              <a:buClr>
                <a:schemeClr val="dk1"/>
              </a:buClr>
              <a:buSzPts val="900"/>
              <a:buNone/>
              <a:defRPr b="1" sz="900"/>
            </a:lvl8pPr>
            <a:lvl9pPr indent="-228600" lvl="8" marL="4114800" rtl="0" algn="l">
              <a:spcBef>
                <a:spcPts val="180"/>
              </a:spcBef>
              <a:spcAft>
                <a:spcPts val="0"/>
              </a:spcAft>
              <a:buClr>
                <a:schemeClr val="dk1"/>
              </a:buClr>
              <a:buSzPts val="900"/>
              <a:buNone/>
              <a:defRPr b="1" sz="900"/>
            </a:lvl9pPr>
          </a:lstStyle>
          <a:p/>
        </p:txBody>
      </p:sp>
      <p:sp>
        <p:nvSpPr>
          <p:cNvPr id="314" name="Google Shape;314;p61"/>
          <p:cNvSpPr txBox="1"/>
          <p:nvPr>
            <p:ph idx="5" type="body"/>
          </p:nvPr>
        </p:nvSpPr>
        <p:spPr>
          <a:xfrm>
            <a:off x="4811025" y="162672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2"/>
              </a:buClr>
              <a:buSzPts val="1800"/>
              <a:buNone/>
              <a:defRPr>
                <a:latin typeface="Arial"/>
                <a:ea typeface="Arial"/>
                <a:cs typeface="Arial"/>
                <a:sym typeface="Arial"/>
              </a:defRPr>
            </a:lvl1pPr>
            <a:lvl2pPr indent="-228600" lvl="1" marL="914400" rtl="0" algn="l">
              <a:spcBef>
                <a:spcPts val="225"/>
              </a:spcBef>
              <a:spcAft>
                <a:spcPts val="0"/>
              </a:spcAft>
              <a:buClr>
                <a:schemeClr val="dk2"/>
              </a:buClr>
              <a:buSzPts val="1125"/>
              <a:buNone/>
              <a:defRPr b="1" sz="1125"/>
            </a:lvl2pPr>
            <a:lvl3pPr indent="-228600" lvl="2" marL="1371600" rtl="0" algn="l">
              <a:spcBef>
                <a:spcPts val="203"/>
              </a:spcBef>
              <a:spcAft>
                <a:spcPts val="0"/>
              </a:spcAft>
              <a:buClr>
                <a:schemeClr val="dk2"/>
              </a:buClr>
              <a:buSzPts val="1013"/>
              <a:buNone/>
              <a:defRPr b="1" sz="1013"/>
            </a:lvl3pPr>
            <a:lvl4pPr indent="-228600" lvl="3" marL="1828800" rtl="0" algn="l">
              <a:spcBef>
                <a:spcPts val="180"/>
              </a:spcBef>
              <a:spcAft>
                <a:spcPts val="0"/>
              </a:spcAft>
              <a:buClr>
                <a:schemeClr val="dk2"/>
              </a:buClr>
              <a:buSzPts val="900"/>
              <a:buNone/>
              <a:defRPr b="1" sz="900"/>
            </a:lvl4pPr>
            <a:lvl5pPr indent="-228600" lvl="4" marL="2286000" rtl="0" algn="l">
              <a:spcBef>
                <a:spcPts val="180"/>
              </a:spcBef>
              <a:spcAft>
                <a:spcPts val="0"/>
              </a:spcAft>
              <a:buClr>
                <a:schemeClr val="dk2"/>
              </a:buClr>
              <a:buSzPts val="900"/>
              <a:buNone/>
              <a:defRPr b="1" sz="900"/>
            </a:lvl5pPr>
            <a:lvl6pPr indent="-228600" lvl="5" marL="2743200" rtl="0" algn="l">
              <a:spcBef>
                <a:spcPts val="180"/>
              </a:spcBef>
              <a:spcAft>
                <a:spcPts val="0"/>
              </a:spcAft>
              <a:buClr>
                <a:schemeClr val="dk1"/>
              </a:buClr>
              <a:buSzPts val="900"/>
              <a:buNone/>
              <a:defRPr b="1" sz="900"/>
            </a:lvl6pPr>
            <a:lvl7pPr indent="-228600" lvl="6" marL="3200400" rtl="0" algn="l">
              <a:spcBef>
                <a:spcPts val="180"/>
              </a:spcBef>
              <a:spcAft>
                <a:spcPts val="0"/>
              </a:spcAft>
              <a:buClr>
                <a:schemeClr val="dk1"/>
              </a:buClr>
              <a:buSzPts val="900"/>
              <a:buNone/>
              <a:defRPr b="1" sz="900"/>
            </a:lvl7pPr>
            <a:lvl8pPr indent="-228600" lvl="7" marL="3657600" rtl="0" algn="l">
              <a:spcBef>
                <a:spcPts val="180"/>
              </a:spcBef>
              <a:spcAft>
                <a:spcPts val="0"/>
              </a:spcAft>
              <a:buClr>
                <a:schemeClr val="dk1"/>
              </a:buClr>
              <a:buSzPts val="900"/>
              <a:buNone/>
              <a:defRPr b="1" sz="900"/>
            </a:lvl8pPr>
            <a:lvl9pPr indent="-228600" lvl="8" marL="4114800" rtl="0" algn="l">
              <a:spcBef>
                <a:spcPts val="180"/>
              </a:spcBef>
              <a:spcAft>
                <a:spcPts val="0"/>
              </a:spcAft>
              <a:buClr>
                <a:schemeClr val="dk1"/>
              </a:buClr>
              <a:buSzPts val="900"/>
              <a:buNone/>
              <a:defRPr b="1" sz="9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hree Content">
  <p:cSld name="NEW Three Content">
    <p:spTree>
      <p:nvGrpSpPr>
        <p:cNvPr id="315" name="Shape 315"/>
        <p:cNvGrpSpPr/>
        <p:nvPr/>
      </p:nvGrpSpPr>
      <p:grpSpPr>
        <a:xfrm>
          <a:off x="0" y="0"/>
          <a:ext cx="0" cy="0"/>
          <a:chOff x="0" y="0"/>
          <a:chExt cx="0" cy="0"/>
        </a:xfrm>
      </p:grpSpPr>
      <p:sp>
        <p:nvSpPr>
          <p:cNvPr id="316" name="Google Shape;316;p62"/>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317" name="Google Shape;317;p62"/>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318" name="Google Shape;318;p62"/>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19" name="Google Shape;319;p62"/>
          <p:cNvSpPr txBox="1"/>
          <p:nvPr>
            <p:ph idx="2" type="body"/>
          </p:nvPr>
        </p:nvSpPr>
        <p:spPr>
          <a:xfrm>
            <a:off x="4811025" y="1736724"/>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0" name="Google Shape;320;p62"/>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1" name="Google Shape;321;p62"/>
          <p:cNvSpPr txBox="1"/>
          <p:nvPr>
            <p:ph idx="4" type="body"/>
          </p:nvPr>
        </p:nvSpPr>
        <p:spPr>
          <a:xfrm>
            <a:off x="4811025" y="3811928"/>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Four Content">
  <p:cSld name="NEW Four Content">
    <p:spTree>
      <p:nvGrpSpPr>
        <p:cNvPr id="322" name="Shape 322"/>
        <p:cNvGrpSpPr/>
        <p:nvPr/>
      </p:nvGrpSpPr>
      <p:grpSpPr>
        <a:xfrm>
          <a:off x="0" y="0"/>
          <a:ext cx="0" cy="0"/>
          <a:chOff x="0" y="0"/>
          <a:chExt cx="0" cy="0"/>
        </a:xfrm>
      </p:grpSpPr>
      <p:sp>
        <p:nvSpPr>
          <p:cNvPr id="323" name="Google Shape;323;p63"/>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Bar_RtAngle_7502_RGB.png" id="324" name="Google Shape;324;p63"/>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325" name="Google Shape;325;p63"/>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26" name="Google Shape;326;p63"/>
          <p:cNvSpPr txBox="1"/>
          <p:nvPr>
            <p:ph idx="2" type="body"/>
          </p:nvPr>
        </p:nvSpPr>
        <p:spPr>
          <a:xfrm>
            <a:off x="4811025"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7" name="Google Shape;327;p63"/>
          <p:cNvSpPr txBox="1"/>
          <p:nvPr>
            <p:ph idx="3" type="body"/>
          </p:nvPr>
        </p:nvSpPr>
        <p:spPr>
          <a:xfrm>
            <a:off x="658523"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8" name="Google Shape;328;p63"/>
          <p:cNvSpPr txBox="1"/>
          <p:nvPr>
            <p:ph idx="4" type="body"/>
          </p:nvPr>
        </p:nvSpPr>
        <p:spPr>
          <a:xfrm>
            <a:off x="658523" y="3871750"/>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9" name="Google Shape;329;p63"/>
          <p:cNvSpPr txBox="1"/>
          <p:nvPr>
            <p:ph idx="5" type="body"/>
          </p:nvPr>
        </p:nvSpPr>
        <p:spPr>
          <a:xfrm>
            <a:off x="4811025" y="3855164"/>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0" name="Google Shape;330;p63"/>
          <p:cNvSpPr txBox="1"/>
          <p:nvPr>
            <p:ph idx="6" type="body"/>
          </p:nvPr>
        </p:nvSpPr>
        <p:spPr>
          <a:xfrm>
            <a:off x="4833059" y="1720139"/>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1" name="Google Shape;331;p63"/>
          <p:cNvSpPr txBox="1"/>
          <p:nvPr>
            <p:ph idx="7" type="body"/>
          </p:nvPr>
        </p:nvSpPr>
        <p:spPr>
          <a:xfrm>
            <a:off x="680557" y="1720139"/>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2" name="Google Shape;332;p63"/>
          <p:cNvSpPr txBox="1"/>
          <p:nvPr>
            <p:ph idx="8" type="body"/>
          </p:nvPr>
        </p:nvSpPr>
        <p:spPr>
          <a:xfrm>
            <a:off x="680557" y="3855164"/>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3" name="Google Shape;333;p63"/>
          <p:cNvSpPr txBox="1"/>
          <p:nvPr>
            <p:ph idx="9" type="body"/>
          </p:nvPr>
        </p:nvSpPr>
        <p:spPr>
          <a:xfrm>
            <a:off x="4833059" y="3838578"/>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Content with Caption" type="objTx">
  <p:cSld name="OBJECT_WITH_CAPTION_TEXT">
    <p:spTree>
      <p:nvGrpSpPr>
        <p:cNvPr id="334" name="Shape 334"/>
        <p:cNvGrpSpPr/>
        <p:nvPr/>
      </p:nvGrpSpPr>
      <p:grpSpPr>
        <a:xfrm>
          <a:off x="0" y="0"/>
          <a:ext cx="0" cy="0"/>
          <a:chOff x="0" y="0"/>
          <a:chExt cx="0" cy="0"/>
        </a:xfrm>
      </p:grpSpPr>
      <p:sp>
        <p:nvSpPr>
          <p:cNvPr id="335" name="Google Shape;335;p64"/>
          <p:cNvSpPr txBox="1"/>
          <p:nvPr>
            <p:ph type="title"/>
          </p:nvPr>
        </p:nvSpPr>
        <p:spPr>
          <a:xfrm>
            <a:off x="676656" y="374904"/>
            <a:ext cx="2949300" cy="1554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250"/>
              <a:buFont typeface="Encode Sans Condensed Thin"/>
              <a:buNone/>
              <a:defRPr sz="22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6" name="Google Shape;336;p64"/>
          <p:cNvSpPr txBox="1"/>
          <p:nvPr>
            <p:ph idx="1" type="body"/>
          </p:nvPr>
        </p:nvSpPr>
        <p:spPr>
          <a:xfrm>
            <a:off x="3887391" y="987434"/>
            <a:ext cx="4629300" cy="4873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7" name="Google Shape;337;p64"/>
          <p:cNvSpPr txBox="1"/>
          <p:nvPr>
            <p:ph idx="2" type="body"/>
          </p:nvPr>
        </p:nvSpPr>
        <p:spPr>
          <a:xfrm>
            <a:off x="840004" y="2238998"/>
            <a:ext cx="2739000" cy="36300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2"/>
              </a:buClr>
              <a:buSzPts val="1800"/>
              <a:buNone/>
              <a:defRPr cap="none">
                <a:latin typeface="Arial"/>
                <a:ea typeface="Arial"/>
                <a:cs typeface="Arial"/>
                <a:sym typeface="Arial"/>
              </a:defRPr>
            </a:lvl1pPr>
            <a:lvl2pPr indent="-228600" lvl="1" marL="914400" rtl="0" algn="l">
              <a:spcBef>
                <a:spcPts val="158"/>
              </a:spcBef>
              <a:spcAft>
                <a:spcPts val="0"/>
              </a:spcAft>
              <a:buClr>
                <a:schemeClr val="dk2"/>
              </a:buClr>
              <a:buSzPts val="788"/>
              <a:buNone/>
              <a:defRPr sz="788"/>
            </a:lvl2pPr>
            <a:lvl3pPr indent="-228600" lvl="2" marL="1371600" rtl="0" algn="l">
              <a:spcBef>
                <a:spcPts val="135"/>
              </a:spcBef>
              <a:spcAft>
                <a:spcPts val="0"/>
              </a:spcAft>
              <a:buClr>
                <a:schemeClr val="dk2"/>
              </a:buClr>
              <a:buSzPts val="675"/>
              <a:buNone/>
              <a:defRPr sz="675"/>
            </a:lvl3pPr>
            <a:lvl4pPr indent="-228600" lvl="3" marL="1828800" rtl="0" algn="l">
              <a:spcBef>
                <a:spcPts val="113"/>
              </a:spcBef>
              <a:spcAft>
                <a:spcPts val="0"/>
              </a:spcAft>
              <a:buClr>
                <a:schemeClr val="dk2"/>
              </a:buClr>
              <a:buSzPts val="563"/>
              <a:buNone/>
              <a:defRPr sz="563"/>
            </a:lvl4pPr>
            <a:lvl5pPr indent="-228600" lvl="4" marL="2286000" rtl="0" algn="l">
              <a:spcBef>
                <a:spcPts val="113"/>
              </a:spcBef>
              <a:spcAft>
                <a:spcPts val="0"/>
              </a:spcAft>
              <a:buClr>
                <a:schemeClr val="dk2"/>
              </a:buClr>
              <a:buSzPts val="563"/>
              <a:buNone/>
              <a:defRPr sz="563"/>
            </a:lvl5pPr>
            <a:lvl6pPr indent="-228600" lvl="5" marL="2743200" rtl="0" algn="l">
              <a:spcBef>
                <a:spcPts val="113"/>
              </a:spcBef>
              <a:spcAft>
                <a:spcPts val="0"/>
              </a:spcAft>
              <a:buClr>
                <a:schemeClr val="dk1"/>
              </a:buClr>
              <a:buSzPts val="563"/>
              <a:buNone/>
              <a:defRPr sz="563"/>
            </a:lvl6pPr>
            <a:lvl7pPr indent="-228600" lvl="6" marL="3200400" rtl="0" algn="l">
              <a:spcBef>
                <a:spcPts val="113"/>
              </a:spcBef>
              <a:spcAft>
                <a:spcPts val="0"/>
              </a:spcAft>
              <a:buClr>
                <a:schemeClr val="dk1"/>
              </a:buClr>
              <a:buSzPts val="563"/>
              <a:buNone/>
              <a:defRPr sz="563"/>
            </a:lvl7pPr>
            <a:lvl8pPr indent="-228600" lvl="7" marL="3657600" rtl="0" algn="l">
              <a:spcBef>
                <a:spcPts val="113"/>
              </a:spcBef>
              <a:spcAft>
                <a:spcPts val="0"/>
              </a:spcAft>
              <a:buClr>
                <a:schemeClr val="dk1"/>
              </a:buClr>
              <a:buSzPts val="563"/>
              <a:buNone/>
              <a:defRPr sz="563"/>
            </a:lvl8pPr>
            <a:lvl9pPr indent="-228600" lvl="8" marL="4114800" rtl="0" algn="l">
              <a:spcBef>
                <a:spcPts val="113"/>
              </a:spcBef>
              <a:spcAft>
                <a:spcPts val="0"/>
              </a:spcAft>
              <a:buClr>
                <a:schemeClr val="dk1"/>
              </a:buClr>
              <a:buSzPts val="563"/>
              <a:buNone/>
              <a:defRPr sz="563"/>
            </a:lvl9pPr>
          </a:lstStyle>
          <a:p/>
        </p:txBody>
      </p:sp>
      <p:pic>
        <p:nvPicPr>
          <p:cNvPr id="338" name="Google Shape;338;p64"/>
          <p:cNvPicPr preferRelativeResize="0"/>
          <p:nvPr/>
        </p:nvPicPr>
        <p:blipFill rotWithShape="1">
          <a:blip r:embed="rId2">
            <a:alphaModFix/>
          </a:blip>
          <a:srcRect b="0" l="0" r="0" t="0"/>
          <a:stretch/>
        </p:blipFill>
        <p:spPr>
          <a:xfrm>
            <a:off x="840000" y="2057400"/>
            <a:ext cx="1359526" cy="73158"/>
          </a:xfrm>
          <a:prstGeom prst="rect">
            <a:avLst/>
          </a:prstGeom>
          <a:noFill/>
          <a:ln>
            <a:noFill/>
          </a:ln>
        </p:spPr>
      </p:pic>
      <p:sp>
        <p:nvSpPr>
          <p:cNvPr id="339" name="Google Shape;339;p64"/>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Blank" type="blank">
  <p:cSld name="BLANK">
    <p:spTree>
      <p:nvGrpSpPr>
        <p:cNvPr id="340" name="Shape 340"/>
        <p:cNvGrpSpPr/>
        <p:nvPr/>
      </p:nvGrpSpPr>
      <p:grpSpPr>
        <a:xfrm>
          <a:off x="0" y="0"/>
          <a:ext cx="0" cy="0"/>
          <a:chOff x="0" y="0"/>
          <a:chExt cx="0" cy="0"/>
        </a:xfrm>
      </p:grpSpPr>
      <p:sp>
        <p:nvSpPr>
          <p:cNvPr id="341" name="Google Shape;341;p65"/>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LastSlide">
  <p:cSld name="NEW LastSlide">
    <p:spTree>
      <p:nvGrpSpPr>
        <p:cNvPr id="342" name="Shape 342"/>
        <p:cNvGrpSpPr/>
        <p:nvPr/>
      </p:nvGrpSpPr>
      <p:grpSpPr>
        <a:xfrm>
          <a:off x="0" y="0"/>
          <a:ext cx="0" cy="0"/>
          <a:chOff x="0" y="0"/>
          <a:chExt cx="0" cy="0"/>
        </a:xfrm>
      </p:grpSpPr>
      <p:sp>
        <p:nvSpPr>
          <p:cNvPr id="343" name="Google Shape;343;p66"/>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44" name="Google Shape;344;p66"/>
          <p:cNvSpPr txBox="1"/>
          <p:nvPr>
            <p:ph idx="1" type="body"/>
          </p:nvPr>
        </p:nvSpPr>
        <p:spPr>
          <a:xfrm>
            <a:off x="564026" y="803312"/>
            <a:ext cx="8204100" cy="4862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2"/>
              </a:buClr>
              <a:buSzPts val="1800"/>
              <a:buFont typeface="Arial"/>
              <a:buChar char="•"/>
              <a:defRPr/>
            </a:lvl1pPr>
            <a:lvl2pPr indent="-323850" lvl="1" marL="914400" rtl="0" algn="l">
              <a:spcBef>
                <a:spcPts val="300"/>
              </a:spcBef>
              <a:spcAft>
                <a:spcPts val="0"/>
              </a:spcAft>
              <a:buClr>
                <a:schemeClr val="dk2"/>
              </a:buClr>
              <a:buSzPts val="15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_Header + Content">
  <p:cSld name="NEW_Header + Content">
    <p:spTree>
      <p:nvGrpSpPr>
        <p:cNvPr id="350" name="Shape 350"/>
        <p:cNvGrpSpPr/>
        <p:nvPr/>
      </p:nvGrpSpPr>
      <p:grpSpPr>
        <a:xfrm>
          <a:off x="0" y="0"/>
          <a:ext cx="0" cy="0"/>
          <a:chOff x="0" y="0"/>
          <a:chExt cx="0" cy="0"/>
        </a:xfrm>
      </p:grpSpPr>
      <p:sp>
        <p:nvSpPr>
          <p:cNvPr id="351" name="Google Shape;351;p68"/>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1" i="0" sz="1800">
                <a:solidFill>
                  <a:schemeClr val="dk1"/>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dk1"/>
              </a:buClr>
              <a:buSzPts val="1500"/>
              <a:buFont typeface="Arial"/>
              <a:buChar char="–"/>
              <a:defRPr b="1" i="0" sz="1500">
                <a:solidFill>
                  <a:schemeClr val="dk1"/>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dk1"/>
              </a:buClr>
              <a:buSzPts val="1350"/>
              <a:buFont typeface="Arial"/>
              <a:buChar char="•"/>
              <a:defRPr b="1" i="0" sz="1350">
                <a:solidFill>
                  <a:schemeClr val="dk1"/>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dk1"/>
              </a:buClr>
              <a:buSzPts val="1200"/>
              <a:buFont typeface="Arial"/>
              <a:buChar char="–"/>
              <a:defRPr b="1" i="0" sz="1200">
                <a:solidFill>
                  <a:schemeClr val="dk1"/>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dk1"/>
              </a:buClr>
              <a:buSzPts val="1050"/>
              <a:buFont typeface="Arial"/>
              <a:buChar char="»"/>
              <a:defRPr b="1" i="0" sz="105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52" name="Google Shape;352;p68"/>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53" name="Google Shape;353;p68"/>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54" name="Google Shape;354;p68"/>
          <p:cNvPicPr preferRelativeResize="0"/>
          <p:nvPr/>
        </p:nvPicPr>
        <p:blipFill rotWithShape="1">
          <a:blip r:embed="rId2">
            <a:alphaModFix/>
          </a:blip>
          <a:srcRect b="0" l="0" r="0" t="0"/>
          <a:stretch/>
        </p:blipFill>
        <p:spPr>
          <a:xfrm>
            <a:off x="786388" y="1435608"/>
            <a:ext cx="1371719" cy="7315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_Header + Subheader + Content">
  <p:cSld name="NEW_Header + Subheader + Content">
    <p:spTree>
      <p:nvGrpSpPr>
        <p:cNvPr id="355" name="Shape 355"/>
        <p:cNvGrpSpPr/>
        <p:nvPr/>
      </p:nvGrpSpPr>
      <p:grpSpPr>
        <a:xfrm>
          <a:off x="0" y="0"/>
          <a:ext cx="0" cy="0"/>
          <a:chOff x="0" y="0"/>
          <a:chExt cx="0" cy="0"/>
        </a:xfrm>
      </p:grpSpPr>
      <p:sp>
        <p:nvSpPr>
          <p:cNvPr id="356" name="Google Shape;356;p69"/>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57" name="Google Shape;357;p69"/>
          <p:cNvSpPr txBox="1"/>
          <p:nvPr>
            <p:ph idx="2" type="body"/>
          </p:nvPr>
        </p:nvSpPr>
        <p:spPr>
          <a:xfrm>
            <a:off x="659307" y="2320239"/>
            <a:ext cx="8197200" cy="3810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1" i="0" sz="1800">
                <a:solidFill>
                  <a:schemeClr val="dk1"/>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dk1"/>
              </a:buClr>
              <a:buSzPts val="1500"/>
              <a:buFont typeface="Arial"/>
              <a:buChar char="–"/>
              <a:defRPr b="1" i="0" sz="1500">
                <a:solidFill>
                  <a:schemeClr val="dk1"/>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dk1"/>
              </a:buClr>
              <a:buSzPts val="1350"/>
              <a:buFont typeface="Arial"/>
              <a:buChar char="•"/>
              <a:defRPr b="1" i="0" sz="1350">
                <a:solidFill>
                  <a:schemeClr val="dk1"/>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dk1"/>
              </a:buClr>
              <a:buSzPts val="1200"/>
              <a:buFont typeface="Arial"/>
              <a:buChar char="–"/>
              <a:defRPr b="1" i="0" sz="1200">
                <a:solidFill>
                  <a:schemeClr val="dk1"/>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dk1"/>
              </a:buClr>
              <a:buSzPts val="1050"/>
              <a:buFont typeface="Arial"/>
              <a:buChar char="»"/>
              <a:defRPr b="1" i="0" sz="105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58" name="Google Shape;358;p69"/>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360"/>
              </a:spcBef>
              <a:spcAft>
                <a:spcPts val="0"/>
              </a:spcAft>
              <a:buClr>
                <a:schemeClr val="dk1"/>
              </a:buClr>
              <a:buSzPts val="1800"/>
              <a:buNone/>
              <a:defRPr b="0" i="0" sz="1800" cap="none">
                <a:solidFill>
                  <a:schemeClr val="dk1"/>
                </a:solidFill>
                <a:latin typeface="Arial"/>
                <a:ea typeface="Arial"/>
                <a:cs typeface="Arial"/>
                <a:sym typeface="Arial"/>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59" name="Google Shape;359;p69"/>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60" name="Google Shape;360;p69"/>
          <p:cNvPicPr preferRelativeResize="0"/>
          <p:nvPr/>
        </p:nvPicPr>
        <p:blipFill rotWithShape="1">
          <a:blip r:embed="rId2">
            <a:alphaModFix/>
          </a:blip>
          <a:srcRect b="0" l="0" r="0" t="0"/>
          <a:stretch/>
        </p:blipFill>
        <p:spPr>
          <a:xfrm>
            <a:off x="784227" y="1435608"/>
            <a:ext cx="1371719" cy="7315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Blank" type="blank">
  <p:cSld name="BLANK">
    <p:spTree>
      <p:nvGrpSpPr>
        <p:cNvPr id="361" name="Shape 361"/>
        <p:cNvGrpSpPr/>
        <p:nvPr/>
      </p:nvGrpSpPr>
      <p:grpSpPr>
        <a:xfrm>
          <a:off x="0" y="0"/>
          <a:ext cx="0" cy="0"/>
          <a:chOff x="0" y="0"/>
          <a:chExt cx="0" cy="0"/>
        </a:xfrm>
      </p:grpSpPr>
      <p:sp>
        <p:nvSpPr>
          <p:cNvPr id="362" name="Google Shape;362;p70"/>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LastSlide">
  <p:cSld name="NEW LastSlide">
    <p:spTree>
      <p:nvGrpSpPr>
        <p:cNvPr id="363" name="Shape 363"/>
        <p:cNvGrpSpPr/>
        <p:nvPr/>
      </p:nvGrpSpPr>
      <p:grpSpPr>
        <a:xfrm>
          <a:off x="0" y="0"/>
          <a:ext cx="0" cy="0"/>
          <a:chOff x="0" y="0"/>
          <a:chExt cx="0" cy="0"/>
        </a:xfrm>
      </p:grpSpPr>
      <p:sp>
        <p:nvSpPr>
          <p:cNvPr id="364" name="Google Shape;364;p71"/>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65" name="Google Shape;365;p71"/>
          <p:cNvSpPr txBox="1"/>
          <p:nvPr>
            <p:ph idx="1" type="body"/>
          </p:nvPr>
        </p:nvSpPr>
        <p:spPr>
          <a:xfrm>
            <a:off x="564026" y="803312"/>
            <a:ext cx="8204100" cy="4862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2"/>
              </a:buClr>
              <a:buSzPts val="1800"/>
              <a:buFont typeface="Arial"/>
              <a:buChar char="•"/>
              <a:defRPr/>
            </a:lvl1pPr>
            <a:lvl2pPr indent="-323850" lvl="1" marL="914400" rtl="0" algn="l">
              <a:spcBef>
                <a:spcPts val="300"/>
              </a:spcBef>
              <a:spcAft>
                <a:spcPts val="0"/>
              </a:spcAft>
              <a:buClr>
                <a:schemeClr val="dk2"/>
              </a:buClr>
              <a:buSzPts val="15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itle Slide">
  <p:cSld name="NEW Title Slide">
    <p:bg>
      <p:bgPr>
        <a:solidFill>
          <a:schemeClr val="lt1"/>
        </a:solidFill>
      </p:bgPr>
    </p:bg>
    <p:spTree>
      <p:nvGrpSpPr>
        <p:cNvPr id="366" name="Shape 366"/>
        <p:cNvGrpSpPr/>
        <p:nvPr/>
      </p:nvGrpSpPr>
      <p:grpSpPr>
        <a:xfrm>
          <a:off x="0" y="0"/>
          <a:ext cx="0" cy="0"/>
          <a:chOff x="0" y="0"/>
          <a:chExt cx="0" cy="0"/>
        </a:xfrm>
      </p:grpSpPr>
      <p:pic>
        <p:nvPicPr>
          <p:cNvPr descr="UW_W Logo_White.png" id="367" name="Google Shape;367;p72"/>
          <p:cNvPicPr preferRelativeResize="0"/>
          <p:nvPr/>
        </p:nvPicPr>
        <p:blipFill rotWithShape="1">
          <a:blip r:embed="rId2">
            <a:alphaModFix/>
          </a:blip>
          <a:srcRect b="0" l="0" r="0" t="0"/>
          <a:stretch/>
        </p:blipFill>
        <p:spPr>
          <a:xfrm>
            <a:off x="7483915" y="5945854"/>
            <a:ext cx="1371600" cy="923544"/>
          </a:xfrm>
          <a:prstGeom prst="rect">
            <a:avLst/>
          </a:prstGeom>
          <a:noFill/>
          <a:ln>
            <a:noFill/>
          </a:ln>
        </p:spPr>
      </p:pic>
      <p:sp>
        <p:nvSpPr>
          <p:cNvPr id="368" name="Google Shape;368;p72"/>
          <p:cNvSpPr txBox="1"/>
          <p:nvPr>
            <p:ph idx="1" type="body"/>
          </p:nvPr>
        </p:nvSpPr>
        <p:spPr>
          <a:xfrm>
            <a:off x="671757" y="1332224"/>
            <a:ext cx="6972300" cy="2427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750"/>
              </a:spcBef>
              <a:spcAft>
                <a:spcPts val="0"/>
              </a:spcAft>
              <a:buClr>
                <a:schemeClr val="dk2"/>
              </a:buClr>
              <a:buSzPts val="3750"/>
              <a:buNone/>
              <a:defRPr b="0" i="0" sz="3750" cap="none">
                <a:solidFill>
                  <a:schemeClr val="dk2"/>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69" name="Google Shape;369;p72"/>
          <p:cNvSpPr txBox="1"/>
          <p:nvPr>
            <p:ph idx="2" type="body"/>
          </p:nvPr>
        </p:nvSpPr>
        <p:spPr>
          <a:xfrm>
            <a:off x="671756" y="4303360"/>
            <a:ext cx="6626400" cy="16425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2"/>
              </a:buClr>
              <a:buSzPts val="1800"/>
              <a:buNone/>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228600" lvl="4" marL="2286000" rtl="0" algn="l">
              <a:spcBef>
                <a:spcPts val="240"/>
              </a:spcBef>
              <a:spcAft>
                <a:spcPts val="0"/>
              </a:spcAft>
              <a:buClr>
                <a:schemeClr val="dk2"/>
              </a:buClr>
              <a:buSzPts val="12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370" name="Google Shape;370;p72"/>
          <p:cNvPicPr preferRelativeResize="0"/>
          <p:nvPr/>
        </p:nvPicPr>
        <p:blipFill rotWithShape="1">
          <a:blip r:embed="rId3">
            <a:alphaModFix/>
          </a:blip>
          <a:srcRect b="0" l="0" r="0" t="0"/>
          <a:stretch/>
        </p:blipFill>
        <p:spPr>
          <a:xfrm>
            <a:off x="6400801" y="228600"/>
            <a:ext cx="2517866" cy="573074"/>
          </a:xfrm>
          <a:prstGeom prst="rect">
            <a:avLst/>
          </a:prstGeom>
          <a:noFill/>
          <a:ln>
            <a:noFill/>
          </a:ln>
        </p:spPr>
      </p:pic>
      <p:pic>
        <p:nvPicPr>
          <p:cNvPr id="371" name="Google Shape;371;p72"/>
          <p:cNvPicPr preferRelativeResize="0"/>
          <p:nvPr/>
        </p:nvPicPr>
        <p:blipFill rotWithShape="1">
          <a:blip r:embed="rId4">
            <a:alphaModFix/>
          </a:blip>
          <a:srcRect b="0" l="0" r="0" t="0"/>
          <a:stretch/>
        </p:blipFill>
        <p:spPr>
          <a:xfrm>
            <a:off x="813816" y="4005072"/>
            <a:ext cx="2286198" cy="11583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Slide" type="title">
  <p:cSld name="TITLE">
    <p:spTree>
      <p:nvGrpSpPr>
        <p:cNvPr id="372" name="Shape 372"/>
        <p:cNvGrpSpPr/>
        <p:nvPr/>
      </p:nvGrpSpPr>
      <p:grpSpPr>
        <a:xfrm>
          <a:off x="0" y="0"/>
          <a:ext cx="0" cy="0"/>
          <a:chOff x="0" y="0"/>
          <a:chExt cx="0" cy="0"/>
        </a:xfrm>
      </p:grpSpPr>
      <p:sp>
        <p:nvSpPr>
          <p:cNvPr id="373" name="Google Shape;373;p73"/>
          <p:cNvSpPr txBox="1"/>
          <p:nvPr>
            <p:ph type="ctrTitle"/>
          </p:nvPr>
        </p:nvSpPr>
        <p:spPr>
          <a:xfrm>
            <a:off x="554935" y="4464036"/>
            <a:ext cx="6858000" cy="124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3750"/>
              <a:buFont typeface="Encode Sans Condensed Thin"/>
              <a:buNone/>
              <a:defRPr b="0" i="0" sz="3750">
                <a:solidFill>
                  <a:schemeClr val="dk1"/>
                </a:solidFill>
                <a:latin typeface="Encode Sans Condensed Thin"/>
                <a:ea typeface="Encode Sans Condensed Thin"/>
                <a:cs typeface="Encode Sans Condensed Thin"/>
                <a:sym typeface="Encode Sans Condensed Thi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4" name="Google Shape;374;p73"/>
          <p:cNvSpPr txBox="1"/>
          <p:nvPr>
            <p:ph idx="1" type="subTitle"/>
          </p:nvPr>
        </p:nvSpPr>
        <p:spPr>
          <a:xfrm>
            <a:off x="554934" y="3694377"/>
            <a:ext cx="6858000" cy="753900"/>
          </a:xfrm>
          <a:prstGeom prst="rect">
            <a:avLst/>
          </a:prstGeom>
          <a:noFill/>
          <a:ln>
            <a:noFill/>
          </a:ln>
        </p:spPr>
        <p:txBody>
          <a:bodyPr anchorCtr="0" anchor="b" bIns="45700" lIns="91425" spcFirstLastPara="1" rIns="91425" wrap="square" tIns="45700">
            <a:noAutofit/>
          </a:bodyPr>
          <a:lstStyle>
            <a:lvl1pPr lvl="0" rtl="0" algn="l">
              <a:spcBef>
                <a:spcPts val="360"/>
              </a:spcBef>
              <a:spcAft>
                <a:spcPts val="0"/>
              </a:spcAft>
              <a:buClr>
                <a:schemeClr val="dk1"/>
              </a:buClr>
              <a:buSzPts val="1800"/>
              <a:buNone/>
              <a:defRPr cap="none">
                <a:solidFill>
                  <a:schemeClr val="dk1"/>
                </a:solidFill>
                <a:latin typeface="Arial"/>
                <a:ea typeface="Arial"/>
                <a:cs typeface="Arial"/>
                <a:sym typeface="Arial"/>
              </a:defRPr>
            </a:lvl1pPr>
            <a:lvl2pPr lvl="1" rtl="0" algn="ctr">
              <a:spcBef>
                <a:spcPts val="225"/>
              </a:spcBef>
              <a:spcAft>
                <a:spcPts val="0"/>
              </a:spcAft>
              <a:buClr>
                <a:schemeClr val="dk2"/>
              </a:buClr>
              <a:buSzPts val="1125"/>
              <a:buNone/>
              <a:defRPr sz="1125"/>
            </a:lvl2pPr>
            <a:lvl3pPr lvl="2" rtl="0" algn="ctr">
              <a:spcBef>
                <a:spcPts val="203"/>
              </a:spcBef>
              <a:spcAft>
                <a:spcPts val="0"/>
              </a:spcAft>
              <a:buClr>
                <a:schemeClr val="dk2"/>
              </a:buClr>
              <a:buSzPts val="1013"/>
              <a:buNone/>
              <a:defRPr sz="1013"/>
            </a:lvl3pPr>
            <a:lvl4pPr lvl="3" rtl="0" algn="ctr">
              <a:spcBef>
                <a:spcPts val="180"/>
              </a:spcBef>
              <a:spcAft>
                <a:spcPts val="0"/>
              </a:spcAft>
              <a:buClr>
                <a:schemeClr val="dk2"/>
              </a:buClr>
              <a:buSzPts val="900"/>
              <a:buNone/>
              <a:defRPr sz="900"/>
            </a:lvl4pPr>
            <a:lvl5pPr lvl="4" rtl="0" algn="ctr">
              <a:spcBef>
                <a:spcPts val="180"/>
              </a:spcBef>
              <a:spcAft>
                <a:spcPts val="0"/>
              </a:spcAft>
              <a:buClr>
                <a:schemeClr val="dk2"/>
              </a:buClr>
              <a:buSzPts val="900"/>
              <a:buNone/>
              <a:defRPr sz="900"/>
            </a:lvl5pPr>
            <a:lvl6pPr lvl="5" rtl="0" algn="ctr">
              <a:spcBef>
                <a:spcPts val="180"/>
              </a:spcBef>
              <a:spcAft>
                <a:spcPts val="0"/>
              </a:spcAft>
              <a:buClr>
                <a:schemeClr val="dk1"/>
              </a:buClr>
              <a:buSzPts val="900"/>
              <a:buNone/>
              <a:defRPr sz="900"/>
            </a:lvl6pPr>
            <a:lvl7pPr lvl="6" rtl="0" algn="ctr">
              <a:spcBef>
                <a:spcPts val="180"/>
              </a:spcBef>
              <a:spcAft>
                <a:spcPts val="0"/>
              </a:spcAft>
              <a:buClr>
                <a:schemeClr val="dk1"/>
              </a:buClr>
              <a:buSzPts val="900"/>
              <a:buNone/>
              <a:defRPr sz="900"/>
            </a:lvl7pPr>
            <a:lvl8pPr lvl="7" rtl="0" algn="ctr">
              <a:spcBef>
                <a:spcPts val="180"/>
              </a:spcBef>
              <a:spcAft>
                <a:spcPts val="0"/>
              </a:spcAft>
              <a:buClr>
                <a:schemeClr val="dk1"/>
              </a:buClr>
              <a:buSzPts val="900"/>
              <a:buNone/>
              <a:defRPr sz="900"/>
            </a:lvl8pPr>
            <a:lvl9pPr lvl="8" rtl="0" algn="ctr">
              <a:spcBef>
                <a:spcPts val="180"/>
              </a:spcBef>
              <a:spcAft>
                <a:spcPts val="0"/>
              </a:spcAft>
              <a:buClr>
                <a:schemeClr val="dk1"/>
              </a:buClr>
              <a:buSzPts val="900"/>
              <a:buNone/>
              <a:defRPr sz="900"/>
            </a:lvl9pPr>
          </a:lstStyle>
          <a:p/>
        </p:txBody>
      </p:sp>
      <p:sp>
        <p:nvSpPr>
          <p:cNvPr id="375" name="Google Shape;375;p73"/>
          <p:cNvSpPr txBox="1"/>
          <p:nvPr>
            <p:ph idx="12" type="sldNum"/>
          </p:nvPr>
        </p:nvSpPr>
        <p:spPr>
          <a:xfrm>
            <a:off x="7086600" y="6356359"/>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76" name="Google Shape;376;p73"/>
          <p:cNvPicPr preferRelativeResize="0"/>
          <p:nvPr/>
        </p:nvPicPr>
        <p:blipFill rotWithShape="1">
          <a:blip r:embed="rId2">
            <a:alphaModFix/>
          </a:blip>
          <a:srcRect b="0" l="0" r="0" t="0"/>
          <a:stretch/>
        </p:blipFill>
        <p:spPr>
          <a:xfrm>
            <a:off x="691667" y="5788152"/>
            <a:ext cx="2286198" cy="11583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Header + Graphic">
  <p:cSld name="NEW Header + Graphic">
    <p:spTree>
      <p:nvGrpSpPr>
        <p:cNvPr id="377" name="Shape 377"/>
        <p:cNvGrpSpPr/>
        <p:nvPr/>
      </p:nvGrpSpPr>
      <p:grpSpPr>
        <a:xfrm>
          <a:off x="0" y="0"/>
          <a:ext cx="0" cy="0"/>
          <a:chOff x="0" y="0"/>
          <a:chExt cx="0" cy="0"/>
        </a:xfrm>
      </p:grpSpPr>
      <p:sp>
        <p:nvSpPr>
          <p:cNvPr id="378" name="Google Shape;378;p74"/>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1pPr>
            <a:lvl2pPr lvl="1" marR="0" rtl="0" algn="l">
              <a:spcBef>
                <a:spcPts val="300"/>
              </a:spcBef>
              <a:spcAft>
                <a:spcPts val="0"/>
              </a:spcAft>
              <a:buClr>
                <a:schemeClr val="dk2"/>
              </a:buClr>
              <a:buSzPts val="1500"/>
              <a:buFont typeface="Arial"/>
              <a:buChar char="–"/>
              <a:defRPr b="1" i="0" sz="1500" u="none" cap="none" strike="noStrike">
                <a:solidFill>
                  <a:schemeClr val="dk2"/>
                </a:solidFill>
                <a:latin typeface="Open Sans"/>
                <a:ea typeface="Open Sans"/>
                <a:cs typeface="Open Sans"/>
                <a:sym typeface="Open Sans"/>
              </a:defRPr>
            </a:lvl2pPr>
            <a:lvl3pPr lvl="2" marR="0" rtl="0" algn="l">
              <a:spcBef>
                <a:spcPts val="270"/>
              </a:spcBef>
              <a:spcAft>
                <a:spcPts val="0"/>
              </a:spcAft>
              <a:buClr>
                <a:schemeClr val="dk2"/>
              </a:buClr>
              <a:buSzPts val="1350"/>
              <a:buFont typeface="Arial"/>
              <a:buChar char="•"/>
              <a:defRPr b="1" i="0" sz="1350" u="none" cap="none" strike="noStrike">
                <a:solidFill>
                  <a:schemeClr val="dk2"/>
                </a:solidFill>
                <a:latin typeface="Open Sans"/>
                <a:ea typeface="Open Sans"/>
                <a:cs typeface="Open Sans"/>
                <a:sym typeface="Open Sans"/>
              </a:defRPr>
            </a:lvl3pPr>
            <a:lvl4pPr lvl="3"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4pPr>
            <a:lvl5pPr lvl="4"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379" name="Google Shape;379;p74"/>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80" name="Google Shape;380;p74"/>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81" name="Google Shape;381;p74"/>
          <p:cNvPicPr preferRelativeResize="0"/>
          <p:nvPr/>
        </p:nvPicPr>
        <p:blipFill rotWithShape="1">
          <a:blip r:embed="rId2">
            <a:alphaModFix/>
          </a:blip>
          <a:srcRect b="0" l="0" r="0" t="0"/>
          <a:stretch/>
        </p:blipFill>
        <p:spPr>
          <a:xfrm>
            <a:off x="786388" y="1435608"/>
            <a:ext cx="1371719" cy="7315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wo Content">
  <p:cSld name="NEW Two Content">
    <p:spTree>
      <p:nvGrpSpPr>
        <p:cNvPr id="382" name="Shape 382"/>
        <p:cNvGrpSpPr/>
        <p:nvPr/>
      </p:nvGrpSpPr>
      <p:grpSpPr>
        <a:xfrm>
          <a:off x="0" y="0"/>
          <a:ext cx="0" cy="0"/>
          <a:chOff x="0" y="0"/>
          <a:chExt cx="0" cy="0"/>
        </a:xfrm>
      </p:grpSpPr>
      <p:sp>
        <p:nvSpPr>
          <p:cNvPr id="383" name="Google Shape;383;p75"/>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84" name="Google Shape;384;p75"/>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5" name="Google Shape;385;p75"/>
          <p:cNvSpPr txBox="1"/>
          <p:nvPr>
            <p:ph idx="2" type="body"/>
          </p:nvPr>
        </p:nvSpPr>
        <p:spPr>
          <a:xfrm>
            <a:off x="4811025" y="1736725"/>
            <a:ext cx="4023300" cy="4014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86" name="Google Shape;386;p75"/>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387" name="Google Shape;387;p75"/>
          <p:cNvPicPr preferRelativeResize="0"/>
          <p:nvPr/>
        </p:nvPicPr>
        <p:blipFill rotWithShape="1">
          <a:blip r:embed="rId2">
            <a:alphaModFix/>
          </a:blip>
          <a:srcRect b="0" l="0" r="0" t="0"/>
          <a:stretch/>
        </p:blipFill>
        <p:spPr>
          <a:xfrm>
            <a:off x="786388" y="1435608"/>
            <a:ext cx="1371719" cy="73158"/>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Comparison">
  <p:cSld name="NEW Comparison">
    <p:spTree>
      <p:nvGrpSpPr>
        <p:cNvPr id="388" name="Shape 388"/>
        <p:cNvGrpSpPr/>
        <p:nvPr/>
      </p:nvGrpSpPr>
      <p:grpSpPr>
        <a:xfrm>
          <a:off x="0" y="0"/>
          <a:ext cx="0" cy="0"/>
          <a:chOff x="0" y="0"/>
          <a:chExt cx="0" cy="0"/>
        </a:xfrm>
      </p:grpSpPr>
      <p:sp>
        <p:nvSpPr>
          <p:cNvPr id="389" name="Google Shape;389;p76"/>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0" name="Google Shape;390;p76"/>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1" name="Google Shape;391;p76"/>
          <p:cNvSpPr txBox="1"/>
          <p:nvPr>
            <p:ph idx="2" type="body"/>
          </p:nvPr>
        </p:nvSpPr>
        <p:spPr>
          <a:xfrm>
            <a:off x="4811025" y="2559423"/>
            <a:ext cx="4023300" cy="3192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2" name="Google Shape;392;p76"/>
          <p:cNvSpPr txBox="1"/>
          <p:nvPr>
            <p:ph idx="3" type="body"/>
          </p:nvPr>
        </p:nvSpPr>
        <p:spPr>
          <a:xfrm>
            <a:off x="658523" y="2559423"/>
            <a:ext cx="4023300" cy="3191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3" name="Google Shape;393;p76"/>
          <p:cNvSpPr txBox="1"/>
          <p:nvPr>
            <p:ph idx="4" type="body"/>
          </p:nvPr>
        </p:nvSpPr>
        <p:spPr>
          <a:xfrm>
            <a:off x="658523" y="162018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2"/>
              </a:buClr>
              <a:buSzPts val="1800"/>
              <a:buNone/>
              <a:defRPr>
                <a:latin typeface="Arial"/>
                <a:ea typeface="Arial"/>
                <a:cs typeface="Arial"/>
                <a:sym typeface="Arial"/>
              </a:defRPr>
            </a:lvl1pPr>
            <a:lvl2pPr indent="-228600" lvl="1" marL="914400" rtl="0" algn="l">
              <a:spcBef>
                <a:spcPts val="225"/>
              </a:spcBef>
              <a:spcAft>
                <a:spcPts val="0"/>
              </a:spcAft>
              <a:buClr>
                <a:schemeClr val="dk2"/>
              </a:buClr>
              <a:buSzPts val="1125"/>
              <a:buNone/>
              <a:defRPr b="1" sz="1125"/>
            </a:lvl2pPr>
            <a:lvl3pPr indent="-228600" lvl="2" marL="1371600" rtl="0" algn="l">
              <a:spcBef>
                <a:spcPts val="203"/>
              </a:spcBef>
              <a:spcAft>
                <a:spcPts val="0"/>
              </a:spcAft>
              <a:buClr>
                <a:schemeClr val="dk2"/>
              </a:buClr>
              <a:buSzPts val="1013"/>
              <a:buNone/>
              <a:defRPr b="1" sz="1013"/>
            </a:lvl3pPr>
            <a:lvl4pPr indent="-228600" lvl="3" marL="1828800" rtl="0" algn="l">
              <a:spcBef>
                <a:spcPts val="180"/>
              </a:spcBef>
              <a:spcAft>
                <a:spcPts val="0"/>
              </a:spcAft>
              <a:buClr>
                <a:schemeClr val="dk2"/>
              </a:buClr>
              <a:buSzPts val="900"/>
              <a:buNone/>
              <a:defRPr b="1" sz="900"/>
            </a:lvl4pPr>
            <a:lvl5pPr indent="-228600" lvl="4" marL="2286000" rtl="0" algn="l">
              <a:spcBef>
                <a:spcPts val="180"/>
              </a:spcBef>
              <a:spcAft>
                <a:spcPts val="0"/>
              </a:spcAft>
              <a:buClr>
                <a:schemeClr val="dk2"/>
              </a:buClr>
              <a:buSzPts val="900"/>
              <a:buNone/>
              <a:defRPr b="1" sz="900"/>
            </a:lvl5pPr>
            <a:lvl6pPr indent="-228600" lvl="5" marL="2743200" rtl="0" algn="l">
              <a:spcBef>
                <a:spcPts val="180"/>
              </a:spcBef>
              <a:spcAft>
                <a:spcPts val="0"/>
              </a:spcAft>
              <a:buClr>
                <a:schemeClr val="dk1"/>
              </a:buClr>
              <a:buSzPts val="900"/>
              <a:buNone/>
              <a:defRPr b="1" sz="900"/>
            </a:lvl6pPr>
            <a:lvl7pPr indent="-228600" lvl="6" marL="3200400" rtl="0" algn="l">
              <a:spcBef>
                <a:spcPts val="180"/>
              </a:spcBef>
              <a:spcAft>
                <a:spcPts val="0"/>
              </a:spcAft>
              <a:buClr>
                <a:schemeClr val="dk1"/>
              </a:buClr>
              <a:buSzPts val="900"/>
              <a:buNone/>
              <a:defRPr b="1" sz="900"/>
            </a:lvl7pPr>
            <a:lvl8pPr indent="-228600" lvl="7" marL="3657600" rtl="0" algn="l">
              <a:spcBef>
                <a:spcPts val="180"/>
              </a:spcBef>
              <a:spcAft>
                <a:spcPts val="0"/>
              </a:spcAft>
              <a:buClr>
                <a:schemeClr val="dk1"/>
              </a:buClr>
              <a:buSzPts val="900"/>
              <a:buNone/>
              <a:defRPr b="1" sz="900"/>
            </a:lvl8pPr>
            <a:lvl9pPr indent="-228600" lvl="8" marL="4114800" rtl="0" algn="l">
              <a:spcBef>
                <a:spcPts val="180"/>
              </a:spcBef>
              <a:spcAft>
                <a:spcPts val="0"/>
              </a:spcAft>
              <a:buClr>
                <a:schemeClr val="dk1"/>
              </a:buClr>
              <a:buSzPts val="900"/>
              <a:buNone/>
              <a:defRPr b="1" sz="900"/>
            </a:lvl9pPr>
          </a:lstStyle>
          <a:p/>
        </p:txBody>
      </p:sp>
      <p:sp>
        <p:nvSpPr>
          <p:cNvPr id="394" name="Google Shape;394;p76"/>
          <p:cNvSpPr txBox="1"/>
          <p:nvPr>
            <p:ph idx="5" type="body"/>
          </p:nvPr>
        </p:nvSpPr>
        <p:spPr>
          <a:xfrm>
            <a:off x="4811025" y="162672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2"/>
              </a:buClr>
              <a:buSzPts val="1800"/>
              <a:buNone/>
              <a:defRPr>
                <a:latin typeface="Arial"/>
                <a:ea typeface="Arial"/>
                <a:cs typeface="Arial"/>
                <a:sym typeface="Arial"/>
              </a:defRPr>
            </a:lvl1pPr>
            <a:lvl2pPr indent="-228600" lvl="1" marL="914400" rtl="0" algn="l">
              <a:spcBef>
                <a:spcPts val="225"/>
              </a:spcBef>
              <a:spcAft>
                <a:spcPts val="0"/>
              </a:spcAft>
              <a:buClr>
                <a:schemeClr val="dk2"/>
              </a:buClr>
              <a:buSzPts val="1125"/>
              <a:buNone/>
              <a:defRPr b="1" sz="1125"/>
            </a:lvl2pPr>
            <a:lvl3pPr indent="-228600" lvl="2" marL="1371600" rtl="0" algn="l">
              <a:spcBef>
                <a:spcPts val="203"/>
              </a:spcBef>
              <a:spcAft>
                <a:spcPts val="0"/>
              </a:spcAft>
              <a:buClr>
                <a:schemeClr val="dk2"/>
              </a:buClr>
              <a:buSzPts val="1013"/>
              <a:buNone/>
              <a:defRPr b="1" sz="1013"/>
            </a:lvl3pPr>
            <a:lvl4pPr indent="-228600" lvl="3" marL="1828800" rtl="0" algn="l">
              <a:spcBef>
                <a:spcPts val="180"/>
              </a:spcBef>
              <a:spcAft>
                <a:spcPts val="0"/>
              </a:spcAft>
              <a:buClr>
                <a:schemeClr val="dk2"/>
              </a:buClr>
              <a:buSzPts val="900"/>
              <a:buNone/>
              <a:defRPr b="1" sz="900"/>
            </a:lvl4pPr>
            <a:lvl5pPr indent="-228600" lvl="4" marL="2286000" rtl="0" algn="l">
              <a:spcBef>
                <a:spcPts val="180"/>
              </a:spcBef>
              <a:spcAft>
                <a:spcPts val="0"/>
              </a:spcAft>
              <a:buClr>
                <a:schemeClr val="dk2"/>
              </a:buClr>
              <a:buSzPts val="900"/>
              <a:buNone/>
              <a:defRPr b="1" sz="900"/>
            </a:lvl5pPr>
            <a:lvl6pPr indent="-228600" lvl="5" marL="2743200" rtl="0" algn="l">
              <a:spcBef>
                <a:spcPts val="180"/>
              </a:spcBef>
              <a:spcAft>
                <a:spcPts val="0"/>
              </a:spcAft>
              <a:buClr>
                <a:schemeClr val="dk1"/>
              </a:buClr>
              <a:buSzPts val="900"/>
              <a:buNone/>
              <a:defRPr b="1" sz="900"/>
            </a:lvl6pPr>
            <a:lvl7pPr indent="-228600" lvl="6" marL="3200400" rtl="0" algn="l">
              <a:spcBef>
                <a:spcPts val="180"/>
              </a:spcBef>
              <a:spcAft>
                <a:spcPts val="0"/>
              </a:spcAft>
              <a:buClr>
                <a:schemeClr val="dk1"/>
              </a:buClr>
              <a:buSzPts val="900"/>
              <a:buNone/>
              <a:defRPr b="1" sz="900"/>
            </a:lvl7pPr>
            <a:lvl8pPr indent="-228600" lvl="7" marL="3657600" rtl="0" algn="l">
              <a:spcBef>
                <a:spcPts val="180"/>
              </a:spcBef>
              <a:spcAft>
                <a:spcPts val="0"/>
              </a:spcAft>
              <a:buClr>
                <a:schemeClr val="dk1"/>
              </a:buClr>
              <a:buSzPts val="900"/>
              <a:buNone/>
              <a:defRPr b="1" sz="900"/>
            </a:lvl8pPr>
            <a:lvl9pPr indent="-228600" lvl="8" marL="4114800" rtl="0" algn="l">
              <a:spcBef>
                <a:spcPts val="180"/>
              </a:spcBef>
              <a:spcAft>
                <a:spcPts val="0"/>
              </a:spcAft>
              <a:buClr>
                <a:schemeClr val="dk1"/>
              </a:buClr>
              <a:buSzPts val="900"/>
              <a:buNone/>
              <a:defRPr b="1" sz="900"/>
            </a:lvl9pPr>
          </a:lstStyle>
          <a:p/>
        </p:txBody>
      </p:sp>
      <p:pic>
        <p:nvPicPr>
          <p:cNvPr id="395" name="Google Shape;395;p76"/>
          <p:cNvPicPr preferRelativeResize="0"/>
          <p:nvPr/>
        </p:nvPicPr>
        <p:blipFill rotWithShape="1">
          <a:blip r:embed="rId2">
            <a:alphaModFix/>
          </a:blip>
          <a:srcRect b="0" l="0" r="0" t="0"/>
          <a:stretch/>
        </p:blipFill>
        <p:spPr>
          <a:xfrm>
            <a:off x="786388" y="1435608"/>
            <a:ext cx="1371719" cy="7315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hree Content">
  <p:cSld name="NEW Three Content">
    <p:spTree>
      <p:nvGrpSpPr>
        <p:cNvPr id="396" name="Shape 396"/>
        <p:cNvGrpSpPr/>
        <p:nvPr/>
      </p:nvGrpSpPr>
      <p:grpSpPr>
        <a:xfrm>
          <a:off x="0" y="0"/>
          <a:ext cx="0" cy="0"/>
          <a:chOff x="0" y="0"/>
          <a:chExt cx="0" cy="0"/>
        </a:xfrm>
      </p:grpSpPr>
      <p:sp>
        <p:nvSpPr>
          <p:cNvPr id="397" name="Google Shape;397;p77"/>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8" name="Google Shape;398;p77"/>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9" name="Google Shape;399;p77"/>
          <p:cNvSpPr txBox="1"/>
          <p:nvPr>
            <p:ph idx="2" type="body"/>
          </p:nvPr>
        </p:nvSpPr>
        <p:spPr>
          <a:xfrm>
            <a:off x="4811025" y="1736724"/>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00" name="Google Shape;400;p77"/>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01" name="Google Shape;401;p77"/>
          <p:cNvSpPr txBox="1"/>
          <p:nvPr>
            <p:ph idx="4" type="body"/>
          </p:nvPr>
        </p:nvSpPr>
        <p:spPr>
          <a:xfrm>
            <a:off x="4811025" y="3811928"/>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402" name="Google Shape;402;p77"/>
          <p:cNvPicPr preferRelativeResize="0"/>
          <p:nvPr/>
        </p:nvPicPr>
        <p:blipFill rotWithShape="1">
          <a:blip r:embed="rId2">
            <a:alphaModFix/>
          </a:blip>
          <a:srcRect b="0" l="0" r="0" t="0"/>
          <a:stretch/>
        </p:blipFill>
        <p:spPr>
          <a:xfrm>
            <a:off x="786388" y="1435608"/>
            <a:ext cx="1371719" cy="731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Four Content">
  <p:cSld name="NEW Four Content">
    <p:spTree>
      <p:nvGrpSpPr>
        <p:cNvPr id="403" name="Shape 403"/>
        <p:cNvGrpSpPr/>
        <p:nvPr/>
      </p:nvGrpSpPr>
      <p:grpSpPr>
        <a:xfrm>
          <a:off x="0" y="0"/>
          <a:ext cx="0" cy="0"/>
          <a:chOff x="0" y="0"/>
          <a:chExt cx="0" cy="0"/>
        </a:xfrm>
      </p:grpSpPr>
      <p:sp>
        <p:nvSpPr>
          <p:cNvPr id="404" name="Google Shape;404;p78"/>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Condensed Thin"/>
                <a:ea typeface="Encode Sans Condensed Thin"/>
                <a:cs typeface="Encode Sans Condensed Thin"/>
                <a:sym typeface="Encode Sans Condensed Thin"/>
              </a:defRPr>
            </a:lvl1pPr>
            <a:lvl2pPr indent="-228600" lvl="1" marL="914400" rtl="0" algn="l">
              <a:spcBef>
                <a:spcPts val="300"/>
              </a:spcBef>
              <a:spcAft>
                <a:spcPts val="0"/>
              </a:spcAft>
              <a:buClr>
                <a:srgbClr val="E8D3A2"/>
              </a:buClr>
              <a:buSzPts val="15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270"/>
              </a:spcBef>
              <a:spcAft>
                <a:spcPts val="0"/>
              </a:spcAft>
              <a:buClr>
                <a:srgbClr val="E8D3A2"/>
              </a:buClr>
              <a:buSzPts val="135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240"/>
              </a:spcBef>
              <a:spcAft>
                <a:spcPts val="0"/>
              </a:spcAft>
              <a:buClr>
                <a:srgbClr val="E8D3A2"/>
              </a:buClr>
              <a:buSzPts val="12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05" name="Google Shape;405;p78"/>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6" name="Google Shape;406;p78"/>
          <p:cNvSpPr txBox="1"/>
          <p:nvPr>
            <p:ph idx="2" type="body"/>
          </p:nvPr>
        </p:nvSpPr>
        <p:spPr>
          <a:xfrm>
            <a:off x="4811025"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07" name="Google Shape;407;p78"/>
          <p:cNvSpPr txBox="1"/>
          <p:nvPr>
            <p:ph idx="3" type="body"/>
          </p:nvPr>
        </p:nvSpPr>
        <p:spPr>
          <a:xfrm>
            <a:off x="658523"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08" name="Google Shape;408;p78"/>
          <p:cNvSpPr txBox="1"/>
          <p:nvPr>
            <p:ph idx="4" type="body"/>
          </p:nvPr>
        </p:nvSpPr>
        <p:spPr>
          <a:xfrm>
            <a:off x="658523" y="3871750"/>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09" name="Google Shape;409;p78"/>
          <p:cNvSpPr txBox="1"/>
          <p:nvPr>
            <p:ph idx="5" type="body"/>
          </p:nvPr>
        </p:nvSpPr>
        <p:spPr>
          <a:xfrm>
            <a:off x="4811025" y="3855164"/>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410" name="Google Shape;410;p78"/>
          <p:cNvPicPr preferRelativeResize="0"/>
          <p:nvPr/>
        </p:nvPicPr>
        <p:blipFill rotWithShape="1">
          <a:blip r:embed="rId2">
            <a:alphaModFix/>
          </a:blip>
          <a:srcRect b="0" l="0" r="0" t="0"/>
          <a:stretch/>
        </p:blipFill>
        <p:spPr>
          <a:xfrm>
            <a:off x="786388" y="1435608"/>
            <a:ext cx="1371719" cy="73158"/>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Content with Caption" type="objTx">
  <p:cSld name="OBJECT_WITH_CAPTION_TEXT">
    <p:spTree>
      <p:nvGrpSpPr>
        <p:cNvPr id="411" name="Shape 411"/>
        <p:cNvGrpSpPr/>
        <p:nvPr/>
      </p:nvGrpSpPr>
      <p:grpSpPr>
        <a:xfrm>
          <a:off x="0" y="0"/>
          <a:ext cx="0" cy="0"/>
          <a:chOff x="0" y="0"/>
          <a:chExt cx="0" cy="0"/>
        </a:xfrm>
      </p:grpSpPr>
      <p:sp>
        <p:nvSpPr>
          <p:cNvPr id="412" name="Google Shape;412;p79"/>
          <p:cNvSpPr txBox="1"/>
          <p:nvPr>
            <p:ph type="title"/>
          </p:nvPr>
        </p:nvSpPr>
        <p:spPr>
          <a:xfrm>
            <a:off x="676656" y="374904"/>
            <a:ext cx="2949300" cy="1554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2"/>
              </a:buClr>
              <a:buSzPts val="2250"/>
              <a:buFont typeface="Encode Sans Condensed Thin"/>
              <a:buNone/>
              <a:defRPr sz="22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3" name="Google Shape;413;p79"/>
          <p:cNvSpPr txBox="1"/>
          <p:nvPr>
            <p:ph idx="1" type="body"/>
          </p:nvPr>
        </p:nvSpPr>
        <p:spPr>
          <a:xfrm>
            <a:off x="3887391" y="987434"/>
            <a:ext cx="4629300" cy="4873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14" name="Google Shape;414;p79"/>
          <p:cNvSpPr txBox="1"/>
          <p:nvPr>
            <p:ph idx="2" type="body"/>
          </p:nvPr>
        </p:nvSpPr>
        <p:spPr>
          <a:xfrm>
            <a:off x="840004" y="2238998"/>
            <a:ext cx="2739000" cy="36300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2"/>
              </a:buClr>
              <a:buSzPts val="1800"/>
              <a:buNone/>
              <a:defRPr cap="none">
                <a:latin typeface="Arial"/>
                <a:ea typeface="Arial"/>
                <a:cs typeface="Arial"/>
                <a:sym typeface="Arial"/>
              </a:defRPr>
            </a:lvl1pPr>
            <a:lvl2pPr indent="-228600" lvl="1" marL="914400" rtl="0" algn="l">
              <a:spcBef>
                <a:spcPts val="158"/>
              </a:spcBef>
              <a:spcAft>
                <a:spcPts val="0"/>
              </a:spcAft>
              <a:buClr>
                <a:schemeClr val="dk2"/>
              </a:buClr>
              <a:buSzPts val="788"/>
              <a:buNone/>
              <a:defRPr sz="788"/>
            </a:lvl2pPr>
            <a:lvl3pPr indent="-228600" lvl="2" marL="1371600" rtl="0" algn="l">
              <a:spcBef>
                <a:spcPts val="135"/>
              </a:spcBef>
              <a:spcAft>
                <a:spcPts val="0"/>
              </a:spcAft>
              <a:buClr>
                <a:schemeClr val="dk2"/>
              </a:buClr>
              <a:buSzPts val="675"/>
              <a:buNone/>
              <a:defRPr sz="675"/>
            </a:lvl3pPr>
            <a:lvl4pPr indent="-228600" lvl="3" marL="1828800" rtl="0" algn="l">
              <a:spcBef>
                <a:spcPts val="113"/>
              </a:spcBef>
              <a:spcAft>
                <a:spcPts val="0"/>
              </a:spcAft>
              <a:buClr>
                <a:schemeClr val="dk2"/>
              </a:buClr>
              <a:buSzPts val="563"/>
              <a:buNone/>
              <a:defRPr sz="563"/>
            </a:lvl4pPr>
            <a:lvl5pPr indent="-228600" lvl="4" marL="2286000" rtl="0" algn="l">
              <a:spcBef>
                <a:spcPts val="113"/>
              </a:spcBef>
              <a:spcAft>
                <a:spcPts val="0"/>
              </a:spcAft>
              <a:buClr>
                <a:schemeClr val="dk2"/>
              </a:buClr>
              <a:buSzPts val="563"/>
              <a:buNone/>
              <a:defRPr sz="563"/>
            </a:lvl5pPr>
            <a:lvl6pPr indent="-228600" lvl="5" marL="2743200" rtl="0" algn="l">
              <a:spcBef>
                <a:spcPts val="113"/>
              </a:spcBef>
              <a:spcAft>
                <a:spcPts val="0"/>
              </a:spcAft>
              <a:buClr>
                <a:schemeClr val="dk1"/>
              </a:buClr>
              <a:buSzPts val="563"/>
              <a:buNone/>
              <a:defRPr sz="563"/>
            </a:lvl6pPr>
            <a:lvl7pPr indent="-228600" lvl="6" marL="3200400" rtl="0" algn="l">
              <a:spcBef>
                <a:spcPts val="113"/>
              </a:spcBef>
              <a:spcAft>
                <a:spcPts val="0"/>
              </a:spcAft>
              <a:buClr>
                <a:schemeClr val="dk1"/>
              </a:buClr>
              <a:buSzPts val="563"/>
              <a:buNone/>
              <a:defRPr sz="563"/>
            </a:lvl7pPr>
            <a:lvl8pPr indent="-228600" lvl="7" marL="3657600" rtl="0" algn="l">
              <a:spcBef>
                <a:spcPts val="113"/>
              </a:spcBef>
              <a:spcAft>
                <a:spcPts val="0"/>
              </a:spcAft>
              <a:buClr>
                <a:schemeClr val="dk1"/>
              </a:buClr>
              <a:buSzPts val="563"/>
              <a:buNone/>
              <a:defRPr sz="563"/>
            </a:lvl8pPr>
            <a:lvl9pPr indent="-228600" lvl="8" marL="4114800" rtl="0" algn="l">
              <a:spcBef>
                <a:spcPts val="113"/>
              </a:spcBef>
              <a:spcAft>
                <a:spcPts val="0"/>
              </a:spcAft>
              <a:buClr>
                <a:schemeClr val="dk1"/>
              </a:buClr>
              <a:buSzPts val="563"/>
              <a:buNone/>
              <a:defRPr sz="563"/>
            </a:lvl9pPr>
          </a:lstStyle>
          <a:p/>
        </p:txBody>
      </p:sp>
      <p:sp>
        <p:nvSpPr>
          <p:cNvPr id="415" name="Google Shape;415;p79"/>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416" name="Google Shape;416;p79"/>
          <p:cNvPicPr preferRelativeResize="0"/>
          <p:nvPr/>
        </p:nvPicPr>
        <p:blipFill rotWithShape="1">
          <a:blip r:embed="rId2">
            <a:alphaModFix/>
          </a:blip>
          <a:srcRect b="0" l="0" r="0" t="0"/>
          <a:stretch/>
        </p:blipFill>
        <p:spPr>
          <a:xfrm>
            <a:off x="841252" y="2057400"/>
            <a:ext cx="1371719" cy="73158"/>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21" name="Shape 421"/>
        <p:cNvGrpSpPr/>
        <p:nvPr/>
      </p:nvGrpSpPr>
      <p:grpSpPr>
        <a:xfrm>
          <a:off x="0" y="0"/>
          <a:ext cx="0" cy="0"/>
          <a:chOff x="0" y="0"/>
          <a:chExt cx="0" cy="0"/>
        </a:xfrm>
      </p:grpSpPr>
      <p:sp>
        <p:nvSpPr>
          <p:cNvPr id="422" name="Google Shape;422;p81"/>
          <p:cNvSpPr/>
          <p:nvPr/>
        </p:nvSpPr>
        <p:spPr>
          <a:xfrm>
            <a:off x="6477000" y="219722"/>
            <a:ext cx="2438400" cy="6409677"/>
          </a:xfrm>
          <a:custGeom>
            <a:rect b="b" l="l" r="r" t="t"/>
            <a:pathLst>
              <a:path extrusionOk="0" h="6409677" w="2438400">
                <a:moveTo>
                  <a:pt x="1544714" y="0"/>
                </a:moveTo>
                <a:lnTo>
                  <a:pt x="2438400" y="8877"/>
                </a:lnTo>
                <a:lnTo>
                  <a:pt x="2438400" y="6409677"/>
                </a:lnTo>
                <a:lnTo>
                  <a:pt x="0" y="6409677"/>
                </a:lnTo>
                <a:lnTo>
                  <a:pt x="1544714"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3" name="Google Shape;423;p81"/>
          <p:cNvSpPr txBox="1"/>
          <p:nvPr>
            <p:ph type="title"/>
          </p:nvPr>
        </p:nvSpPr>
        <p:spPr>
          <a:xfrm>
            <a:off x="722313" y="3289300"/>
            <a:ext cx="5830800" cy="13620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4400"/>
              <a:buFont typeface="Arial Black"/>
              <a:buNone/>
              <a:defRPr b="1" sz="4400" cap="none">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4" name="Google Shape;424;p81"/>
          <p:cNvSpPr txBox="1"/>
          <p:nvPr>
            <p:ph idx="1" type="body"/>
          </p:nvPr>
        </p:nvSpPr>
        <p:spPr>
          <a:xfrm>
            <a:off x="722313" y="4660900"/>
            <a:ext cx="5297400" cy="673200"/>
          </a:xfrm>
          <a:prstGeom prst="rect">
            <a:avLst/>
          </a:prstGeom>
          <a:noFill/>
          <a:ln>
            <a:noFill/>
          </a:ln>
        </p:spPr>
        <p:txBody>
          <a:bodyPr anchorCtr="0" anchor="t" bIns="45700" lIns="91425" spcFirstLastPara="1" rIns="91425" wrap="square" tIns="45700">
            <a:noAutofit/>
          </a:bodyPr>
          <a:lstStyle>
            <a:lvl1pPr indent="-228600" lvl="0" marL="457200" rtl="0" algn="l">
              <a:spcBef>
                <a:spcPts val="480"/>
              </a:spcBef>
              <a:spcAft>
                <a:spcPts val="0"/>
              </a:spcAft>
              <a:buClr>
                <a:srgbClr val="4C4C51"/>
              </a:buClr>
              <a:buSzPts val="2400"/>
              <a:buNone/>
              <a:defRPr sz="2400">
                <a:solidFill>
                  <a:srgbClr val="4C4C51"/>
                </a:solidFill>
              </a:defRPr>
            </a:lvl1pPr>
            <a:lvl2pPr indent="-228600" lvl="1" marL="914400" rtl="0" algn="l">
              <a:spcBef>
                <a:spcPts val="360"/>
              </a:spcBef>
              <a:spcAft>
                <a:spcPts val="0"/>
              </a:spcAft>
              <a:buClr>
                <a:srgbClr val="898989"/>
              </a:buClr>
              <a:buSzPts val="1800"/>
              <a:buNone/>
              <a:defRPr sz="1800">
                <a:solidFill>
                  <a:srgbClr val="898989"/>
                </a:solidFill>
              </a:defRPr>
            </a:lvl2pPr>
            <a:lvl3pPr indent="-228600" lvl="2" marL="1371600" rtl="0" algn="l">
              <a:spcBef>
                <a:spcPts val="320"/>
              </a:spcBef>
              <a:spcAft>
                <a:spcPts val="0"/>
              </a:spcAft>
              <a:buClr>
                <a:srgbClr val="898989"/>
              </a:buClr>
              <a:buSzPts val="1600"/>
              <a:buNone/>
              <a:defRPr sz="1600">
                <a:solidFill>
                  <a:srgbClr val="898989"/>
                </a:solidFill>
              </a:defRPr>
            </a:lvl3pPr>
            <a:lvl4pPr indent="-228600" lvl="3" marL="1828800" rtl="0" algn="l">
              <a:spcBef>
                <a:spcPts val="280"/>
              </a:spcBef>
              <a:spcAft>
                <a:spcPts val="0"/>
              </a:spcAft>
              <a:buClr>
                <a:srgbClr val="898989"/>
              </a:buClr>
              <a:buSzPts val="1400"/>
              <a:buNone/>
              <a:defRPr sz="1400">
                <a:solidFill>
                  <a:srgbClr val="898989"/>
                </a:solidFill>
              </a:defRPr>
            </a:lvl4pPr>
            <a:lvl5pPr indent="-228600" lvl="4" marL="2286000" rtl="0" algn="l">
              <a:spcBef>
                <a:spcPts val="280"/>
              </a:spcBef>
              <a:spcAft>
                <a:spcPts val="0"/>
              </a:spcAft>
              <a:buClr>
                <a:srgbClr val="898989"/>
              </a:buClr>
              <a:buSzPts val="1400"/>
              <a:buNone/>
              <a:defRPr sz="1400">
                <a:solidFill>
                  <a:srgbClr val="898989"/>
                </a:solidFill>
              </a:defRPr>
            </a:lvl5pPr>
            <a:lvl6pPr indent="-228600" lvl="5" marL="2743200" rtl="0" algn="l">
              <a:spcBef>
                <a:spcPts val="280"/>
              </a:spcBef>
              <a:spcAft>
                <a:spcPts val="0"/>
              </a:spcAft>
              <a:buClr>
                <a:srgbClr val="898989"/>
              </a:buClr>
              <a:buSzPts val="1400"/>
              <a:buNone/>
              <a:defRPr sz="1400">
                <a:solidFill>
                  <a:srgbClr val="898989"/>
                </a:solidFill>
              </a:defRPr>
            </a:lvl6pPr>
            <a:lvl7pPr indent="-228600" lvl="6" marL="3200400" rtl="0" algn="l">
              <a:spcBef>
                <a:spcPts val="280"/>
              </a:spcBef>
              <a:spcAft>
                <a:spcPts val="0"/>
              </a:spcAft>
              <a:buClr>
                <a:srgbClr val="898989"/>
              </a:buClr>
              <a:buSzPts val="1400"/>
              <a:buNone/>
              <a:defRPr sz="1400">
                <a:solidFill>
                  <a:srgbClr val="898989"/>
                </a:solidFill>
              </a:defRPr>
            </a:lvl7pPr>
            <a:lvl8pPr indent="-228600" lvl="7" marL="3657600" rtl="0" algn="l">
              <a:spcBef>
                <a:spcPts val="280"/>
              </a:spcBef>
              <a:spcAft>
                <a:spcPts val="0"/>
              </a:spcAft>
              <a:buClr>
                <a:srgbClr val="898989"/>
              </a:buClr>
              <a:buSzPts val="1400"/>
              <a:buNone/>
              <a:defRPr sz="1400">
                <a:solidFill>
                  <a:srgbClr val="898989"/>
                </a:solidFill>
              </a:defRPr>
            </a:lvl8pPr>
            <a:lvl9pPr indent="-228600" lvl="8" marL="4114800" rtl="0" algn="l">
              <a:spcBef>
                <a:spcPts val="280"/>
              </a:spcBef>
              <a:spcAft>
                <a:spcPts val="0"/>
              </a:spcAft>
              <a:buClr>
                <a:srgbClr val="898989"/>
              </a:buClr>
              <a:buSzPts val="1400"/>
              <a:buNone/>
              <a:defRPr sz="1400">
                <a:solidFill>
                  <a:srgbClr val="898989"/>
                </a:solidFill>
              </a:defRPr>
            </a:lvl9pPr>
          </a:lstStyle>
          <a:p/>
        </p:txBody>
      </p:sp>
      <p:sp>
        <p:nvSpPr>
          <p:cNvPr id="425" name="Google Shape;425;p81"/>
          <p:cNvSpPr txBox="1"/>
          <p:nvPr>
            <p:ph idx="10" type="dt"/>
          </p:nvPr>
        </p:nvSpPr>
        <p:spPr>
          <a:xfrm>
            <a:off x="685800" y="5638800"/>
            <a:ext cx="2743200" cy="2445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rgbClr val="4C4C5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6" name="Google Shape;426;p81"/>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pic>
        <p:nvPicPr>
          <p:cNvPr id="427" name="Google Shape;427;p81"/>
          <p:cNvPicPr preferRelativeResize="0"/>
          <p:nvPr/>
        </p:nvPicPr>
        <p:blipFill rotWithShape="1">
          <a:blip r:embed="rId2">
            <a:alphaModFix/>
          </a:blip>
          <a:srcRect b="0" l="0" r="0" t="0"/>
          <a:stretch/>
        </p:blipFill>
        <p:spPr>
          <a:xfrm>
            <a:off x="7391399" y="4951476"/>
            <a:ext cx="1600201" cy="1077469"/>
          </a:xfrm>
          <a:prstGeom prst="rect">
            <a:avLst/>
          </a:prstGeom>
          <a:noFill/>
          <a:ln>
            <a:noFill/>
          </a:ln>
        </p:spPr>
      </p:pic>
      <p:sp>
        <p:nvSpPr>
          <p:cNvPr id="428" name="Google Shape;428;p81"/>
          <p:cNvSpPr txBox="1"/>
          <p:nvPr>
            <p:ph idx="2" type="body"/>
          </p:nvPr>
        </p:nvSpPr>
        <p:spPr>
          <a:xfrm>
            <a:off x="609600" y="966788"/>
            <a:ext cx="914400" cy="914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2"/>
        </a:solidFill>
      </p:bgPr>
    </p:bg>
    <p:spTree>
      <p:nvGrpSpPr>
        <p:cNvPr id="429" name="Shape 429"/>
        <p:cNvGrpSpPr/>
        <p:nvPr/>
      </p:nvGrpSpPr>
      <p:grpSpPr>
        <a:xfrm>
          <a:off x="0" y="0"/>
          <a:ext cx="0" cy="0"/>
          <a:chOff x="0" y="0"/>
          <a:chExt cx="0" cy="0"/>
        </a:xfrm>
      </p:grpSpPr>
      <p:sp>
        <p:nvSpPr>
          <p:cNvPr id="430" name="Google Shape;430;p82"/>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1" name="Google Shape;431;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2" name="Google Shape;432;p8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228600" lvl="0" marL="457200" rtl="0" algn="l">
              <a:spcBef>
                <a:spcPts val="640"/>
              </a:spcBef>
              <a:spcAft>
                <a:spcPts val="0"/>
              </a:spcAft>
              <a:buClr>
                <a:schemeClr val="dk1"/>
              </a:buClr>
              <a:buSzPts val="3200"/>
              <a:buNone/>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433" name="Google Shape;433;p82"/>
          <p:cNvPicPr preferRelativeResize="0"/>
          <p:nvPr/>
        </p:nvPicPr>
        <p:blipFill rotWithShape="1">
          <a:blip r:embed="rId2">
            <a:alphaModFix/>
          </a:blip>
          <a:srcRect b="0" l="0" r="0" t="0"/>
          <a:stretch/>
        </p:blipFill>
        <p:spPr>
          <a:xfrm>
            <a:off x="8510002" y="6324600"/>
            <a:ext cx="481598" cy="324276"/>
          </a:xfrm>
          <a:prstGeom prst="rect">
            <a:avLst/>
          </a:prstGeom>
          <a:noFill/>
          <a:ln>
            <a:noFill/>
          </a:ln>
        </p:spPr>
      </p:pic>
      <p:sp>
        <p:nvSpPr>
          <p:cNvPr id="434" name="Google Shape;434;p82"/>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5" name="Google Shape;435;p82"/>
          <p:cNvSpPr txBox="1"/>
          <p:nvPr>
            <p:ph idx="12" type="sldNum"/>
          </p:nvPr>
        </p:nvSpPr>
        <p:spPr>
          <a:xfrm>
            <a:off x="93214" y="6427434"/>
            <a:ext cx="4047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000" u="none" cap="none" strike="noStrike">
                <a:solidFill>
                  <a:srgbClr val="2A2A2D"/>
                </a:solidFill>
                <a:latin typeface="Calibri"/>
                <a:ea typeface="Calibri"/>
                <a:cs typeface="Calibri"/>
                <a:sym typeface="Calibri"/>
              </a:defRPr>
            </a:lvl1pPr>
            <a:lvl2pPr indent="0" lvl="1" marL="0" rtl="0" algn="l">
              <a:spcBef>
                <a:spcPts val="0"/>
              </a:spcBef>
              <a:buNone/>
              <a:defRPr b="0" i="0" sz="1000" u="none" cap="none" strike="noStrike">
                <a:solidFill>
                  <a:srgbClr val="2A2A2D"/>
                </a:solidFill>
                <a:latin typeface="Calibri"/>
                <a:ea typeface="Calibri"/>
                <a:cs typeface="Calibri"/>
                <a:sym typeface="Calibri"/>
              </a:defRPr>
            </a:lvl2pPr>
            <a:lvl3pPr indent="0" lvl="2" marL="0" rtl="0" algn="l">
              <a:spcBef>
                <a:spcPts val="0"/>
              </a:spcBef>
              <a:buNone/>
              <a:defRPr b="0" i="0" sz="1000" u="none" cap="none" strike="noStrike">
                <a:solidFill>
                  <a:srgbClr val="2A2A2D"/>
                </a:solidFill>
                <a:latin typeface="Calibri"/>
                <a:ea typeface="Calibri"/>
                <a:cs typeface="Calibri"/>
                <a:sym typeface="Calibri"/>
              </a:defRPr>
            </a:lvl3pPr>
            <a:lvl4pPr indent="0" lvl="3" marL="0" rtl="0" algn="l">
              <a:spcBef>
                <a:spcPts val="0"/>
              </a:spcBef>
              <a:buNone/>
              <a:defRPr b="0" i="0" sz="1000" u="none" cap="none" strike="noStrike">
                <a:solidFill>
                  <a:srgbClr val="2A2A2D"/>
                </a:solidFill>
                <a:latin typeface="Calibri"/>
                <a:ea typeface="Calibri"/>
                <a:cs typeface="Calibri"/>
                <a:sym typeface="Calibri"/>
              </a:defRPr>
            </a:lvl4pPr>
            <a:lvl5pPr indent="0" lvl="4" marL="0" rtl="0" algn="l">
              <a:spcBef>
                <a:spcPts val="0"/>
              </a:spcBef>
              <a:buNone/>
              <a:defRPr b="0" i="0" sz="1000" u="none" cap="none" strike="noStrike">
                <a:solidFill>
                  <a:srgbClr val="2A2A2D"/>
                </a:solidFill>
                <a:latin typeface="Calibri"/>
                <a:ea typeface="Calibri"/>
                <a:cs typeface="Calibri"/>
                <a:sym typeface="Calibri"/>
              </a:defRPr>
            </a:lvl5pPr>
            <a:lvl6pPr indent="0" lvl="5" marL="0" rtl="0" algn="l">
              <a:spcBef>
                <a:spcPts val="0"/>
              </a:spcBef>
              <a:buNone/>
              <a:defRPr b="0" i="0" sz="1000" u="none" cap="none" strike="noStrike">
                <a:solidFill>
                  <a:srgbClr val="2A2A2D"/>
                </a:solidFill>
                <a:latin typeface="Calibri"/>
                <a:ea typeface="Calibri"/>
                <a:cs typeface="Calibri"/>
                <a:sym typeface="Calibri"/>
              </a:defRPr>
            </a:lvl6pPr>
            <a:lvl7pPr indent="0" lvl="6" marL="0" rtl="0" algn="l">
              <a:spcBef>
                <a:spcPts val="0"/>
              </a:spcBef>
              <a:buNone/>
              <a:defRPr b="0" i="0" sz="1000" u="none" cap="none" strike="noStrike">
                <a:solidFill>
                  <a:srgbClr val="2A2A2D"/>
                </a:solidFill>
                <a:latin typeface="Calibri"/>
                <a:ea typeface="Calibri"/>
                <a:cs typeface="Calibri"/>
                <a:sym typeface="Calibri"/>
              </a:defRPr>
            </a:lvl7pPr>
            <a:lvl8pPr indent="0" lvl="7" marL="0" rtl="0" algn="l">
              <a:spcBef>
                <a:spcPts val="0"/>
              </a:spcBef>
              <a:buNone/>
              <a:defRPr b="0" i="0" sz="1000" u="none" cap="none" strike="noStrike">
                <a:solidFill>
                  <a:srgbClr val="2A2A2D"/>
                </a:solidFill>
                <a:latin typeface="Calibri"/>
                <a:ea typeface="Calibri"/>
                <a:cs typeface="Calibri"/>
                <a:sym typeface="Calibri"/>
              </a:defRPr>
            </a:lvl8pPr>
            <a:lvl9pPr indent="0" lvl="8" marL="0" rtl="0" algn="l">
              <a:spcBef>
                <a:spcPts val="0"/>
              </a:spcBef>
              <a:buNone/>
              <a:defRPr b="0" i="0" sz="1000" u="none" cap="none" strike="noStrike">
                <a:solidFill>
                  <a:srgbClr val="2A2A2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ype="twoObj">
  <p:cSld name="TWO_OBJECTS">
    <p:spTree>
      <p:nvGrpSpPr>
        <p:cNvPr id="436" name="Shape 436"/>
        <p:cNvGrpSpPr/>
        <p:nvPr/>
      </p:nvGrpSpPr>
      <p:grpSpPr>
        <a:xfrm>
          <a:off x="0" y="0"/>
          <a:ext cx="0" cy="0"/>
          <a:chOff x="0" y="0"/>
          <a:chExt cx="0" cy="0"/>
        </a:xfrm>
      </p:grpSpPr>
      <p:sp>
        <p:nvSpPr>
          <p:cNvPr id="437" name="Google Shape;437;p83"/>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9" name="Google Shape;439;p83"/>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40" name="Google Shape;440;p83"/>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pic>
        <p:nvPicPr>
          <p:cNvPr id="441" name="Google Shape;441;p83"/>
          <p:cNvPicPr preferRelativeResize="0"/>
          <p:nvPr/>
        </p:nvPicPr>
        <p:blipFill rotWithShape="1">
          <a:blip r:embed="rId2">
            <a:alphaModFix/>
          </a:blip>
          <a:srcRect b="0" l="0" r="0" t="0"/>
          <a:stretch/>
        </p:blipFill>
        <p:spPr>
          <a:xfrm>
            <a:off x="128726" y="6243656"/>
            <a:ext cx="532863" cy="496858"/>
          </a:xfrm>
          <a:prstGeom prst="rect">
            <a:avLst/>
          </a:prstGeom>
          <a:noFill/>
          <a:ln>
            <a:noFill/>
          </a:ln>
        </p:spPr>
      </p:pic>
      <p:pic>
        <p:nvPicPr>
          <p:cNvPr id="442" name="Google Shape;442;p83"/>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443" name="Google Shape;443;p83"/>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444" name="Google Shape;444;p83"/>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p:cSld name="Title, subtitle, content">
    <p:bg>
      <p:bgPr>
        <a:solidFill>
          <a:schemeClr val="lt2"/>
        </a:solidFill>
      </p:bgPr>
    </p:bg>
    <p:spTree>
      <p:nvGrpSpPr>
        <p:cNvPr id="445" name="Shape 445"/>
        <p:cNvGrpSpPr/>
        <p:nvPr/>
      </p:nvGrpSpPr>
      <p:grpSpPr>
        <a:xfrm>
          <a:off x="0" y="0"/>
          <a:ext cx="0" cy="0"/>
          <a:chOff x="0" y="0"/>
          <a:chExt cx="0" cy="0"/>
        </a:xfrm>
      </p:grpSpPr>
      <p:sp>
        <p:nvSpPr>
          <p:cNvPr id="446" name="Google Shape;446;p84"/>
          <p:cNvSpPr txBox="1"/>
          <p:nvPr>
            <p:ph type="title"/>
          </p:nvPr>
        </p:nvSpPr>
        <p:spPr>
          <a:xfrm>
            <a:off x="457200" y="274637"/>
            <a:ext cx="8229600" cy="868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7" name="Google Shape;447;p84"/>
          <p:cNvSpPr txBox="1"/>
          <p:nvPr>
            <p:ph idx="1" type="body"/>
          </p:nvPr>
        </p:nvSpPr>
        <p:spPr>
          <a:xfrm>
            <a:off x="457200" y="1326778"/>
            <a:ext cx="8229600" cy="4799400"/>
          </a:xfrm>
          <a:prstGeom prst="rect">
            <a:avLst/>
          </a:prstGeom>
          <a:noFill/>
          <a:ln>
            <a:noFill/>
          </a:ln>
        </p:spPr>
        <p:txBody>
          <a:bodyPr anchorCtr="0" anchor="t" bIns="45700" lIns="91425" spcFirstLastPara="1" rIns="91425" wrap="square" tIns="45700">
            <a:noAutofit/>
          </a:bodyPr>
          <a:lstStyle>
            <a:lvl1pPr indent="-228600" lvl="0" marL="457200" rtl="0" algn="l">
              <a:spcBef>
                <a:spcPts val="640"/>
              </a:spcBef>
              <a:spcAft>
                <a:spcPts val="0"/>
              </a:spcAft>
              <a:buClr>
                <a:schemeClr val="dk1"/>
              </a:buClr>
              <a:buSzPts val="3200"/>
              <a:buNone/>
              <a:defRPr/>
            </a:lvl1pPr>
            <a:lvl2pPr indent="-228600" lvl="1" marL="914400" rtl="0" algn="l">
              <a:spcBef>
                <a:spcPts val="560"/>
              </a:spcBef>
              <a:spcAft>
                <a:spcPts val="0"/>
              </a:spcAft>
              <a:buClr>
                <a:schemeClr val="dk1"/>
              </a:buClr>
              <a:buSzPts val="2800"/>
              <a:buNone/>
              <a:defRPr/>
            </a:lvl2pPr>
            <a:lvl3pPr indent="-228600" lvl="2" marL="1371600" rtl="0" algn="l">
              <a:spcBef>
                <a:spcPts val="480"/>
              </a:spcBef>
              <a:spcAft>
                <a:spcPts val="0"/>
              </a:spcAft>
              <a:buClr>
                <a:schemeClr val="dk1"/>
              </a:buClr>
              <a:buSzPts val="2400"/>
              <a:buNone/>
              <a:defRPr/>
            </a:lvl3pPr>
            <a:lvl4pPr indent="-228600" lvl="3" marL="1828800" rtl="0" algn="l">
              <a:spcBef>
                <a:spcPts val="400"/>
              </a:spcBef>
              <a:spcAft>
                <a:spcPts val="0"/>
              </a:spcAft>
              <a:buClr>
                <a:schemeClr val="dk1"/>
              </a:buClr>
              <a:buSzPts val="2000"/>
              <a:buNone/>
              <a:defRPr/>
            </a:lvl4pPr>
            <a:lvl5pPr indent="-228600" lvl="4" marL="2286000" rtl="0" algn="l">
              <a:spcBef>
                <a:spcPts val="400"/>
              </a:spcBef>
              <a:spcAft>
                <a:spcPts val="0"/>
              </a:spcAft>
              <a:buClr>
                <a:schemeClr val="dk1"/>
              </a:buClr>
              <a:buSzPts val="20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448" name="Google Shape;448;p84"/>
          <p:cNvPicPr preferRelativeResize="0"/>
          <p:nvPr/>
        </p:nvPicPr>
        <p:blipFill rotWithShape="1">
          <a:blip r:embed="rId2">
            <a:alphaModFix/>
          </a:blip>
          <a:srcRect b="0" l="0" r="0" t="0"/>
          <a:stretch/>
        </p:blipFill>
        <p:spPr>
          <a:xfrm>
            <a:off x="128726" y="6243656"/>
            <a:ext cx="532863" cy="496859"/>
          </a:xfrm>
          <a:prstGeom prst="rect">
            <a:avLst/>
          </a:prstGeom>
          <a:noFill/>
          <a:ln>
            <a:noFill/>
          </a:ln>
        </p:spPr>
      </p:pic>
      <p:pic>
        <p:nvPicPr>
          <p:cNvPr id="449" name="Google Shape;449;p84"/>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450" name="Google Shape;450;p84"/>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84"/>
          <p:cNvSpPr txBox="1"/>
          <p:nvPr>
            <p:ph idx="12" type="sldNum"/>
          </p:nvPr>
        </p:nvSpPr>
        <p:spPr>
          <a:xfrm>
            <a:off x="93214" y="6427434"/>
            <a:ext cx="4047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000">
                <a:solidFill>
                  <a:srgbClr val="2A2A2D"/>
                </a:solidFill>
                <a:latin typeface="Calibri"/>
                <a:ea typeface="Calibri"/>
                <a:cs typeface="Calibri"/>
                <a:sym typeface="Calibri"/>
              </a:defRPr>
            </a:lvl1pPr>
            <a:lvl2pPr indent="0" lvl="1" marL="0" rtl="0" algn="l">
              <a:spcBef>
                <a:spcPts val="0"/>
              </a:spcBef>
              <a:buNone/>
              <a:defRPr sz="1000">
                <a:solidFill>
                  <a:srgbClr val="2A2A2D"/>
                </a:solidFill>
                <a:latin typeface="Calibri"/>
                <a:ea typeface="Calibri"/>
                <a:cs typeface="Calibri"/>
                <a:sym typeface="Calibri"/>
              </a:defRPr>
            </a:lvl2pPr>
            <a:lvl3pPr indent="0" lvl="2" marL="0" rtl="0" algn="l">
              <a:spcBef>
                <a:spcPts val="0"/>
              </a:spcBef>
              <a:buNone/>
              <a:defRPr sz="1000">
                <a:solidFill>
                  <a:srgbClr val="2A2A2D"/>
                </a:solidFill>
                <a:latin typeface="Calibri"/>
                <a:ea typeface="Calibri"/>
                <a:cs typeface="Calibri"/>
                <a:sym typeface="Calibri"/>
              </a:defRPr>
            </a:lvl3pPr>
            <a:lvl4pPr indent="0" lvl="3" marL="0" rtl="0" algn="l">
              <a:spcBef>
                <a:spcPts val="0"/>
              </a:spcBef>
              <a:buNone/>
              <a:defRPr sz="1000">
                <a:solidFill>
                  <a:srgbClr val="2A2A2D"/>
                </a:solidFill>
                <a:latin typeface="Calibri"/>
                <a:ea typeface="Calibri"/>
                <a:cs typeface="Calibri"/>
                <a:sym typeface="Calibri"/>
              </a:defRPr>
            </a:lvl4pPr>
            <a:lvl5pPr indent="0" lvl="4" marL="0" rtl="0" algn="l">
              <a:spcBef>
                <a:spcPts val="0"/>
              </a:spcBef>
              <a:buNone/>
              <a:defRPr sz="1000">
                <a:solidFill>
                  <a:srgbClr val="2A2A2D"/>
                </a:solidFill>
                <a:latin typeface="Calibri"/>
                <a:ea typeface="Calibri"/>
                <a:cs typeface="Calibri"/>
                <a:sym typeface="Calibri"/>
              </a:defRPr>
            </a:lvl5pPr>
            <a:lvl6pPr indent="0" lvl="5" marL="0" rtl="0" algn="l">
              <a:spcBef>
                <a:spcPts val="0"/>
              </a:spcBef>
              <a:buNone/>
              <a:defRPr sz="1000">
                <a:solidFill>
                  <a:srgbClr val="2A2A2D"/>
                </a:solidFill>
                <a:latin typeface="Calibri"/>
                <a:ea typeface="Calibri"/>
                <a:cs typeface="Calibri"/>
                <a:sym typeface="Calibri"/>
              </a:defRPr>
            </a:lvl6pPr>
            <a:lvl7pPr indent="0" lvl="6" marL="0" rtl="0" algn="l">
              <a:spcBef>
                <a:spcPts val="0"/>
              </a:spcBef>
              <a:buNone/>
              <a:defRPr sz="1000">
                <a:solidFill>
                  <a:srgbClr val="2A2A2D"/>
                </a:solidFill>
                <a:latin typeface="Calibri"/>
                <a:ea typeface="Calibri"/>
                <a:cs typeface="Calibri"/>
                <a:sym typeface="Calibri"/>
              </a:defRPr>
            </a:lvl7pPr>
            <a:lvl8pPr indent="0" lvl="7" marL="0" rtl="0" algn="l">
              <a:spcBef>
                <a:spcPts val="0"/>
              </a:spcBef>
              <a:buNone/>
              <a:defRPr sz="1000">
                <a:solidFill>
                  <a:srgbClr val="2A2A2D"/>
                </a:solidFill>
                <a:latin typeface="Calibri"/>
                <a:ea typeface="Calibri"/>
                <a:cs typeface="Calibri"/>
                <a:sym typeface="Calibri"/>
              </a:defRPr>
            </a:lvl8pPr>
            <a:lvl9pPr indent="0" lvl="8" marL="0" rtl="0" algn="l">
              <a:spcBef>
                <a:spcPts val="0"/>
              </a:spcBef>
              <a:buNone/>
              <a:defRPr sz="1000">
                <a:solidFill>
                  <a:srgbClr val="2A2A2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itle">
  <p:cSld name="Content with Title">
    <p:spTree>
      <p:nvGrpSpPr>
        <p:cNvPr id="452" name="Shape 452"/>
        <p:cNvGrpSpPr/>
        <p:nvPr/>
      </p:nvGrpSpPr>
      <p:grpSpPr>
        <a:xfrm>
          <a:off x="0" y="0"/>
          <a:ext cx="0" cy="0"/>
          <a:chOff x="0" y="0"/>
          <a:chExt cx="0" cy="0"/>
        </a:xfrm>
      </p:grpSpPr>
      <p:sp>
        <p:nvSpPr>
          <p:cNvPr id="453" name="Google Shape;453;p85"/>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5" name="Google Shape;455;p85"/>
          <p:cNvSpPr txBox="1"/>
          <p:nvPr>
            <p:ph idx="1" type="body"/>
          </p:nvPr>
        </p:nvSpPr>
        <p:spPr>
          <a:xfrm>
            <a:off x="457200" y="1535113"/>
            <a:ext cx="82296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56" name="Google Shape;456;p85"/>
          <p:cNvSpPr txBox="1"/>
          <p:nvPr>
            <p:ph idx="2" type="body"/>
          </p:nvPr>
        </p:nvSpPr>
        <p:spPr>
          <a:xfrm>
            <a:off x="457200" y="2174875"/>
            <a:ext cx="82296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pic>
        <p:nvPicPr>
          <p:cNvPr id="457" name="Google Shape;457;p85"/>
          <p:cNvPicPr preferRelativeResize="0"/>
          <p:nvPr/>
        </p:nvPicPr>
        <p:blipFill rotWithShape="1">
          <a:blip r:embed="rId2">
            <a:alphaModFix/>
          </a:blip>
          <a:srcRect b="0" l="0" r="0" t="0"/>
          <a:stretch/>
        </p:blipFill>
        <p:spPr>
          <a:xfrm>
            <a:off x="128726" y="6243656"/>
            <a:ext cx="532863" cy="496858"/>
          </a:xfrm>
          <a:prstGeom prst="rect">
            <a:avLst/>
          </a:prstGeom>
          <a:noFill/>
          <a:ln>
            <a:noFill/>
          </a:ln>
        </p:spPr>
      </p:pic>
      <p:pic>
        <p:nvPicPr>
          <p:cNvPr id="458" name="Google Shape;458;p85"/>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459" name="Google Shape;459;p85"/>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460" name="Google Shape;460;p85"/>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tructors and Thank you">
  <p:cSld name="Instructors and Thank you">
    <p:spTree>
      <p:nvGrpSpPr>
        <p:cNvPr id="461" name="Shape 461"/>
        <p:cNvGrpSpPr/>
        <p:nvPr/>
      </p:nvGrpSpPr>
      <p:grpSpPr>
        <a:xfrm>
          <a:off x="0" y="0"/>
          <a:ext cx="0" cy="0"/>
          <a:chOff x="0" y="0"/>
          <a:chExt cx="0" cy="0"/>
        </a:xfrm>
      </p:grpSpPr>
      <p:sp>
        <p:nvSpPr>
          <p:cNvPr id="462" name="Google Shape;462;p86"/>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86"/>
          <p:cNvSpPr txBox="1"/>
          <p:nvPr>
            <p:ph type="title"/>
          </p:nvPr>
        </p:nvSpPr>
        <p:spPr>
          <a:xfrm>
            <a:off x="457200" y="1447800"/>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4" name="Google Shape;464;p86"/>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pic>
        <p:nvPicPr>
          <p:cNvPr id="465" name="Google Shape;465;p86"/>
          <p:cNvPicPr preferRelativeResize="0"/>
          <p:nvPr/>
        </p:nvPicPr>
        <p:blipFill rotWithShape="1">
          <a:blip r:embed="rId2">
            <a:alphaModFix/>
          </a:blip>
          <a:srcRect b="0" l="0" r="0" t="0"/>
          <a:stretch/>
        </p:blipFill>
        <p:spPr>
          <a:xfrm>
            <a:off x="128726" y="6243656"/>
            <a:ext cx="532863" cy="496859"/>
          </a:xfrm>
          <a:prstGeom prst="rect">
            <a:avLst/>
          </a:prstGeom>
          <a:noFill/>
          <a:ln>
            <a:noFill/>
          </a:ln>
        </p:spPr>
      </p:pic>
      <p:pic>
        <p:nvPicPr>
          <p:cNvPr id="466" name="Google Shape;466;p86"/>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467" name="Google Shape;467;p86"/>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86"/>
          <p:cNvSpPr txBox="1"/>
          <p:nvPr>
            <p:ph idx="1" type="body"/>
          </p:nvPr>
        </p:nvSpPr>
        <p:spPr>
          <a:xfrm>
            <a:off x="838200" y="2819400"/>
            <a:ext cx="7543800" cy="2743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ection Header">
  <p:cSld name="Gray Section Header">
    <p:bg>
      <p:bgPr>
        <a:solidFill>
          <a:srgbClr val="C4C4C4"/>
        </a:solidFill>
      </p:bgPr>
    </p:bg>
    <p:spTree>
      <p:nvGrpSpPr>
        <p:cNvPr id="469" name="Shape 469"/>
        <p:cNvGrpSpPr/>
        <p:nvPr/>
      </p:nvGrpSpPr>
      <p:grpSpPr>
        <a:xfrm>
          <a:off x="0" y="0"/>
          <a:ext cx="0" cy="0"/>
          <a:chOff x="0" y="0"/>
          <a:chExt cx="0" cy="0"/>
        </a:xfrm>
      </p:grpSpPr>
      <p:sp>
        <p:nvSpPr>
          <p:cNvPr id="470" name="Google Shape;470;p87"/>
          <p:cNvSpPr/>
          <p:nvPr/>
        </p:nvSpPr>
        <p:spPr>
          <a:xfrm>
            <a:off x="0" y="2438400"/>
            <a:ext cx="8378381" cy="1525524"/>
          </a:xfrm>
          <a:custGeom>
            <a:rect b="b" l="l" r="r" t="t"/>
            <a:pathLst>
              <a:path extrusionOk="0" h="1676400" w="7848600">
                <a:moveTo>
                  <a:pt x="0" y="0"/>
                </a:moveTo>
                <a:lnTo>
                  <a:pt x="7848600" y="0"/>
                </a:lnTo>
                <a:lnTo>
                  <a:pt x="7200530" y="1667522"/>
                </a:lnTo>
                <a:lnTo>
                  <a:pt x="0" y="16764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87"/>
          <p:cNvSpPr txBox="1"/>
          <p:nvPr>
            <p:ph idx="1" type="subTitle"/>
          </p:nvPr>
        </p:nvSpPr>
        <p:spPr>
          <a:xfrm>
            <a:off x="228600" y="4265676"/>
            <a:ext cx="7391400" cy="685800"/>
          </a:xfrm>
          <a:prstGeom prst="rect">
            <a:avLst/>
          </a:prstGeom>
          <a:noFill/>
          <a:ln>
            <a:noFill/>
          </a:ln>
        </p:spPr>
        <p:txBody>
          <a:bodyPr anchorCtr="0" anchor="t" bIns="45700" lIns="91425" spcFirstLastPara="1" rIns="91425" wrap="square" tIns="45700">
            <a:noAutofit/>
          </a:bodyPr>
          <a:lstStyle>
            <a:lvl1pPr lvl="0" rtl="0" algn="l">
              <a:spcBef>
                <a:spcPts val="560"/>
              </a:spcBef>
              <a:spcAft>
                <a:spcPts val="0"/>
              </a:spcAft>
              <a:buClr>
                <a:srgbClr val="2A2A2D"/>
              </a:buClr>
              <a:buSzPts val="2800"/>
              <a:buNone/>
              <a:defRPr sz="2800">
                <a:solidFill>
                  <a:srgbClr val="2A2A2D"/>
                </a:solidFill>
              </a:defRPr>
            </a:lvl1pPr>
            <a:lvl2pPr lvl="1" rtl="0" algn="ctr">
              <a:spcBef>
                <a:spcPts val="560"/>
              </a:spcBef>
              <a:spcAft>
                <a:spcPts val="0"/>
              </a:spcAft>
              <a:buClr>
                <a:srgbClr val="898989"/>
              </a:buClr>
              <a:buSzPts val="2800"/>
              <a:buNone/>
              <a:defRPr>
                <a:solidFill>
                  <a:srgbClr val="898989"/>
                </a:solidFill>
              </a:defRPr>
            </a:lvl2pPr>
            <a:lvl3pPr lvl="2" rtl="0" algn="ctr">
              <a:spcBef>
                <a:spcPts val="480"/>
              </a:spcBef>
              <a:spcAft>
                <a:spcPts val="0"/>
              </a:spcAft>
              <a:buClr>
                <a:srgbClr val="898989"/>
              </a:buClr>
              <a:buSzPts val="2400"/>
              <a:buNone/>
              <a:defRPr>
                <a:solidFill>
                  <a:srgbClr val="898989"/>
                </a:solidFill>
              </a:defRPr>
            </a:lvl3pPr>
            <a:lvl4pPr lvl="3" rtl="0" algn="ctr">
              <a:spcBef>
                <a:spcPts val="400"/>
              </a:spcBef>
              <a:spcAft>
                <a:spcPts val="0"/>
              </a:spcAft>
              <a:buClr>
                <a:srgbClr val="898989"/>
              </a:buClr>
              <a:buSzPts val="2000"/>
              <a:buNone/>
              <a:defRPr>
                <a:solidFill>
                  <a:srgbClr val="898989"/>
                </a:solidFill>
              </a:defRPr>
            </a:lvl4pPr>
            <a:lvl5pPr lvl="4" rtl="0" algn="ctr">
              <a:spcBef>
                <a:spcPts val="400"/>
              </a:spcBef>
              <a:spcAft>
                <a:spcPts val="0"/>
              </a:spcAft>
              <a:buClr>
                <a:srgbClr val="898989"/>
              </a:buClr>
              <a:buSzPts val="2000"/>
              <a:buNone/>
              <a:defRPr>
                <a:solidFill>
                  <a:srgbClr val="898989"/>
                </a:solidFill>
              </a:defRPr>
            </a:lvl5pPr>
            <a:lvl6pPr lvl="5" rtl="0" algn="ctr">
              <a:spcBef>
                <a:spcPts val="400"/>
              </a:spcBef>
              <a:spcAft>
                <a:spcPts val="0"/>
              </a:spcAft>
              <a:buClr>
                <a:srgbClr val="898989"/>
              </a:buClr>
              <a:buSzPts val="2000"/>
              <a:buNone/>
              <a:defRPr>
                <a:solidFill>
                  <a:srgbClr val="898989"/>
                </a:solidFill>
              </a:defRPr>
            </a:lvl6pPr>
            <a:lvl7pPr lvl="6" rtl="0" algn="ctr">
              <a:spcBef>
                <a:spcPts val="400"/>
              </a:spcBef>
              <a:spcAft>
                <a:spcPts val="0"/>
              </a:spcAft>
              <a:buClr>
                <a:srgbClr val="898989"/>
              </a:buClr>
              <a:buSzPts val="2000"/>
              <a:buNone/>
              <a:defRPr>
                <a:solidFill>
                  <a:srgbClr val="898989"/>
                </a:solidFill>
              </a:defRPr>
            </a:lvl7pPr>
            <a:lvl8pPr lvl="7" rtl="0" algn="ctr">
              <a:spcBef>
                <a:spcPts val="400"/>
              </a:spcBef>
              <a:spcAft>
                <a:spcPts val="0"/>
              </a:spcAft>
              <a:buClr>
                <a:srgbClr val="898989"/>
              </a:buClr>
              <a:buSzPts val="2000"/>
              <a:buNone/>
              <a:defRPr>
                <a:solidFill>
                  <a:srgbClr val="898989"/>
                </a:solidFill>
              </a:defRPr>
            </a:lvl8pPr>
            <a:lvl9pPr lvl="8" rtl="0" algn="ctr">
              <a:spcBef>
                <a:spcPts val="400"/>
              </a:spcBef>
              <a:spcAft>
                <a:spcPts val="0"/>
              </a:spcAft>
              <a:buClr>
                <a:srgbClr val="898989"/>
              </a:buClr>
              <a:buSzPts val="2000"/>
              <a:buNone/>
              <a:defRPr>
                <a:solidFill>
                  <a:srgbClr val="898989"/>
                </a:solidFill>
              </a:defRPr>
            </a:lvl9pPr>
          </a:lstStyle>
          <a:p/>
        </p:txBody>
      </p:sp>
      <p:sp>
        <p:nvSpPr>
          <p:cNvPr id="472" name="Google Shape;472;p87"/>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473" name="Google Shape;473;p87"/>
          <p:cNvSpPr txBox="1"/>
          <p:nvPr>
            <p:ph type="title"/>
          </p:nvPr>
        </p:nvSpPr>
        <p:spPr>
          <a:xfrm>
            <a:off x="228600" y="2438400"/>
            <a:ext cx="7391400" cy="1524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chemeClr val="lt2"/>
              </a:buClr>
              <a:buSzPts val="5400"/>
              <a:buFont typeface="Arial Black"/>
              <a:buNone/>
              <a:defRPr b="1" sz="5400" cap="none">
                <a:solidFill>
                  <a:schemeClr val="lt2"/>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tacked content">
  <p:cSld name="2 stacked content">
    <p:spTree>
      <p:nvGrpSpPr>
        <p:cNvPr id="474" name="Shape 474"/>
        <p:cNvGrpSpPr/>
        <p:nvPr/>
      </p:nvGrpSpPr>
      <p:grpSpPr>
        <a:xfrm>
          <a:off x="0" y="0"/>
          <a:ext cx="0" cy="0"/>
          <a:chOff x="0" y="0"/>
          <a:chExt cx="0" cy="0"/>
        </a:xfrm>
      </p:grpSpPr>
      <p:sp>
        <p:nvSpPr>
          <p:cNvPr id="475" name="Google Shape;475;p88"/>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7" name="Google Shape;477;p88"/>
          <p:cNvSpPr txBox="1"/>
          <p:nvPr>
            <p:ph idx="1" type="body"/>
          </p:nvPr>
        </p:nvSpPr>
        <p:spPr>
          <a:xfrm>
            <a:off x="457200" y="1600201"/>
            <a:ext cx="8229600" cy="21336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78" name="Google Shape;478;p88"/>
          <p:cNvSpPr txBox="1"/>
          <p:nvPr>
            <p:ph idx="2" type="body"/>
          </p:nvPr>
        </p:nvSpPr>
        <p:spPr>
          <a:xfrm>
            <a:off x="457200" y="3733801"/>
            <a:ext cx="8229600" cy="2392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pic>
        <p:nvPicPr>
          <p:cNvPr id="479" name="Google Shape;479;p88"/>
          <p:cNvPicPr preferRelativeResize="0"/>
          <p:nvPr/>
        </p:nvPicPr>
        <p:blipFill rotWithShape="1">
          <a:blip r:embed="rId2">
            <a:alphaModFix/>
          </a:blip>
          <a:srcRect b="0" l="0" r="0" t="0"/>
          <a:stretch/>
        </p:blipFill>
        <p:spPr>
          <a:xfrm>
            <a:off x="128726" y="6243656"/>
            <a:ext cx="532863" cy="496858"/>
          </a:xfrm>
          <a:prstGeom prst="rect">
            <a:avLst/>
          </a:prstGeom>
          <a:noFill/>
          <a:ln>
            <a:noFill/>
          </a:ln>
        </p:spPr>
      </p:pic>
      <p:pic>
        <p:nvPicPr>
          <p:cNvPr id="480" name="Google Shape;480;p88"/>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481" name="Google Shape;481;p88"/>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482" name="Google Shape;482;p88"/>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with Titles" type="twoTxTwoObj">
  <p:cSld name="TWO_OBJECTS_WITH_TEXT">
    <p:spTree>
      <p:nvGrpSpPr>
        <p:cNvPr id="483" name="Shape 483"/>
        <p:cNvGrpSpPr/>
        <p:nvPr/>
      </p:nvGrpSpPr>
      <p:grpSpPr>
        <a:xfrm>
          <a:off x="0" y="0"/>
          <a:ext cx="0" cy="0"/>
          <a:chOff x="0" y="0"/>
          <a:chExt cx="0" cy="0"/>
        </a:xfrm>
      </p:grpSpPr>
      <p:sp>
        <p:nvSpPr>
          <p:cNvPr id="484" name="Google Shape;484;p89"/>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6" name="Google Shape;486;p8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87" name="Google Shape;487;p8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88" name="Google Shape;488;p8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89" name="Google Shape;489;p8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pic>
        <p:nvPicPr>
          <p:cNvPr id="490" name="Google Shape;490;p89"/>
          <p:cNvPicPr preferRelativeResize="0"/>
          <p:nvPr/>
        </p:nvPicPr>
        <p:blipFill rotWithShape="1">
          <a:blip r:embed="rId2">
            <a:alphaModFix/>
          </a:blip>
          <a:srcRect b="0" l="0" r="0" t="0"/>
          <a:stretch/>
        </p:blipFill>
        <p:spPr>
          <a:xfrm>
            <a:off x="128726" y="6243656"/>
            <a:ext cx="532863" cy="496858"/>
          </a:xfrm>
          <a:prstGeom prst="rect">
            <a:avLst/>
          </a:prstGeom>
          <a:noFill/>
          <a:ln>
            <a:noFill/>
          </a:ln>
        </p:spPr>
      </p:pic>
      <p:pic>
        <p:nvPicPr>
          <p:cNvPr id="491" name="Google Shape;491;p89"/>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492" name="Google Shape;492;p89"/>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493" name="Google Shape;493;p89"/>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acked content with Titles">
  <p:cSld name="Two stacked content with Titles">
    <p:spTree>
      <p:nvGrpSpPr>
        <p:cNvPr id="494" name="Shape 494"/>
        <p:cNvGrpSpPr/>
        <p:nvPr/>
      </p:nvGrpSpPr>
      <p:grpSpPr>
        <a:xfrm>
          <a:off x="0" y="0"/>
          <a:ext cx="0" cy="0"/>
          <a:chOff x="0" y="0"/>
          <a:chExt cx="0" cy="0"/>
        </a:xfrm>
      </p:grpSpPr>
      <p:sp>
        <p:nvSpPr>
          <p:cNvPr id="495" name="Google Shape;495;p90"/>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7" name="Google Shape;497;p90"/>
          <p:cNvSpPr txBox="1"/>
          <p:nvPr>
            <p:ph idx="1" type="body"/>
          </p:nvPr>
        </p:nvSpPr>
        <p:spPr>
          <a:xfrm>
            <a:off x="457200" y="1535113"/>
            <a:ext cx="82296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98" name="Google Shape;498;p90"/>
          <p:cNvSpPr txBox="1"/>
          <p:nvPr>
            <p:ph idx="2" type="body"/>
          </p:nvPr>
        </p:nvSpPr>
        <p:spPr>
          <a:xfrm>
            <a:off x="457200" y="2209790"/>
            <a:ext cx="8229600" cy="16002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99" name="Google Shape;499;p90"/>
          <p:cNvSpPr txBox="1"/>
          <p:nvPr>
            <p:ph idx="3" type="body"/>
          </p:nvPr>
        </p:nvSpPr>
        <p:spPr>
          <a:xfrm>
            <a:off x="457200" y="3968769"/>
            <a:ext cx="82296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500" name="Google Shape;500;p90"/>
          <p:cNvSpPr txBox="1"/>
          <p:nvPr>
            <p:ph idx="4" type="body"/>
          </p:nvPr>
        </p:nvSpPr>
        <p:spPr>
          <a:xfrm>
            <a:off x="455613" y="4654560"/>
            <a:ext cx="8231100" cy="16350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pic>
        <p:nvPicPr>
          <p:cNvPr id="501" name="Google Shape;501;p90"/>
          <p:cNvPicPr preferRelativeResize="0"/>
          <p:nvPr/>
        </p:nvPicPr>
        <p:blipFill rotWithShape="1">
          <a:blip r:embed="rId2">
            <a:alphaModFix/>
          </a:blip>
          <a:srcRect b="0" l="0" r="0" t="0"/>
          <a:stretch/>
        </p:blipFill>
        <p:spPr>
          <a:xfrm>
            <a:off x="128726" y="6243656"/>
            <a:ext cx="532863" cy="496858"/>
          </a:xfrm>
          <a:prstGeom prst="rect">
            <a:avLst/>
          </a:prstGeom>
          <a:noFill/>
          <a:ln>
            <a:noFill/>
          </a:ln>
        </p:spPr>
      </p:pic>
      <p:pic>
        <p:nvPicPr>
          <p:cNvPr id="502" name="Google Shape;502;p90"/>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03" name="Google Shape;503;p90"/>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04" name="Google Shape;504;p90"/>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5" name="Shape 505"/>
        <p:cNvGrpSpPr/>
        <p:nvPr/>
      </p:nvGrpSpPr>
      <p:grpSpPr>
        <a:xfrm>
          <a:off x="0" y="0"/>
          <a:ext cx="0" cy="0"/>
          <a:chOff x="0" y="0"/>
          <a:chExt cx="0" cy="0"/>
        </a:xfrm>
      </p:grpSpPr>
      <p:sp>
        <p:nvSpPr>
          <p:cNvPr id="506" name="Google Shape;506;p91"/>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91"/>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8" name="Google Shape;508;p91"/>
          <p:cNvSpPr txBox="1"/>
          <p:nvPr>
            <p:ph idx="1" type="body"/>
          </p:nvPr>
        </p:nvSpPr>
        <p:spPr>
          <a:xfrm>
            <a:off x="3575050" y="1435100"/>
            <a:ext cx="5111700" cy="46911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509" name="Google Shape;509;p9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pic>
        <p:nvPicPr>
          <p:cNvPr id="510" name="Google Shape;510;p91"/>
          <p:cNvPicPr preferRelativeResize="0"/>
          <p:nvPr/>
        </p:nvPicPr>
        <p:blipFill rotWithShape="1">
          <a:blip r:embed="rId2">
            <a:alphaModFix/>
          </a:blip>
          <a:srcRect b="0" l="0" r="0" t="0"/>
          <a:stretch/>
        </p:blipFill>
        <p:spPr>
          <a:xfrm>
            <a:off x="128726" y="6243656"/>
            <a:ext cx="532863" cy="496859"/>
          </a:xfrm>
          <a:prstGeom prst="rect">
            <a:avLst/>
          </a:prstGeom>
          <a:noFill/>
          <a:ln>
            <a:noFill/>
          </a:ln>
        </p:spPr>
      </p:pic>
      <p:pic>
        <p:nvPicPr>
          <p:cNvPr id="511" name="Google Shape;511;p91"/>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12" name="Google Shape;512;p91"/>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13" name="Google Shape;513;p91"/>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4" name="Shape 514"/>
        <p:cNvGrpSpPr/>
        <p:nvPr/>
      </p:nvGrpSpPr>
      <p:grpSpPr>
        <a:xfrm>
          <a:off x="0" y="0"/>
          <a:ext cx="0" cy="0"/>
          <a:chOff x="0" y="0"/>
          <a:chExt cx="0" cy="0"/>
        </a:xfrm>
      </p:grpSpPr>
      <p:sp>
        <p:nvSpPr>
          <p:cNvPr id="515" name="Google Shape;515;p92"/>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92"/>
          <p:cNvSpPr txBox="1"/>
          <p:nvPr>
            <p:ph type="title"/>
          </p:nvPr>
        </p:nvSpPr>
        <p:spPr>
          <a:xfrm>
            <a:off x="1792288" y="4800600"/>
            <a:ext cx="5486400" cy="566700"/>
          </a:xfrm>
          <a:prstGeom prst="rect">
            <a:avLst/>
          </a:prstGeom>
          <a:solidFill>
            <a:srgbClr val="260053"/>
          </a:solid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2000"/>
              <a:buFont typeface="Calibri"/>
              <a:buNone/>
              <a:defRPr b="1" sz="20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7" name="Google Shape;517;p92"/>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18" name="Google Shape;518;p9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rgbClr val="4C4C51"/>
              </a:buClr>
              <a:buSzPts val="1400"/>
              <a:buNone/>
              <a:defRPr sz="1400">
                <a:solidFill>
                  <a:srgbClr val="4C4C51"/>
                </a:solidFill>
              </a:defRPr>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pic>
        <p:nvPicPr>
          <p:cNvPr id="519" name="Google Shape;519;p92"/>
          <p:cNvPicPr preferRelativeResize="0"/>
          <p:nvPr/>
        </p:nvPicPr>
        <p:blipFill rotWithShape="1">
          <a:blip r:embed="rId2">
            <a:alphaModFix/>
          </a:blip>
          <a:srcRect b="0" l="0" r="0" t="0"/>
          <a:stretch/>
        </p:blipFill>
        <p:spPr>
          <a:xfrm>
            <a:off x="128726" y="6243656"/>
            <a:ext cx="532863" cy="496859"/>
          </a:xfrm>
          <a:prstGeom prst="rect">
            <a:avLst/>
          </a:prstGeom>
          <a:noFill/>
          <a:ln>
            <a:noFill/>
          </a:ln>
        </p:spPr>
      </p:pic>
      <p:pic>
        <p:nvPicPr>
          <p:cNvPr id="520" name="Google Shape;520;p92"/>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21" name="Google Shape;521;p92"/>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22" name="Google Shape;522;p92"/>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zed content and logos">
  <p:cSld name="Sized content and logos">
    <p:bg>
      <p:bgPr>
        <a:solidFill>
          <a:schemeClr val="lt2"/>
        </a:solidFill>
      </p:bgPr>
    </p:bg>
    <p:spTree>
      <p:nvGrpSpPr>
        <p:cNvPr id="523" name="Shape 523"/>
        <p:cNvGrpSpPr/>
        <p:nvPr/>
      </p:nvGrpSpPr>
      <p:grpSpPr>
        <a:xfrm>
          <a:off x="0" y="0"/>
          <a:ext cx="0" cy="0"/>
          <a:chOff x="0" y="0"/>
          <a:chExt cx="0" cy="0"/>
        </a:xfrm>
      </p:grpSpPr>
      <p:sp>
        <p:nvSpPr>
          <p:cNvPr id="524" name="Google Shape;524;p93"/>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9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526" name="Google Shape;526;p93"/>
          <p:cNvPicPr preferRelativeResize="0"/>
          <p:nvPr/>
        </p:nvPicPr>
        <p:blipFill rotWithShape="1">
          <a:blip r:embed="rId2">
            <a:alphaModFix/>
          </a:blip>
          <a:srcRect b="0" l="0" r="0" t="0"/>
          <a:stretch/>
        </p:blipFill>
        <p:spPr>
          <a:xfrm>
            <a:off x="128726" y="6243656"/>
            <a:ext cx="532863" cy="496859"/>
          </a:xfrm>
          <a:prstGeom prst="rect">
            <a:avLst/>
          </a:prstGeom>
          <a:noFill/>
          <a:ln>
            <a:noFill/>
          </a:ln>
        </p:spPr>
      </p:pic>
      <p:pic>
        <p:nvPicPr>
          <p:cNvPr id="527" name="Google Shape;527;p93"/>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28" name="Google Shape;528;p93"/>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93"/>
          <p:cNvSpPr txBox="1"/>
          <p:nvPr>
            <p:ph idx="12" type="sldNum"/>
          </p:nvPr>
        </p:nvSpPr>
        <p:spPr>
          <a:xfrm>
            <a:off x="93214" y="6427434"/>
            <a:ext cx="4047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sz="1000">
                <a:solidFill>
                  <a:srgbClr val="2A2A2D"/>
                </a:solidFill>
                <a:latin typeface="Calibri"/>
                <a:ea typeface="Calibri"/>
                <a:cs typeface="Calibri"/>
                <a:sym typeface="Calibri"/>
              </a:defRPr>
            </a:lvl1pPr>
            <a:lvl2pPr indent="0" lvl="1" marL="0" rtl="0" algn="l">
              <a:spcBef>
                <a:spcPts val="0"/>
              </a:spcBef>
              <a:buNone/>
              <a:defRPr sz="1000">
                <a:solidFill>
                  <a:srgbClr val="2A2A2D"/>
                </a:solidFill>
                <a:latin typeface="Calibri"/>
                <a:ea typeface="Calibri"/>
                <a:cs typeface="Calibri"/>
                <a:sym typeface="Calibri"/>
              </a:defRPr>
            </a:lvl2pPr>
            <a:lvl3pPr indent="0" lvl="2" marL="0" rtl="0" algn="l">
              <a:spcBef>
                <a:spcPts val="0"/>
              </a:spcBef>
              <a:buNone/>
              <a:defRPr sz="1000">
                <a:solidFill>
                  <a:srgbClr val="2A2A2D"/>
                </a:solidFill>
                <a:latin typeface="Calibri"/>
                <a:ea typeface="Calibri"/>
                <a:cs typeface="Calibri"/>
                <a:sym typeface="Calibri"/>
              </a:defRPr>
            </a:lvl3pPr>
            <a:lvl4pPr indent="0" lvl="3" marL="0" rtl="0" algn="l">
              <a:spcBef>
                <a:spcPts val="0"/>
              </a:spcBef>
              <a:buNone/>
              <a:defRPr sz="1000">
                <a:solidFill>
                  <a:srgbClr val="2A2A2D"/>
                </a:solidFill>
                <a:latin typeface="Calibri"/>
                <a:ea typeface="Calibri"/>
                <a:cs typeface="Calibri"/>
                <a:sym typeface="Calibri"/>
              </a:defRPr>
            </a:lvl4pPr>
            <a:lvl5pPr indent="0" lvl="4" marL="0" rtl="0" algn="l">
              <a:spcBef>
                <a:spcPts val="0"/>
              </a:spcBef>
              <a:buNone/>
              <a:defRPr sz="1000">
                <a:solidFill>
                  <a:srgbClr val="2A2A2D"/>
                </a:solidFill>
                <a:latin typeface="Calibri"/>
                <a:ea typeface="Calibri"/>
                <a:cs typeface="Calibri"/>
                <a:sym typeface="Calibri"/>
              </a:defRPr>
            </a:lvl5pPr>
            <a:lvl6pPr indent="0" lvl="5" marL="0" rtl="0" algn="l">
              <a:spcBef>
                <a:spcPts val="0"/>
              </a:spcBef>
              <a:buNone/>
              <a:defRPr sz="1000">
                <a:solidFill>
                  <a:srgbClr val="2A2A2D"/>
                </a:solidFill>
                <a:latin typeface="Calibri"/>
                <a:ea typeface="Calibri"/>
                <a:cs typeface="Calibri"/>
                <a:sym typeface="Calibri"/>
              </a:defRPr>
            </a:lvl6pPr>
            <a:lvl7pPr indent="0" lvl="6" marL="0" rtl="0" algn="l">
              <a:spcBef>
                <a:spcPts val="0"/>
              </a:spcBef>
              <a:buNone/>
              <a:defRPr sz="1000">
                <a:solidFill>
                  <a:srgbClr val="2A2A2D"/>
                </a:solidFill>
                <a:latin typeface="Calibri"/>
                <a:ea typeface="Calibri"/>
                <a:cs typeface="Calibri"/>
                <a:sym typeface="Calibri"/>
              </a:defRPr>
            </a:lvl7pPr>
            <a:lvl8pPr indent="0" lvl="7" marL="0" rtl="0" algn="l">
              <a:spcBef>
                <a:spcPts val="0"/>
              </a:spcBef>
              <a:buNone/>
              <a:defRPr sz="1000">
                <a:solidFill>
                  <a:srgbClr val="2A2A2D"/>
                </a:solidFill>
                <a:latin typeface="Calibri"/>
                <a:ea typeface="Calibri"/>
                <a:cs typeface="Calibri"/>
                <a:sym typeface="Calibri"/>
              </a:defRPr>
            </a:lvl8pPr>
            <a:lvl9pPr indent="0" lvl="8" marL="0" rtl="0" algn="l">
              <a:spcBef>
                <a:spcPts val="0"/>
              </a:spcBef>
              <a:buNone/>
              <a:defRPr sz="1000">
                <a:solidFill>
                  <a:srgbClr val="2A2A2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 Content w/logos (gray)">
  <p:cSld name="Fullscreen Content w/logos (gray)">
    <p:spTree>
      <p:nvGrpSpPr>
        <p:cNvPr id="530" name="Shape 530"/>
        <p:cNvGrpSpPr/>
        <p:nvPr/>
      </p:nvGrpSpPr>
      <p:grpSpPr>
        <a:xfrm>
          <a:off x="0" y="0"/>
          <a:ext cx="0" cy="0"/>
          <a:chOff x="0" y="0"/>
          <a:chExt cx="0" cy="0"/>
        </a:xfrm>
      </p:grpSpPr>
      <p:sp>
        <p:nvSpPr>
          <p:cNvPr id="531" name="Google Shape;531;p94"/>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2" name="Google Shape;532;p94"/>
          <p:cNvPicPr preferRelativeResize="0"/>
          <p:nvPr/>
        </p:nvPicPr>
        <p:blipFill rotWithShape="1">
          <a:blip r:embed="rId2">
            <a:alphaModFix/>
          </a:blip>
          <a:srcRect b="0" l="0" r="0" t="0"/>
          <a:stretch/>
        </p:blipFill>
        <p:spPr>
          <a:xfrm>
            <a:off x="128726" y="6243656"/>
            <a:ext cx="532863" cy="496858"/>
          </a:xfrm>
          <a:prstGeom prst="rect">
            <a:avLst/>
          </a:prstGeom>
          <a:noFill/>
          <a:ln>
            <a:noFill/>
          </a:ln>
        </p:spPr>
      </p:pic>
      <p:pic>
        <p:nvPicPr>
          <p:cNvPr id="533" name="Google Shape;533;p94"/>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34" name="Google Shape;534;p94"/>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35" name="Google Shape;535;p94"/>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94"/>
          <p:cNvSpPr txBox="1"/>
          <p:nvPr>
            <p:ph idx="1" type="body"/>
          </p:nvPr>
        </p:nvSpPr>
        <p:spPr>
          <a:xfrm>
            <a:off x="128588" y="152400"/>
            <a:ext cx="8862900" cy="6091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 Content w/logos (white)">
  <p:cSld name="Fullscreen Content w/logos (white)">
    <p:spTree>
      <p:nvGrpSpPr>
        <p:cNvPr id="537" name="Shape 537"/>
        <p:cNvGrpSpPr/>
        <p:nvPr/>
      </p:nvGrpSpPr>
      <p:grpSpPr>
        <a:xfrm>
          <a:off x="0" y="0"/>
          <a:ext cx="0" cy="0"/>
          <a:chOff x="0" y="0"/>
          <a:chExt cx="0" cy="0"/>
        </a:xfrm>
      </p:grpSpPr>
      <p:pic>
        <p:nvPicPr>
          <p:cNvPr id="538" name="Google Shape;538;p95"/>
          <p:cNvPicPr preferRelativeResize="0"/>
          <p:nvPr/>
        </p:nvPicPr>
        <p:blipFill rotWithShape="1">
          <a:blip r:embed="rId2">
            <a:alphaModFix/>
          </a:blip>
          <a:srcRect b="0" l="0" r="0" t="0"/>
          <a:stretch/>
        </p:blipFill>
        <p:spPr>
          <a:xfrm>
            <a:off x="128726" y="6243656"/>
            <a:ext cx="532863" cy="496859"/>
          </a:xfrm>
          <a:prstGeom prst="rect">
            <a:avLst/>
          </a:prstGeom>
          <a:noFill/>
          <a:ln>
            <a:noFill/>
          </a:ln>
        </p:spPr>
      </p:pic>
      <p:pic>
        <p:nvPicPr>
          <p:cNvPr id="539" name="Google Shape;539;p95"/>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40" name="Google Shape;540;p95"/>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41" name="Google Shape;541;p95"/>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95"/>
          <p:cNvSpPr txBox="1"/>
          <p:nvPr>
            <p:ph idx="1" type="body"/>
          </p:nvPr>
        </p:nvSpPr>
        <p:spPr>
          <a:xfrm>
            <a:off x="128588" y="152400"/>
            <a:ext cx="8862900" cy="6091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 Content Only (white)">
  <p:cSld name="Fullscreen Content Only (white)">
    <p:spTree>
      <p:nvGrpSpPr>
        <p:cNvPr id="543" name="Shape 543"/>
        <p:cNvGrpSpPr/>
        <p:nvPr/>
      </p:nvGrpSpPr>
      <p:grpSpPr>
        <a:xfrm>
          <a:off x="0" y="0"/>
          <a:ext cx="0" cy="0"/>
          <a:chOff x="0" y="0"/>
          <a:chExt cx="0" cy="0"/>
        </a:xfrm>
      </p:grpSpPr>
      <p:sp>
        <p:nvSpPr>
          <p:cNvPr id="544" name="Google Shape;544;p96"/>
          <p:cNvSpPr txBox="1"/>
          <p:nvPr>
            <p:ph idx="1" type="body"/>
          </p:nvPr>
        </p:nvSpPr>
        <p:spPr>
          <a:xfrm>
            <a:off x="128588" y="152399"/>
            <a:ext cx="8862900" cy="6520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ogos" type="titleOnly">
  <p:cSld name="TITLE_ONLY">
    <p:spTree>
      <p:nvGrpSpPr>
        <p:cNvPr id="545" name="Shape 545"/>
        <p:cNvGrpSpPr/>
        <p:nvPr/>
      </p:nvGrpSpPr>
      <p:grpSpPr>
        <a:xfrm>
          <a:off x="0" y="0"/>
          <a:ext cx="0" cy="0"/>
          <a:chOff x="0" y="0"/>
          <a:chExt cx="0" cy="0"/>
        </a:xfrm>
      </p:grpSpPr>
      <p:sp>
        <p:nvSpPr>
          <p:cNvPr id="546" name="Google Shape;546;p97"/>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48" name="Google Shape;548;p97"/>
          <p:cNvPicPr preferRelativeResize="0"/>
          <p:nvPr/>
        </p:nvPicPr>
        <p:blipFill rotWithShape="1">
          <a:blip r:embed="rId2">
            <a:alphaModFix/>
          </a:blip>
          <a:srcRect b="0" l="0" r="0" t="0"/>
          <a:stretch/>
        </p:blipFill>
        <p:spPr>
          <a:xfrm>
            <a:off x="128726" y="6243656"/>
            <a:ext cx="532863" cy="496858"/>
          </a:xfrm>
          <a:prstGeom prst="rect">
            <a:avLst/>
          </a:prstGeom>
          <a:noFill/>
          <a:ln>
            <a:noFill/>
          </a:ln>
        </p:spPr>
      </p:pic>
      <p:pic>
        <p:nvPicPr>
          <p:cNvPr id="549" name="Google Shape;549;p97"/>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50" name="Google Shape;550;p97"/>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51" name="Google Shape;551;p97"/>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gray">
  <p:cSld name="Title on gray">
    <p:spTree>
      <p:nvGrpSpPr>
        <p:cNvPr id="552" name="Shape 552"/>
        <p:cNvGrpSpPr/>
        <p:nvPr/>
      </p:nvGrpSpPr>
      <p:grpSpPr>
        <a:xfrm>
          <a:off x="0" y="0"/>
          <a:ext cx="0" cy="0"/>
          <a:chOff x="0" y="0"/>
          <a:chExt cx="0" cy="0"/>
        </a:xfrm>
      </p:grpSpPr>
      <p:sp>
        <p:nvSpPr>
          <p:cNvPr id="553" name="Google Shape;553;p98"/>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tally Blank (gray)">
  <p:cSld name="Totally Blank (gray)">
    <p:spTree>
      <p:nvGrpSpPr>
        <p:cNvPr id="555" name="Shape 555"/>
        <p:cNvGrpSpPr/>
        <p:nvPr/>
      </p:nvGrpSpPr>
      <p:grpSpPr>
        <a:xfrm>
          <a:off x="0" y="0"/>
          <a:ext cx="0" cy="0"/>
          <a:chOff x="0" y="0"/>
          <a:chExt cx="0" cy="0"/>
        </a:xfrm>
      </p:grpSpPr>
      <p:sp>
        <p:nvSpPr>
          <p:cNvPr id="556" name="Google Shape;556;p99"/>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tally Blank (white)">
  <p:cSld name="Totally Blank (white)">
    <p:spTree>
      <p:nvGrpSpPr>
        <p:cNvPr id="557" name="Shape 557"/>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8" name="Shape 558"/>
        <p:cNvGrpSpPr/>
        <p:nvPr/>
      </p:nvGrpSpPr>
      <p:grpSpPr>
        <a:xfrm>
          <a:off x="0" y="0"/>
          <a:ext cx="0" cy="0"/>
          <a:chOff x="0" y="0"/>
          <a:chExt cx="0" cy="0"/>
        </a:xfrm>
      </p:grpSpPr>
      <p:sp>
        <p:nvSpPr>
          <p:cNvPr id="559" name="Google Shape;559;p101"/>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1" name="Google Shape;561;p101"/>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562" name="Google Shape;562;p101"/>
          <p:cNvPicPr preferRelativeResize="0"/>
          <p:nvPr/>
        </p:nvPicPr>
        <p:blipFill rotWithShape="1">
          <a:blip r:embed="rId2">
            <a:alphaModFix/>
          </a:blip>
          <a:srcRect b="0" l="0" r="0" t="0"/>
          <a:stretch/>
        </p:blipFill>
        <p:spPr>
          <a:xfrm>
            <a:off x="128726" y="6243656"/>
            <a:ext cx="532863" cy="496859"/>
          </a:xfrm>
          <a:prstGeom prst="rect">
            <a:avLst/>
          </a:prstGeom>
          <a:noFill/>
          <a:ln>
            <a:noFill/>
          </a:ln>
        </p:spPr>
      </p:pic>
      <p:pic>
        <p:nvPicPr>
          <p:cNvPr id="563" name="Google Shape;563;p101"/>
          <p:cNvPicPr preferRelativeResize="0"/>
          <p:nvPr/>
        </p:nvPicPr>
        <p:blipFill rotWithShape="1">
          <a:blip r:embed="rId3">
            <a:alphaModFix/>
          </a:blip>
          <a:srcRect b="0" l="0" r="0" t="0"/>
          <a:stretch/>
        </p:blipFill>
        <p:spPr>
          <a:xfrm>
            <a:off x="8510002" y="6324600"/>
            <a:ext cx="481598" cy="324276"/>
          </a:xfrm>
          <a:prstGeom prst="rect">
            <a:avLst/>
          </a:prstGeom>
          <a:noFill/>
          <a:ln>
            <a:noFill/>
          </a:ln>
        </p:spPr>
      </p:pic>
      <p:sp>
        <p:nvSpPr>
          <p:cNvPr id="564" name="Google Shape;564;p101"/>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101"/>
          <p:cNvSpPr/>
          <p:nvPr/>
        </p:nvSpPr>
        <p:spPr>
          <a:xfrm>
            <a:off x="8382000" y="6289685"/>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66" name="Shape 566"/>
        <p:cNvGrpSpPr/>
        <p:nvPr/>
      </p:nvGrpSpPr>
      <p:grpSpPr>
        <a:xfrm>
          <a:off x="0" y="0"/>
          <a:ext cx="0" cy="0"/>
          <a:chOff x="0" y="0"/>
          <a:chExt cx="0" cy="0"/>
        </a:xfrm>
      </p:grpSpPr>
      <p:sp>
        <p:nvSpPr>
          <p:cNvPr id="567" name="Google Shape;567;p102"/>
          <p:cNvSpPr/>
          <p:nvPr/>
        </p:nvSpPr>
        <p:spPr>
          <a:xfrm>
            <a:off x="128726" y="152400"/>
            <a:ext cx="8862900" cy="658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102"/>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9" name="Google Shape;569;p102"/>
          <p:cNvSpPr txBox="1"/>
          <p:nvPr>
            <p:ph idx="1" type="body"/>
          </p:nvPr>
        </p:nvSpPr>
        <p:spPr>
          <a:xfrm rot="5400000">
            <a:off x="579450" y="228588"/>
            <a:ext cx="5851500" cy="5943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570" name="Google Shape;570;p102"/>
          <p:cNvPicPr preferRelativeResize="0"/>
          <p:nvPr/>
        </p:nvPicPr>
        <p:blipFill rotWithShape="1">
          <a:blip r:embed="rId2">
            <a:alphaModFix/>
          </a:blip>
          <a:srcRect b="0" l="0" r="0" t="0"/>
          <a:stretch/>
        </p:blipFill>
        <p:spPr>
          <a:xfrm rot="5400000">
            <a:off x="124389" y="192254"/>
            <a:ext cx="532863" cy="496859"/>
          </a:xfrm>
          <a:prstGeom prst="rect">
            <a:avLst/>
          </a:prstGeom>
          <a:noFill/>
          <a:ln>
            <a:noFill/>
          </a:ln>
        </p:spPr>
      </p:pic>
      <p:pic>
        <p:nvPicPr>
          <p:cNvPr id="571" name="Google Shape;571;p102"/>
          <p:cNvPicPr preferRelativeResize="0"/>
          <p:nvPr/>
        </p:nvPicPr>
        <p:blipFill rotWithShape="1">
          <a:blip r:embed="rId3">
            <a:alphaModFix/>
          </a:blip>
          <a:srcRect b="0" l="0" r="0" t="0"/>
          <a:stretch/>
        </p:blipFill>
        <p:spPr>
          <a:xfrm rot="5400000">
            <a:off x="128726" y="6324600"/>
            <a:ext cx="481598" cy="324276"/>
          </a:xfrm>
          <a:prstGeom prst="rect">
            <a:avLst/>
          </a:prstGeom>
          <a:noFill/>
          <a:ln>
            <a:noFill/>
          </a:ln>
        </p:spPr>
      </p:pic>
      <p:sp>
        <p:nvSpPr>
          <p:cNvPr id="572" name="Google Shape;572;p102"/>
          <p:cNvSpPr txBox="1"/>
          <p:nvPr>
            <p:ph idx="12" type="sldNum"/>
          </p:nvPr>
        </p:nvSpPr>
        <p:spPr>
          <a:xfrm rot="5400000">
            <a:off x="113785" y="220651"/>
            <a:ext cx="381000" cy="2445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102"/>
          <p:cNvSpPr/>
          <p:nvPr/>
        </p:nvSpPr>
        <p:spPr>
          <a:xfrm rot="5400000">
            <a:off x="64783" y="6214838"/>
            <a:ext cx="609600" cy="415800"/>
          </a:xfrm>
          <a:prstGeom prst="rect">
            <a:avLst/>
          </a:prstGeom>
          <a:solidFill>
            <a:srgbClr val="F2F2F2">
              <a:alpha val="3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accent4"/>
        </a:solidFill>
      </p:bgPr>
    </p:bg>
    <p:spTree>
      <p:nvGrpSpPr>
        <p:cNvPr id="574" name="Shape 574"/>
        <p:cNvGrpSpPr/>
        <p:nvPr/>
      </p:nvGrpSpPr>
      <p:grpSpPr>
        <a:xfrm>
          <a:off x="0" y="0"/>
          <a:ext cx="0" cy="0"/>
          <a:chOff x="0" y="0"/>
          <a:chExt cx="0" cy="0"/>
        </a:xfrm>
      </p:grpSpPr>
      <p:sp>
        <p:nvSpPr>
          <p:cNvPr id="575" name="Google Shape;575;p103"/>
          <p:cNvSpPr txBox="1"/>
          <p:nvPr>
            <p:ph idx="1" type="body"/>
          </p:nvPr>
        </p:nvSpPr>
        <p:spPr>
          <a:xfrm>
            <a:off x="671757" y="2819400"/>
            <a:ext cx="6972300" cy="17163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5000"/>
              <a:buNone/>
              <a:defRPr b="0" i="0" sz="5000">
                <a:solidFill>
                  <a:schemeClr val="dk1"/>
                </a:solidFill>
                <a:latin typeface="Arial Black"/>
                <a:ea typeface="Arial Black"/>
                <a:cs typeface="Arial Black"/>
                <a:sym typeface="Arial Black"/>
              </a:defRPr>
            </a:lvl1pPr>
            <a:lvl2pPr indent="-228600" lvl="1" marL="914400" rtl="0" algn="l">
              <a:spcBef>
                <a:spcPts val="560"/>
              </a:spcBef>
              <a:spcAft>
                <a:spcPts val="0"/>
              </a:spcAft>
              <a:buClr>
                <a:srgbClr val="E8D3A2"/>
              </a:buClr>
              <a:buSzPts val="28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480"/>
              </a:spcBef>
              <a:spcAft>
                <a:spcPts val="0"/>
              </a:spcAft>
              <a:buClr>
                <a:srgbClr val="E8D3A2"/>
              </a:buClr>
              <a:buSzPts val="240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400"/>
              </a:spcBef>
              <a:spcAft>
                <a:spcPts val="0"/>
              </a:spcAft>
              <a:buClr>
                <a:srgbClr val="E8D3A2"/>
              </a:buClr>
              <a:buSzPts val="20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400"/>
              </a:spcBef>
              <a:spcAft>
                <a:spcPts val="0"/>
              </a:spcAft>
              <a:buClr>
                <a:srgbClr val="E8D3A2"/>
              </a:buClr>
              <a:buSzPts val="20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576" name="Google Shape;576;p103"/>
          <p:cNvPicPr preferRelativeResize="0"/>
          <p:nvPr/>
        </p:nvPicPr>
        <p:blipFill rotWithShape="1">
          <a:blip r:embed="rId2">
            <a:alphaModFix/>
          </a:blip>
          <a:srcRect b="0" l="0" r="0" t="0"/>
          <a:stretch/>
        </p:blipFill>
        <p:spPr>
          <a:xfrm>
            <a:off x="792039" y="1245348"/>
            <a:ext cx="2425295" cy="162965"/>
          </a:xfrm>
          <a:prstGeom prst="rect">
            <a:avLst/>
          </a:prstGeom>
          <a:noFill/>
          <a:ln>
            <a:noFill/>
          </a:ln>
        </p:spPr>
      </p:pic>
      <p:pic>
        <p:nvPicPr>
          <p:cNvPr id="577" name="Google Shape;577;p103"/>
          <p:cNvPicPr preferRelativeResize="0"/>
          <p:nvPr/>
        </p:nvPicPr>
        <p:blipFill rotWithShape="1">
          <a:blip r:embed="rId3">
            <a:alphaModFix/>
          </a:blip>
          <a:srcRect b="0" l="0" r="0" t="0"/>
          <a:stretch/>
        </p:blipFill>
        <p:spPr>
          <a:xfrm>
            <a:off x="779463" y="4704000"/>
            <a:ext cx="1600198" cy="139700"/>
          </a:xfrm>
          <a:prstGeom prst="rect">
            <a:avLst/>
          </a:prstGeom>
          <a:noFill/>
          <a:ln>
            <a:noFill/>
          </a:ln>
        </p:spPr>
      </p:pic>
      <p:pic>
        <p:nvPicPr>
          <p:cNvPr descr="AngleBackground_gold_RGB.png" id="578" name="Google Shape;578;p103"/>
          <p:cNvPicPr preferRelativeResize="0"/>
          <p:nvPr/>
        </p:nvPicPr>
        <p:blipFill rotWithShape="1">
          <a:blip r:embed="rId4">
            <a:alphaModFix/>
          </a:blip>
          <a:srcRect b="93348" l="21046" r="20732" t="2275"/>
          <a:stretch/>
        </p:blipFill>
        <p:spPr>
          <a:xfrm>
            <a:off x="-71553" y="-203201"/>
            <a:ext cx="9342556" cy="529443"/>
          </a:xfrm>
          <a:prstGeom prst="rect">
            <a:avLst/>
          </a:prstGeom>
          <a:noFill/>
          <a:ln>
            <a:noFill/>
          </a:ln>
        </p:spPr>
      </p:pic>
      <p:pic>
        <p:nvPicPr>
          <p:cNvPr descr="W Logo_Purple_RGB.png" id="579" name="Google Shape;579;p103"/>
          <p:cNvPicPr preferRelativeResize="0"/>
          <p:nvPr/>
        </p:nvPicPr>
        <p:blipFill rotWithShape="1">
          <a:blip r:embed="rId5">
            <a:alphaModFix/>
          </a:blip>
          <a:srcRect b="0" l="0" r="0" t="0"/>
          <a:stretch/>
        </p:blipFill>
        <p:spPr>
          <a:xfrm>
            <a:off x="8172450" y="5959686"/>
            <a:ext cx="971550" cy="654177"/>
          </a:xfrm>
          <a:prstGeom prst="rect">
            <a:avLst/>
          </a:prstGeom>
          <a:noFill/>
          <a:ln>
            <a:noFill/>
          </a:ln>
        </p:spPr>
      </p:pic>
      <p:pic>
        <p:nvPicPr>
          <p:cNvPr id="580" name="Google Shape;580;p103"/>
          <p:cNvPicPr preferRelativeResize="0"/>
          <p:nvPr/>
        </p:nvPicPr>
        <p:blipFill rotWithShape="1">
          <a:blip r:embed="rId6">
            <a:alphaModFix/>
          </a:blip>
          <a:srcRect b="0" l="0" r="0" t="0"/>
          <a:stretch/>
        </p:blipFill>
        <p:spPr>
          <a:xfrm>
            <a:off x="194857" y="6153860"/>
            <a:ext cx="1681568" cy="46000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581" name="Shape 581"/>
        <p:cNvGrpSpPr/>
        <p:nvPr/>
      </p:nvGrpSpPr>
      <p:grpSpPr>
        <a:xfrm>
          <a:off x="0" y="0"/>
          <a:ext cx="0" cy="0"/>
          <a:chOff x="0" y="0"/>
          <a:chExt cx="0" cy="0"/>
        </a:xfrm>
      </p:grpSpPr>
      <p:sp>
        <p:nvSpPr>
          <p:cNvPr id="582" name="Google Shape;582;p104"/>
          <p:cNvSpPr txBox="1"/>
          <p:nvPr>
            <p:ph idx="1" type="body"/>
          </p:nvPr>
        </p:nvSpPr>
        <p:spPr>
          <a:xfrm>
            <a:off x="659305" y="1736726"/>
            <a:ext cx="8196300" cy="3701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accent1"/>
              </a:buClr>
              <a:buSzPts val="2400"/>
              <a:buFont typeface="Merriweather Sans"/>
              <a:buChar char="&gt;"/>
              <a:defRPr b="0" i="0" sz="2400">
                <a:solidFill>
                  <a:schemeClr val="accent1"/>
                </a:solidFill>
                <a:latin typeface="Calibri"/>
                <a:ea typeface="Calibri"/>
                <a:cs typeface="Calibri"/>
                <a:sym typeface="Calibri"/>
              </a:defRPr>
            </a:lvl1pPr>
            <a:lvl2pPr indent="-355600" lvl="1" marL="914400" rtl="0" algn="l">
              <a:spcBef>
                <a:spcPts val="400"/>
              </a:spcBef>
              <a:spcAft>
                <a:spcPts val="0"/>
              </a:spcAft>
              <a:buClr>
                <a:schemeClr val="accent1"/>
              </a:buClr>
              <a:buSzPts val="2000"/>
              <a:buChar char="–"/>
              <a:defRPr b="0" i="0" sz="2000">
                <a:solidFill>
                  <a:schemeClr val="accent1"/>
                </a:solidFill>
                <a:latin typeface="Calibri"/>
                <a:ea typeface="Calibri"/>
                <a:cs typeface="Calibri"/>
                <a:sym typeface="Calibri"/>
              </a:defRPr>
            </a:lvl2pPr>
            <a:lvl3pPr indent="-342900" lvl="2" marL="1371600" rtl="0" algn="l">
              <a:spcBef>
                <a:spcPts val="360"/>
              </a:spcBef>
              <a:spcAft>
                <a:spcPts val="0"/>
              </a:spcAft>
              <a:buClr>
                <a:schemeClr val="accent1"/>
              </a:buClr>
              <a:buSzPts val="1800"/>
              <a:buFont typeface="Merriweather Sans"/>
              <a:buChar char="&gt;"/>
              <a:defRPr b="0" i="0" sz="1800">
                <a:solidFill>
                  <a:schemeClr val="accent1"/>
                </a:solidFill>
                <a:latin typeface="Calibri"/>
                <a:ea typeface="Calibri"/>
                <a:cs typeface="Calibri"/>
                <a:sym typeface="Calibri"/>
              </a:defRPr>
            </a:lvl3pPr>
            <a:lvl4pPr indent="-330200" lvl="3" marL="1828800" rtl="0" algn="l">
              <a:spcBef>
                <a:spcPts val="320"/>
              </a:spcBef>
              <a:spcAft>
                <a:spcPts val="0"/>
              </a:spcAft>
              <a:buClr>
                <a:schemeClr val="accent1"/>
              </a:buClr>
              <a:buSzPts val="1600"/>
              <a:buChar char="–"/>
              <a:defRPr b="0" i="0" sz="1600">
                <a:solidFill>
                  <a:schemeClr val="accent1"/>
                </a:solidFill>
                <a:latin typeface="Calibri"/>
                <a:ea typeface="Calibri"/>
                <a:cs typeface="Calibri"/>
                <a:sym typeface="Calibri"/>
              </a:defRPr>
            </a:lvl4pPr>
            <a:lvl5pPr indent="-317500" lvl="4" marL="2286000" rtl="0" algn="l">
              <a:spcBef>
                <a:spcPts val="280"/>
              </a:spcBef>
              <a:spcAft>
                <a:spcPts val="0"/>
              </a:spcAft>
              <a:buClr>
                <a:schemeClr val="accent1"/>
              </a:buClr>
              <a:buSzPts val="1400"/>
              <a:buFont typeface="Merriweather Sans"/>
              <a:buChar char="&gt;"/>
              <a:defRPr b="0" i="0" sz="1400">
                <a:solidFill>
                  <a:schemeClr val="accent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W Logo_Purple_RGB.png" id="583" name="Google Shape;583;p104"/>
          <p:cNvPicPr preferRelativeResize="0"/>
          <p:nvPr/>
        </p:nvPicPr>
        <p:blipFill rotWithShape="1">
          <a:blip r:embed="rId2">
            <a:alphaModFix/>
          </a:blip>
          <a:srcRect b="0" l="0" r="0" t="0"/>
          <a:stretch/>
        </p:blipFill>
        <p:spPr>
          <a:xfrm>
            <a:off x="8172450" y="5959688"/>
            <a:ext cx="971550" cy="654177"/>
          </a:xfrm>
          <a:prstGeom prst="rect">
            <a:avLst/>
          </a:prstGeom>
          <a:noFill/>
          <a:ln>
            <a:noFill/>
          </a:ln>
        </p:spPr>
      </p:pic>
      <p:sp>
        <p:nvSpPr>
          <p:cNvPr id="584" name="Google Shape;584;p104"/>
          <p:cNvSpPr txBox="1"/>
          <p:nvPr>
            <p:ph idx="2" type="body"/>
          </p:nvPr>
        </p:nvSpPr>
        <p:spPr>
          <a:xfrm>
            <a:off x="671758" y="255239"/>
            <a:ext cx="8184600" cy="992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600"/>
              </a:spcBef>
              <a:spcAft>
                <a:spcPts val="0"/>
              </a:spcAft>
              <a:buClr>
                <a:srgbClr val="33006F"/>
              </a:buClr>
              <a:buSzPts val="3000"/>
              <a:buNone/>
              <a:defRPr b="0" i="0" sz="3000">
                <a:solidFill>
                  <a:srgbClr val="33006F"/>
                </a:solidFill>
                <a:latin typeface="Arial Black"/>
                <a:ea typeface="Arial Black"/>
                <a:cs typeface="Arial Black"/>
                <a:sym typeface="Arial Black"/>
              </a:defRPr>
            </a:lvl1pPr>
            <a:lvl2pPr indent="-228600" lvl="1" marL="914400" rtl="0" algn="l">
              <a:spcBef>
                <a:spcPts val="560"/>
              </a:spcBef>
              <a:spcAft>
                <a:spcPts val="0"/>
              </a:spcAft>
              <a:buClr>
                <a:srgbClr val="E8D3A2"/>
              </a:buClr>
              <a:buSzPts val="2800"/>
              <a:buNone/>
              <a:defRPr b="0" i="0">
                <a:solidFill>
                  <a:srgbClr val="E8D3A2"/>
                </a:solidFill>
                <a:latin typeface="Encode Sans Condensed Thin"/>
                <a:ea typeface="Encode Sans Condensed Thin"/>
                <a:cs typeface="Encode Sans Condensed Thin"/>
                <a:sym typeface="Encode Sans Condensed Thin"/>
              </a:defRPr>
            </a:lvl2pPr>
            <a:lvl3pPr indent="-228600" lvl="2" marL="1371600" rtl="0" algn="l">
              <a:spcBef>
                <a:spcPts val="480"/>
              </a:spcBef>
              <a:spcAft>
                <a:spcPts val="0"/>
              </a:spcAft>
              <a:buClr>
                <a:srgbClr val="E8D3A2"/>
              </a:buClr>
              <a:buSzPts val="2400"/>
              <a:buNone/>
              <a:defRPr b="0" i="0">
                <a:solidFill>
                  <a:srgbClr val="E8D3A2"/>
                </a:solidFill>
                <a:latin typeface="Encode Sans Condensed Thin"/>
                <a:ea typeface="Encode Sans Condensed Thin"/>
                <a:cs typeface="Encode Sans Condensed Thin"/>
                <a:sym typeface="Encode Sans Condensed Thin"/>
              </a:defRPr>
            </a:lvl3pPr>
            <a:lvl4pPr indent="-228600" lvl="3" marL="1828800" rtl="0" algn="l">
              <a:spcBef>
                <a:spcPts val="400"/>
              </a:spcBef>
              <a:spcAft>
                <a:spcPts val="0"/>
              </a:spcAft>
              <a:buClr>
                <a:srgbClr val="E8D3A2"/>
              </a:buClr>
              <a:buSzPts val="2000"/>
              <a:buNone/>
              <a:defRPr b="0" i="0">
                <a:solidFill>
                  <a:srgbClr val="E8D3A2"/>
                </a:solidFill>
                <a:latin typeface="Encode Sans Condensed Thin"/>
                <a:ea typeface="Encode Sans Condensed Thin"/>
                <a:cs typeface="Encode Sans Condensed Thin"/>
                <a:sym typeface="Encode Sans Condensed Thin"/>
              </a:defRPr>
            </a:lvl4pPr>
            <a:lvl5pPr indent="-228600" lvl="4" marL="2286000" rtl="0" algn="l">
              <a:spcBef>
                <a:spcPts val="400"/>
              </a:spcBef>
              <a:spcAft>
                <a:spcPts val="0"/>
              </a:spcAft>
              <a:buClr>
                <a:srgbClr val="E8D3A2"/>
              </a:buClr>
              <a:buSzPts val="2000"/>
              <a:buNone/>
              <a:defRPr b="0" i="0">
                <a:solidFill>
                  <a:srgbClr val="E8D3A2"/>
                </a:solidFill>
                <a:latin typeface="Encode Sans Condensed Thin"/>
                <a:ea typeface="Encode Sans Condensed Thin"/>
                <a:cs typeface="Encode Sans Condensed Thin"/>
                <a:sym typeface="Encode Sans Condensed Thin"/>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585" name="Google Shape;585;p104"/>
          <p:cNvPicPr preferRelativeResize="0"/>
          <p:nvPr/>
        </p:nvPicPr>
        <p:blipFill rotWithShape="1">
          <a:blip r:embed="rId3">
            <a:alphaModFix/>
          </a:blip>
          <a:srcRect b="0" l="0" r="0" t="0"/>
          <a:stretch/>
        </p:blipFill>
        <p:spPr>
          <a:xfrm>
            <a:off x="194857" y="6153862"/>
            <a:ext cx="1681568" cy="46000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2" name="Shape 592"/>
        <p:cNvGrpSpPr/>
        <p:nvPr/>
      </p:nvGrpSpPr>
      <p:grpSpPr>
        <a:xfrm>
          <a:off x="0" y="0"/>
          <a:ext cx="0" cy="0"/>
          <a:chOff x="0" y="0"/>
          <a:chExt cx="0" cy="0"/>
        </a:xfrm>
      </p:grpSpPr>
      <p:sp>
        <p:nvSpPr>
          <p:cNvPr id="593" name="Google Shape;593;p106"/>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4" name="Google Shape;594;p106"/>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95" name="Google Shape;595;p10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6" name="Google Shape;596;p10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7" name="Google Shape;597;p10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8" name="Shape 598"/>
        <p:cNvGrpSpPr/>
        <p:nvPr/>
      </p:nvGrpSpPr>
      <p:grpSpPr>
        <a:xfrm>
          <a:off x="0" y="0"/>
          <a:ext cx="0" cy="0"/>
          <a:chOff x="0" y="0"/>
          <a:chExt cx="0" cy="0"/>
        </a:xfrm>
      </p:grpSpPr>
      <p:sp>
        <p:nvSpPr>
          <p:cNvPr id="599" name="Google Shape;599;p10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0" name="Google Shape;600;p107"/>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01" name="Google Shape;601;p10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2" name="Google Shape;602;p10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3" name="Google Shape;603;p10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4" name="Shape 604"/>
        <p:cNvGrpSpPr/>
        <p:nvPr/>
      </p:nvGrpSpPr>
      <p:grpSpPr>
        <a:xfrm>
          <a:off x="0" y="0"/>
          <a:ext cx="0" cy="0"/>
          <a:chOff x="0" y="0"/>
          <a:chExt cx="0" cy="0"/>
        </a:xfrm>
      </p:grpSpPr>
      <p:sp>
        <p:nvSpPr>
          <p:cNvPr id="605" name="Google Shape;605;p108"/>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6" name="Google Shape;606;p108"/>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07" name="Google Shape;607;p10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8" name="Google Shape;608;p10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9" name="Google Shape;609;p10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0" name="Shape 610"/>
        <p:cNvGrpSpPr/>
        <p:nvPr/>
      </p:nvGrpSpPr>
      <p:grpSpPr>
        <a:xfrm>
          <a:off x="0" y="0"/>
          <a:ext cx="0" cy="0"/>
          <a:chOff x="0" y="0"/>
          <a:chExt cx="0" cy="0"/>
        </a:xfrm>
      </p:grpSpPr>
      <p:sp>
        <p:nvSpPr>
          <p:cNvPr id="611" name="Google Shape;611;p10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2" name="Google Shape;612;p109"/>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13" name="Google Shape;613;p109"/>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14" name="Google Shape;614;p10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5" name="Google Shape;615;p10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6" name="Google Shape;616;p10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11" Type="http://schemas.openxmlformats.org/officeDocument/2006/relationships/slideLayout" Target="../slideLayouts/slideLayout106.xml"/><Relationship Id="rId10" Type="http://schemas.openxmlformats.org/officeDocument/2006/relationships/slideLayout" Target="../slideLayouts/slideLayout105.xml"/><Relationship Id="rId12" Type="http://schemas.openxmlformats.org/officeDocument/2006/relationships/theme" Target="../theme/theme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9.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theme" Target="../theme/theme1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image" Target="../media/image17.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19.pn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11.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25.pn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91.xml"/><Relationship Id="rId22" Type="http://schemas.openxmlformats.org/officeDocument/2006/relationships/slideLayout" Target="../slideLayouts/slideLayout93.xml"/><Relationship Id="rId21" Type="http://schemas.openxmlformats.org/officeDocument/2006/relationships/slideLayout" Target="../slideLayouts/slideLayout92.xml"/><Relationship Id="rId24" Type="http://schemas.openxmlformats.org/officeDocument/2006/relationships/slideLayout" Target="../slideLayouts/slideLayout95.xml"/><Relationship Id="rId23" Type="http://schemas.openxmlformats.org/officeDocument/2006/relationships/slideLayout" Target="../slideLayouts/slideLayout94.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25" Type="http://schemas.openxmlformats.org/officeDocument/2006/relationships/theme" Target="../theme/theme2.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slideLayout" Target="../slideLayouts/slideLayout84.xml"/><Relationship Id="rId12" Type="http://schemas.openxmlformats.org/officeDocument/2006/relationships/slideLayout" Target="../slideLayouts/slideLayout83.xml"/><Relationship Id="rId15" Type="http://schemas.openxmlformats.org/officeDocument/2006/relationships/slideLayout" Target="../slideLayouts/slideLayout86.xml"/><Relationship Id="rId14" Type="http://schemas.openxmlformats.org/officeDocument/2006/relationships/slideLayout" Target="../slideLayouts/slideLayout85.xml"/><Relationship Id="rId17" Type="http://schemas.openxmlformats.org/officeDocument/2006/relationships/slideLayout" Target="../slideLayouts/slideLayout88.xml"/><Relationship Id="rId16" Type="http://schemas.openxmlformats.org/officeDocument/2006/relationships/slideLayout" Target="../slideLayouts/slideLayout87.xml"/><Relationship Id="rId19" Type="http://schemas.openxmlformats.org/officeDocument/2006/relationships/slideLayout" Target="../slideLayouts/slideLayout90.xml"/><Relationship Id="rId1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6" name="Shape 586"/>
        <p:cNvGrpSpPr/>
        <p:nvPr/>
      </p:nvGrpSpPr>
      <p:grpSpPr>
        <a:xfrm>
          <a:off x="0" y="0"/>
          <a:ext cx="0" cy="0"/>
          <a:chOff x="0" y="0"/>
          <a:chExt cx="0" cy="0"/>
        </a:xfrm>
      </p:grpSpPr>
      <p:sp>
        <p:nvSpPr>
          <p:cNvPr id="587" name="Google Shape;587;p10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8" name="Google Shape;588;p10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9" name="Google Shape;589;p10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0" name="Google Shape;590;p10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1" name="Google Shape;591;p10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2" name="Google Shape;52;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5" name="Shape 12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7" name="Shape 14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174" name="Shape 17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196" name="Shape 196"/>
        <p:cNvGrpSpPr/>
        <p:nvPr/>
      </p:nvGrpSpPr>
      <p:grpSpPr>
        <a:xfrm>
          <a:off x="0" y="0"/>
          <a:ext cx="0" cy="0"/>
          <a:chOff x="0" y="0"/>
          <a:chExt cx="0" cy="0"/>
        </a:xfrm>
      </p:grpSpPr>
      <p:sp>
        <p:nvSpPr>
          <p:cNvPr id="197" name="Google Shape;197;p41"/>
          <p:cNvSpPr txBox="1"/>
          <p:nvPr>
            <p:ph type="title"/>
          </p:nvPr>
        </p:nvSpPr>
        <p:spPr>
          <a:xfrm>
            <a:off x="628650" y="365129"/>
            <a:ext cx="7886700" cy="1325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2250"/>
              <a:buFont typeface="Encode Sans Condensed Thin"/>
              <a:buNone/>
              <a:defRPr b="0" i="0" sz="2250" u="none" cap="none" strike="noStrike">
                <a:solidFill>
                  <a:schemeClr val="lt2"/>
                </a:solidFill>
                <a:latin typeface="Encode Sans Condensed Thin"/>
                <a:ea typeface="Encode Sans Condensed Thin"/>
                <a:cs typeface="Encode Sans Condensed Thin"/>
                <a:sym typeface="Encode Sans Condensed Th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8" name="Google Shape;198;p4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lt2"/>
              </a:buClr>
              <a:buSzPts val="1800"/>
              <a:buFont typeface="Arial"/>
              <a:buChar char="•"/>
              <a:defRPr b="1" i="0" sz="1800" u="none" cap="none" strike="noStrike">
                <a:solidFill>
                  <a:schemeClr val="lt2"/>
                </a:solidFill>
                <a:latin typeface="Open Sans"/>
                <a:ea typeface="Open Sans"/>
                <a:cs typeface="Open Sans"/>
                <a:sym typeface="Open Sans"/>
              </a:defRPr>
            </a:lvl1pPr>
            <a:lvl2pPr indent="-323850" lvl="1" marL="914400" marR="0" rtl="0" algn="l">
              <a:spcBef>
                <a:spcPts val="300"/>
              </a:spcBef>
              <a:spcAft>
                <a:spcPts val="0"/>
              </a:spcAft>
              <a:buClr>
                <a:schemeClr val="lt2"/>
              </a:buClr>
              <a:buSzPts val="1500"/>
              <a:buFont typeface="Arial"/>
              <a:buChar char="–"/>
              <a:defRPr b="1" i="0" sz="1500" u="none" cap="none" strike="noStrike">
                <a:solidFill>
                  <a:schemeClr val="lt2"/>
                </a:solidFill>
                <a:latin typeface="Open Sans"/>
                <a:ea typeface="Open Sans"/>
                <a:cs typeface="Open Sans"/>
                <a:sym typeface="Open Sans"/>
              </a:defRPr>
            </a:lvl2pPr>
            <a:lvl3pPr indent="-314325" lvl="2" marL="1371600" marR="0" rtl="0" algn="l">
              <a:spcBef>
                <a:spcPts val="270"/>
              </a:spcBef>
              <a:spcAft>
                <a:spcPts val="0"/>
              </a:spcAft>
              <a:buClr>
                <a:schemeClr val="lt2"/>
              </a:buClr>
              <a:buSzPts val="1350"/>
              <a:buFont typeface="Arial"/>
              <a:buChar char="•"/>
              <a:defRPr b="1" i="0" sz="1350" u="none" cap="none" strike="noStrike">
                <a:solidFill>
                  <a:schemeClr val="lt2"/>
                </a:solidFill>
                <a:latin typeface="Open Sans"/>
                <a:ea typeface="Open Sans"/>
                <a:cs typeface="Open Sans"/>
                <a:sym typeface="Open Sans"/>
              </a:defRPr>
            </a:lvl3pPr>
            <a:lvl4pPr indent="-304800" lvl="3" marL="1828800"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4pPr>
            <a:lvl5pPr indent="-304800" lvl="4" marL="2286000"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5pPr>
            <a:lvl6pPr indent="-323850" lvl="5" marL="27432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6pPr>
            <a:lvl7pPr indent="-323850" lvl="6" marL="32004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7pPr>
            <a:lvl8pPr indent="-323850" lvl="7" marL="36576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indent="-323850" lvl="8" marL="41148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199" name="Google Shape;199;p41"/>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00" name="Google Shape;200;p41"/>
          <p:cNvPicPr preferRelativeResize="0"/>
          <p:nvPr/>
        </p:nvPicPr>
        <p:blipFill rotWithShape="1">
          <a:blip r:embed="rId1">
            <a:alphaModFix/>
          </a:blip>
          <a:srcRect b="0" l="0" r="0" t="0"/>
          <a:stretch/>
        </p:blipFill>
        <p:spPr>
          <a:xfrm>
            <a:off x="548642" y="6244280"/>
            <a:ext cx="2802880" cy="4572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8" name="Shape 268"/>
        <p:cNvGrpSpPr/>
        <p:nvPr/>
      </p:nvGrpSpPr>
      <p:grpSpPr>
        <a:xfrm>
          <a:off x="0" y="0"/>
          <a:ext cx="0" cy="0"/>
          <a:chOff x="0" y="0"/>
          <a:chExt cx="0" cy="0"/>
        </a:xfrm>
      </p:grpSpPr>
      <p:sp>
        <p:nvSpPr>
          <p:cNvPr id="269" name="Google Shape;269;p54"/>
          <p:cNvSpPr txBox="1"/>
          <p:nvPr>
            <p:ph type="title"/>
          </p:nvPr>
        </p:nvSpPr>
        <p:spPr>
          <a:xfrm>
            <a:off x="628650" y="365129"/>
            <a:ext cx="7886700" cy="1325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250"/>
              <a:buFont typeface="Encode Sans Condensed Thin"/>
              <a:buNone/>
              <a:defRPr b="0" i="0" sz="2250" u="none" cap="none" strike="noStrike">
                <a:solidFill>
                  <a:schemeClr val="dk1"/>
                </a:solidFill>
                <a:latin typeface="Encode Sans Condensed Thin"/>
                <a:ea typeface="Encode Sans Condensed Thin"/>
                <a:cs typeface="Encode Sans Condensed Thin"/>
                <a:sym typeface="Encode Sans Condensed Th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0" name="Google Shape;270;p5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dk2"/>
              </a:buClr>
              <a:buSzPts val="1800"/>
              <a:buFont typeface="Arial"/>
              <a:buChar char="•"/>
              <a:defRPr b="1" i="0" sz="1800" u="none" cap="none" strike="noStrike">
                <a:solidFill>
                  <a:schemeClr val="dk2"/>
                </a:solidFill>
                <a:latin typeface="Open Sans"/>
                <a:ea typeface="Open Sans"/>
                <a:cs typeface="Open Sans"/>
                <a:sym typeface="Open Sans"/>
              </a:defRPr>
            </a:lvl1pPr>
            <a:lvl2pPr indent="-323850" lvl="1" marL="914400" marR="0" rtl="0" algn="l">
              <a:spcBef>
                <a:spcPts val="300"/>
              </a:spcBef>
              <a:spcAft>
                <a:spcPts val="0"/>
              </a:spcAft>
              <a:buClr>
                <a:schemeClr val="dk2"/>
              </a:buClr>
              <a:buSzPts val="1500"/>
              <a:buFont typeface="Arial"/>
              <a:buChar char="–"/>
              <a:defRPr b="1" i="0" sz="1500" u="none" cap="none" strike="noStrike">
                <a:solidFill>
                  <a:schemeClr val="dk2"/>
                </a:solidFill>
                <a:latin typeface="Open Sans"/>
                <a:ea typeface="Open Sans"/>
                <a:cs typeface="Open Sans"/>
                <a:sym typeface="Open Sans"/>
              </a:defRPr>
            </a:lvl2pPr>
            <a:lvl3pPr indent="-314325" lvl="2" marL="1371600" marR="0" rtl="0" algn="l">
              <a:spcBef>
                <a:spcPts val="270"/>
              </a:spcBef>
              <a:spcAft>
                <a:spcPts val="0"/>
              </a:spcAft>
              <a:buClr>
                <a:schemeClr val="dk2"/>
              </a:buClr>
              <a:buSzPts val="1350"/>
              <a:buFont typeface="Arial"/>
              <a:buChar char="•"/>
              <a:defRPr b="1" i="0" sz="1350" u="none" cap="none" strike="noStrike">
                <a:solidFill>
                  <a:schemeClr val="dk2"/>
                </a:solidFill>
                <a:latin typeface="Open Sans"/>
                <a:ea typeface="Open Sans"/>
                <a:cs typeface="Open Sans"/>
                <a:sym typeface="Open Sans"/>
              </a:defRPr>
            </a:lvl3pPr>
            <a:lvl4pPr indent="-304800" lvl="3" marL="1828800"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4pPr>
            <a:lvl5pPr indent="-304800" lvl="4" marL="2286000"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71" name="Google Shape;271;p54"/>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72" name="Google Shape;272;p54"/>
          <p:cNvPicPr preferRelativeResize="0"/>
          <p:nvPr/>
        </p:nvPicPr>
        <p:blipFill rotWithShape="1">
          <a:blip r:embed="rId1">
            <a:alphaModFix/>
          </a:blip>
          <a:srcRect b="0" l="17627" r="0" t="-3476"/>
          <a:stretch/>
        </p:blipFill>
        <p:spPr>
          <a:xfrm>
            <a:off x="548640" y="6210300"/>
            <a:ext cx="2305889" cy="4129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p67"/>
          <p:cNvSpPr txBox="1"/>
          <p:nvPr>
            <p:ph type="title"/>
          </p:nvPr>
        </p:nvSpPr>
        <p:spPr>
          <a:xfrm>
            <a:off x="628650" y="365129"/>
            <a:ext cx="7886700" cy="1325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2"/>
              </a:buClr>
              <a:buSzPts val="2250"/>
              <a:buFont typeface="Encode Sans Condensed Thin"/>
              <a:buNone/>
              <a:defRPr b="0" i="0" sz="2250" u="none" cap="none" strike="noStrike">
                <a:solidFill>
                  <a:schemeClr val="dk2"/>
                </a:solidFill>
                <a:latin typeface="Encode Sans Condensed Thin"/>
                <a:ea typeface="Encode Sans Condensed Thin"/>
                <a:cs typeface="Encode Sans Condensed Thin"/>
                <a:sym typeface="Encode Sans Condensed Th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47" name="Google Shape;347;p67"/>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dk2"/>
              </a:buClr>
              <a:buSzPts val="1800"/>
              <a:buFont typeface="Arial"/>
              <a:buChar char="•"/>
              <a:defRPr b="1" i="0" sz="1800" u="none" cap="none" strike="noStrike">
                <a:solidFill>
                  <a:schemeClr val="dk2"/>
                </a:solidFill>
                <a:latin typeface="Open Sans"/>
                <a:ea typeface="Open Sans"/>
                <a:cs typeface="Open Sans"/>
                <a:sym typeface="Open Sans"/>
              </a:defRPr>
            </a:lvl1pPr>
            <a:lvl2pPr indent="-323850" lvl="1" marL="914400" marR="0" rtl="0" algn="l">
              <a:spcBef>
                <a:spcPts val="300"/>
              </a:spcBef>
              <a:spcAft>
                <a:spcPts val="0"/>
              </a:spcAft>
              <a:buClr>
                <a:schemeClr val="dk2"/>
              </a:buClr>
              <a:buSzPts val="1500"/>
              <a:buFont typeface="Arial"/>
              <a:buChar char="–"/>
              <a:defRPr b="1" i="0" sz="1500" u="none" cap="none" strike="noStrike">
                <a:solidFill>
                  <a:schemeClr val="dk2"/>
                </a:solidFill>
                <a:latin typeface="Open Sans"/>
                <a:ea typeface="Open Sans"/>
                <a:cs typeface="Open Sans"/>
                <a:sym typeface="Open Sans"/>
              </a:defRPr>
            </a:lvl2pPr>
            <a:lvl3pPr indent="-314325" lvl="2" marL="1371600" marR="0" rtl="0" algn="l">
              <a:spcBef>
                <a:spcPts val="270"/>
              </a:spcBef>
              <a:spcAft>
                <a:spcPts val="0"/>
              </a:spcAft>
              <a:buClr>
                <a:schemeClr val="dk2"/>
              </a:buClr>
              <a:buSzPts val="1350"/>
              <a:buFont typeface="Arial"/>
              <a:buChar char="•"/>
              <a:defRPr b="1" i="0" sz="1350" u="none" cap="none" strike="noStrike">
                <a:solidFill>
                  <a:schemeClr val="dk2"/>
                </a:solidFill>
                <a:latin typeface="Open Sans"/>
                <a:ea typeface="Open Sans"/>
                <a:cs typeface="Open Sans"/>
                <a:sym typeface="Open Sans"/>
              </a:defRPr>
            </a:lvl3pPr>
            <a:lvl4pPr indent="-304800" lvl="3" marL="1828800"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4pPr>
            <a:lvl5pPr indent="-304800" lvl="4" marL="2286000"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348" name="Google Shape;348;p67"/>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2"/>
                </a:solidFill>
                <a:latin typeface="Calibri"/>
                <a:ea typeface="Calibri"/>
                <a:cs typeface="Calibri"/>
                <a:sym typeface="Calibri"/>
              </a:defRPr>
            </a:lvl1pPr>
            <a:lvl2pPr indent="0" lvl="1" marL="0" marR="0" rtl="0" algn="r">
              <a:spcBef>
                <a:spcPts val="0"/>
              </a:spcBef>
              <a:buNone/>
              <a:defRPr b="0" i="0" sz="900" u="none" cap="none" strike="noStrike">
                <a:solidFill>
                  <a:schemeClr val="dk2"/>
                </a:solidFill>
                <a:latin typeface="Calibri"/>
                <a:ea typeface="Calibri"/>
                <a:cs typeface="Calibri"/>
                <a:sym typeface="Calibri"/>
              </a:defRPr>
            </a:lvl2pPr>
            <a:lvl3pPr indent="0" lvl="2" marL="0" marR="0" rtl="0" algn="r">
              <a:spcBef>
                <a:spcPts val="0"/>
              </a:spcBef>
              <a:buNone/>
              <a:defRPr b="0" i="0" sz="900" u="none" cap="none" strike="noStrike">
                <a:solidFill>
                  <a:schemeClr val="dk2"/>
                </a:solidFill>
                <a:latin typeface="Calibri"/>
                <a:ea typeface="Calibri"/>
                <a:cs typeface="Calibri"/>
                <a:sym typeface="Calibri"/>
              </a:defRPr>
            </a:lvl3pPr>
            <a:lvl4pPr indent="0" lvl="3" marL="0" marR="0" rtl="0" algn="r">
              <a:spcBef>
                <a:spcPts val="0"/>
              </a:spcBef>
              <a:buNone/>
              <a:defRPr b="0" i="0" sz="900" u="none" cap="none" strike="noStrike">
                <a:solidFill>
                  <a:schemeClr val="dk2"/>
                </a:solidFill>
                <a:latin typeface="Calibri"/>
                <a:ea typeface="Calibri"/>
                <a:cs typeface="Calibri"/>
                <a:sym typeface="Calibri"/>
              </a:defRPr>
            </a:lvl4pPr>
            <a:lvl5pPr indent="0" lvl="4" marL="0" marR="0" rtl="0" algn="r">
              <a:spcBef>
                <a:spcPts val="0"/>
              </a:spcBef>
              <a:buNone/>
              <a:defRPr b="0" i="0" sz="900" u="none" cap="none" strike="noStrike">
                <a:solidFill>
                  <a:schemeClr val="dk2"/>
                </a:solidFill>
                <a:latin typeface="Calibri"/>
                <a:ea typeface="Calibri"/>
                <a:cs typeface="Calibri"/>
                <a:sym typeface="Calibri"/>
              </a:defRPr>
            </a:lvl5pPr>
            <a:lvl6pPr indent="0" lvl="5" marL="0" marR="0" rtl="0" algn="r">
              <a:spcBef>
                <a:spcPts val="0"/>
              </a:spcBef>
              <a:buNone/>
              <a:defRPr b="0" i="0" sz="900" u="none" cap="none" strike="noStrike">
                <a:solidFill>
                  <a:schemeClr val="dk2"/>
                </a:solidFill>
                <a:latin typeface="Calibri"/>
                <a:ea typeface="Calibri"/>
                <a:cs typeface="Calibri"/>
                <a:sym typeface="Calibri"/>
              </a:defRPr>
            </a:lvl6pPr>
            <a:lvl7pPr indent="0" lvl="6" marL="0" marR="0" rtl="0" algn="r">
              <a:spcBef>
                <a:spcPts val="0"/>
              </a:spcBef>
              <a:buNone/>
              <a:defRPr b="0" i="0" sz="900" u="none" cap="none" strike="noStrike">
                <a:solidFill>
                  <a:schemeClr val="dk2"/>
                </a:solidFill>
                <a:latin typeface="Calibri"/>
                <a:ea typeface="Calibri"/>
                <a:cs typeface="Calibri"/>
                <a:sym typeface="Calibri"/>
              </a:defRPr>
            </a:lvl7pPr>
            <a:lvl8pPr indent="0" lvl="7" marL="0" marR="0" rtl="0" algn="r">
              <a:spcBef>
                <a:spcPts val="0"/>
              </a:spcBef>
              <a:buNone/>
              <a:defRPr b="0" i="0" sz="900" u="none" cap="none" strike="noStrike">
                <a:solidFill>
                  <a:schemeClr val="dk2"/>
                </a:solidFill>
                <a:latin typeface="Calibri"/>
                <a:ea typeface="Calibri"/>
                <a:cs typeface="Calibri"/>
                <a:sym typeface="Calibri"/>
              </a:defRPr>
            </a:lvl8pPr>
            <a:lvl9pPr indent="0" lvl="8" marL="0" marR="0" rtl="0" algn="r">
              <a:spcBef>
                <a:spcPts val="0"/>
              </a:spcBef>
              <a:buNone/>
              <a:defRPr b="0" i="0" sz="9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49" name="Google Shape;349;p67"/>
          <p:cNvPicPr preferRelativeResize="0"/>
          <p:nvPr/>
        </p:nvPicPr>
        <p:blipFill rotWithShape="1">
          <a:blip r:embed="rId1">
            <a:alphaModFix/>
          </a:blip>
          <a:srcRect b="0" l="0" r="0" t="0"/>
          <a:stretch/>
        </p:blipFill>
        <p:spPr>
          <a:xfrm>
            <a:off x="731524" y="6208776"/>
            <a:ext cx="3103132" cy="4145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7" name="Shape 417"/>
        <p:cNvGrpSpPr/>
        <p:nvPr/>
      </p:nvGrpSpPr>
      <p:grpSpPr>
        <a:xfrm>
          <a:off x="0" y="0"/>
          <a:ext cx="0" cy="0"/>
          <a:chOff x="0" y="0"/>
          <a:chExt cx="0" cy="0"/>
        </a:xfrm>
      </p:grpSpPr>
      <p:sp>
        <p:nvSpPr>
          <p:cNvPr id="418" name="Google Shape;418;p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9" name="Google Shape;419;p8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0" name="Google Shape;420;p80"/>
          <p:cNvSpPr txBox="1"/>
          <p:nvPr>
            <p:ph idx="12" type="sldNum"/>
          </p:nvPr>
        </p:nvSpPr>
        <p:spPr>
          <a:xfrm>
            <a:off x="91440" y="6428232"/>
            <a:ext cx="402300" cy="2445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rgbClr val="2A2A2D"/>
                </a:solidFill>
                <a:latin typeface="Calibri"/>
                <a:ea typeface="Calibri"/>
                <a:cs typeface="Calibri"/>
                <a:sym typeface="Calibri"/>
              </a:defRPr>
            </a:lvl1pPr>
            <a:lvl2pPr indent="0" lvl="1" marL="0" marR="0" rtl="0" algn="l">
              <a:spcBef>
                <a:spcPts val="0"/>
              </a:spcBef>
              <a:buNone/>
              <a:defRPr b="0" i="0" sz="1000" u="none" cap="none" strike="noStrike">
                <a:solidFill>
                  <a:srgbClr val="2A2A2D"/>
                </a:solidFill>
                <a:latin typeface="Calibri"/>
                <a:ea typeface="Calibri"/>
                <a:cs typeface="Calibri"/>
                <a:sym typeface="Calibri"/>
              </a:defRPr>
            </a:lvl2pPr>
            <a:lvl3pPr indent="0" lvl="2" marL="0" marR="0" rtl="0" algn="l">
              <a:spcBef>
                <a:spcPts val="0"/>
              </a:spcBef>
              <a:buNone/>
              <a:defRPr b="0" i="0" sz="1000" u="none" cap="none" strike="noStrike">
                <a:solidFill>
                  <a:srgbClr val="2A2A2D"/>
                </a:solidFill>
                <a:latin typeface="Calibri"/>
                <a:ea typeface="Calibri"/>
                <a:cs typeface="Calibri"/>
                <a:sym typeface="Calibri"/>
              </a:defRPr>
            </a:lvl3pPr>
            <a:lvl4pPr indent="0" lvl="3" marL="0" marR="0" rtl="0" algn="l">
              <a:spcBef>
                <a:spcPts val="0"/>
              </a:spcBef>
              <a:buNone/>
              <a:defRPr b="0" i="0" sz="1000" u="none" cap="none" strike="noStrike">
                <a:solidFill>
                  <a:srgbClr val="2A2A2D"/>
                </a:solidFill>
                <a:latin typeface="Calibri"/>
                <a:ea typeface="Calibri"/>
                <a:cs typeface="Calibri"/>
                <a:sym typeface="Calibri"/>
              </a:defRPr>
            </a:lvl4pPr>
            <a:lvl5pPr indent="0" lvl="4" marL="0" marR="0" rtl="0" algn="l">
              <a:spcBef>
                <a:spcPts val="0"/>
              </a:spcBef>
              <a:buNone/>
              <a:defRPr b="0" i="0" sz="1000" u="none" cap="none" strike="noStrike">
                <a:solidFill>
                  <a:srgbClr val="2A2A2D"/>
                </a:solidFill>
                <a:latin typeface="Calibri"/>
                <a:ea typeface="Calibri"/>
                <a:cs typeface="Calibri"/>
                <a:sym typeface="Calibri"/>
              </a:defRPr>
            </a:lvl5pPr>
            <a:lvl6pPr indent="0" lvl="5" marL="0" marR="0" rtl="0" algn="l">
              <a:spcBef>
                <a:spcPts val="0"/>
              </a:spcBef>
              <a:buNone/>
              <a:defRPr b="0" i="0" sz="1000" u="none" cap="none" strike="noStrike">
                <a:solidFill>
                  <a:srgbClr val="2A2A2D"/>
                </a:solidFill>
                <a:latin typeface="Calibri"/>
                <a:ea typeface="Calibri"/>
                <a:cs typeface="Calibri"/>
                <a:sym typeface="Calibri"/>
              </a:defRPr>
            </a:lvl6pPr>
            <a:lvl7pPr indent="0" lvl="6" marL="0" marR="0" rtl="0" algn="l">
              <a:spcBef>
                <a:spcPts val="0"/>
              </a:spcBef>
              <a:buNone/>
              <a:defRPr b="0" i="0" sz="1000" u="none" cap="none" strike="noStrike">
                <a:solidFill>
                  <a:srgbClr val="2A2A2D"/>
                </a:solidFill>
                <a:latin typeface="Calibri"/>
                <a:ea typeface="Calibri"/>
                <a:cs typeface="Calibri"/>
                <a:sym typeface="Calibri"/>
              </a:defRPr>
            </a:lvl7pPr>
            <a:lvl8pPr indent="0" lvl="7" marL="0" marR="0" rtl="0" algn="l">
              <a:spcBef>
                <a:spcPts val="0"/>
              </a:spcBef>
              <a:buNone/>
              <a:defRPr b="0" i="0" sz="1000" u="none" cap="none" strike="noStrike">
                <a:solidFill>
                  <a:srgbClr val="2A2A2D"/>
                </a:solidFill>
                <a:latin typeface="Calibri"/>
                <a:ea typeface="Calibri"/>
                <a:cs typeface="Calibri"/>
                <a:sym typeface="Calibri"/>
              </a:defRPr>
            </a:lvl8pPr>
            <a:lvl9pPr indent="0" lvl="8" marL="0" marR="0" rtl="0" algn="l">
              <a:spcBef>
                <a:spcPts val="0"/>
              </a:spcBef>
              <a:buNone/>
              <a:defRPr b="0" i="0" sz="1000" u="none" cap="none" strike="noStrike">
                <a:solidFill>
                  <a:srgbClr val="2A2A2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s://washington.zoom.us/j/346891888" TargetMode="External"/><Relationship Id="rId4" Type="http://schemas.openxmlformats.org/officeDocument/2006/relationships/hyperlink" Target="mailto:kirsten5@uw.edu" TargetMode="External"/><Relationship Id="rId9" Type="http://schemas.openxmlformats.org/officeDocument/2006/relationships/hyperlink" Target="mailto:giffels@uw.edu" TargetMode="External"/><Relationship Id="rId5" Type="http://schemas.openxmlformats.org/officeDocument/2006/relationships/hyperlink" Target="mailto:lgebren@uw.edu" TargetMode="External"/><Relationship Id="rId6" Type="http://schemas.openxmlformats.org/officeDocument/2006/relationships/hyperlink" Target="mailto:carhodes@uw.edu" TargetMode="External"/><Relationship Id="rId7" Type="http://schemas.openxmlformats.org/officeDocument/2006/relationships/hyperlink" Target="mailto:gcafco@uw.edu" TargetMode="External"/><Relationship Id="rId8" Type="http://schemas.openxmlformats.org/officeDocument/2006/relationships/hyperlink" Target="mailto:carhodes@uw.edu" TargetMode="External"/><Relationship Id="rId11" Type="http://schemas.openxmlformats.org/officeDocument/2006/relationships/hyperlink" Target="mailto:lldecker@uw.edu" TargetMode="External"/><Relationship Id="rId10" Type="http://schemas.openxmlformats.org/officeDocument/2006/relationships/hyperlink" Target="mailto:stomski@uw.edu" TargetMode="External"/><Relationship Id="rId13" Type="http://schemas.openxmlformats.org/officeDocument/2006/relationships/hyperlink" Target="mailto:corehelp@uw.edu" TargetMode="External"/><Relationship Id="rId12" Type="http://schemas.openxmlformats.org/officeDocument/2006/relationships/hyperlink" Target="mailto:gcafco@uw.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hyperlink" Target="https://www.law.cornell.edu/definitions/index.php?width=840&amp;height=800&amp;iframe=true&amp;def_id=aa70d77ae610e62a005ac81895f47957&amp;term_occur=999&amp;term_src=Title:2:Subtitle:A:Chapter:II:Part:200:Subpart:A:Subjgrp:28:200.45" TargetMode="External"/><Relationship Id="rId4" Type="http://schemas.openxmlformats.org/officeDocument/2006/relationships/hyperlink" Target="https://www.law.cornell.edu/definitions/index.php?width=840&amp;height=800&amp;iframe=true&amp;def_id=a56842fe7ffc1adf97444068765fa6be&amp;term_occur=999&amp;term_src=Title:2:Subtitle:A:Chapter:II:Part:200:Subpart:A:Subjgrp:28:200.45" TargetMode="External"/><Relationship Id="rId5" Type="http://schemas.openxmlformats.org/officeDocument/2006/relationships/hyperlink" Target="https://www.law.cornell.edu/definitions/index.php?width=840&amp;height=800&amp;iframe=true&amp;def_id=bd068de301925928a02adc6fab1b1d02&amp;term_occur=999&amp;term_src=Title:2:Subtitle:A:Chapter:II:Part:200:Subpart:A:Subjgrp:28:200.45" TargetMode="External"/><Relationship Id="rId6" Type="http://schemas.openxmlformats.org/officeDocument/2006/relationships/hyperlink" Target="https://www.law.cornell.edu/definitions/index.php?width=840&amp;height=800&amp;iframe=true&amp;def_id=e70d4d5b3d21f635ea2aec391214bde6&amp;term_occur=999&amp;term_src=Title:2:Subtitle:A:Chapter:II:Part:200:Subpart:A:Subjgrp:28:200.45" TargetMode="External"/><Relationship Id="rId7" Type="http://schemas.openxmlformats.org/officeDocument/2006/relationships/hyperlink" Target="https://www.law.cornell.edu/definitions/index.php?width=840&amp;height=800&amp;iframe=true&amp;def_id=a56842fe7ffc1adf97444068765fa6be&amp;term_occur=999&amp;term_src=Title:2:Subtitle:A:Chapter:II:Part:200:Subpart:A:Subjgrp:28:200.45" TargetMode="External"/><Relationship Id="rId8" Type="http://schemas.openxmlformats.org/officeDocument/2006/relationships/hyperlink" Target="https://www.law.cornell.edu/definitions/index.php?width=840&amp;height=800&amp;iframe=true&amp;def_id=bd068de301925928a02adc6fab1b1d02&amp;term_occur=999&amp;term_src=Title:2:Subtitle:A:Chapter:II:Part:200:Subpart:A:Subjgrp:28:200.4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hyperlink" Target="mailto:gcafco@uw.edu" TargetMode="External"/><Relationship Id="rId4" Type="http://schemas.openxmlformats.org/officeDocument/2006/relationships/hyperlink" Target="https://finance.uw.edu/pafc/" TargetMode="External"/><Relationship Id="rId5" Type="http://schemas.openxmlformats.org/officeDocument/2006/relationships/hyperlink" Target="mailto:andra2@uw.edu" TargetMode="External"/><Relationship Id="rId6" Type="http://schemas.openxmlformats.org/officeDocument/2006/relationships/hyperlink" Target="mailto:mgard4@uw.ed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hyperlink" Target="https://www.congress.gov/bill/115th-congress/house-bill/5515/text#toc-H4350A53097BD46409287451A50C4F397"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hyperlink" Target="mailto:research@uw.edu"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8.xml"/><Relationship Id="rId3" Type="http://schemas.openxmlformats.org/officeDocument/2006/relationships/hyperlink" Target="mailto:exports@uw.ed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0.xml"/><Relationship Id="rId3" Type="http://schemas.openxmlformats.org/officeDocument/2006/relationships/hyperlink" Target="mailto:exports@uw.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3.xml"/><Relationship Id="rId3" Type="http://schemas.openxmlformats.org/officeDocument/2006/relationships/image" Target="../media/image35.jpg"/><Relationship Id="rId4" Type="http://schemas.openxmlformats.org/officeDocument/2006/relationships/image" Target="../media/image33.png"/><Relationship Id="rId5" Type="http://schemas.openxmlformats.org/officeDocument/2006/relationships/image" Target="../media/image34.jpg"/><Relationship Id="rId6" Type="http://schemas.openxmlformats.org/officeDocument/2006/relationships/image" Target="../media/image41.jpg"/><Relationship Id="rId7"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4.xml"/><Relationship Id="rId3" Type="http://schemas.openxmlformats.org/officeDocument/2006/relationships/image" Target="../media/image45.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6.xml"/><Relationship Id="rId3" Type="http://schemas.openxmlformats.org/officeDocument/2006/relationships/image" Target="../media/image48.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8.xml"/><Relationship Id="rId3" Type="http://schemas.openxmlformats.org/officeDocument/2006/relationships/image" Target="../media/image61.jp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9.xml"/><Relationship Id="rId3" Type="http://schemas.openxmlformats.org/officeDocument/2006/relationships/image" Target="../media/image49.jpg"/><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0.xml"/><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4.xml"/><Relationship Id="rId3" Type="http://schemas.openxmlformats.org/officeDocument/2006/relationships/image" Target="../media/image52.jpg"/><Relationship Id="rId4" Type="http://schemas.openxmlformats.org/officeDocument/2006/relationships/image" Target="../media/image59.jpg"/><Relationship Id="rId5" Type="http://schemas.openxmlformats.org/officeDocument/2006/relationships/image" Target="../media/image57.jpg"/><Relationship Id="rId6"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5.xml"/><Relationship Id="rId3" Type="http://schemas.openxmlformats.org/officeDocument/2006/relationships/image" Target="../media/image56.jpg"/><Relationship Id="rId4" Type="http://schemas.openxmlformats.org/officeDocument/2006/relationships/image" Target="../media/image5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6.xml"/><Relationship Id="rId3" Type="http://schemas.openxmlformats.org/officeDocument/2006/relationships/image" Target="../media/image69.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8.xm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9.xml"/><Relationship Id="rId3" Type="http://schemas.openxmlformats.org/officeDocument/2006/relationships/image" Target="../media/image79.jpg"/><Relationship Id="rId4" Type="http://schemas.openxmlformats.org/officeDocument/2006/relationships/image" Target="../media/image73.jpg"/><Relationship Id="rId5" Type="http://schemas.openxmlformats.org/officeDocument/2006/relationships/image" Target="../media/image6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0.xml"/><Relationship Id="rId3" Type="http://schemas.openxmlformats.org/officeDocument/2006/relationships/image" Target="../media/image64.jpg"/><Relationship Id="rId4" Type="http://schemas.openxmlformats.org/officeDocument/2006/relationships/image" Target="../media/image70.jpg"/><Relationship Id="rId5" Type="http://schemas.openxmlformats.org/officeDocument/2006/relationships/image" Target="../media/image67.jpg"/><Relationship Id="rId6" Type="http://schemas.openxmlformats.org/officeDocument/2006/relationships/image" Target="../media/image68.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2.xml"/><Relationship Id="rId3"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4.xml"/><Relationship Id="rId3" Type="http://schemas.openxmlformats.org/officeDocument/2006/relationships/image" Target="../media/image72.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5.xml"/><Relationship Id="rId3" Type="http://schemas.openxmlformats.org/officeDocument/2006/relationships/image" Target="../media/image78.png"/><Relationship Id="rId4" Type="http://schemas.openxmlformats.org/officeDocument/2006/relationships/image" Target="../media/image77.png"/><Relationship Id="rId5"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6.xml"/><Relationship Id="rId3" Type="http://schemas.openxmlformats.org/officeDocument/2006/relationships/image" Target="../media/image86.png"/><Relationship Id="rId4" Type="http://schemas.openxmlformats.org/officeDocument/2006/relationships/image" Target="../media/image90.png"/><Relationship Id="rId5" Type="http://schemas.openxmlformats.org/officeDocument/2006/relationships/image" Target="../media/image8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7.xml"/><Relationship Id="rId3" Type="http://schemas.openxmlformats.org/officeDocument/2006/relationships/image" Target="../media/image85.png"/><Relationship Id="rId4" Type="http://schemas.openxmlformats.org/officeDocument/2006/relationships/image" Target="../media/image5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69.xml"/><Relationship Id="rId3"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0.xml"/><Relationship Id="rId3" Type="http://schemas.openxmlformats.org/officeDocument/2006/relationships/hyperlink" Target="https://www.cogr.edu/institutional-and-agency-responses-covid-19-and-additional-resource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1.xml"/><Relationship Id="rId3" Type="http://schemas.openxmlformats.org/officeDocument/2006/relationships/hyperlink" Target="https://finance.uw.edu/pafc/OMB_Memo_Admin_COVID-19" TargetMode="External"/><Relationship Id="rId4" Type="http://schemas.openxmlformats.org/officeDocument/2006/relationships/hyperlink" Target="https://finance.uw.edu/pafc/Travel_COVID-19" TargetMode="External"/><Relationship Id="rId5" Type="http://schemas.openxmlformats.org/officeDocument/2006/relationships/hyperlink" Target="https://finance.uw.edu/pafc/Prior_Approval_Waivers_COVID-19" TargetMode="External"/><Relationship Id="rId6" Type="http://schemas.openxmlformats.org/officeDocument/2006/relationships/hyperlink" Target="https://finance.uw.edu/pafc/covid19-information-sponsored-awards#FAQ_flex_timin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2.xml"/><Relationship Id="rId3" Type="http://schemas.openxmlformats.org/officeDocument/2006/relationships/hyperlink" Target="https://finance.uw.edu/pafc/covid19-information-sponsored-awards#expired"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4.xml"/><Relationship Id="rId3" Type="http://schemas.openxmlformats.org/officeDocument/2006/relationships/hyperlink" Target="mailto:gcafco@uw.edu"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5.xml"/><Relationship Id="rId3" Type="http://schemas.openxmlformats.org/officeDocument/2006/relationships/image" Target="../media/image81.jpg"/><Relationship Id="rId4" Type="http://schemas.openxmlformats.org/officeDocument/2006/relationships/hyperlink" Target="https://www.washington.edu/research/required-training/faculty-grants-management/" TargetMode="External"/><Relationship Id="rId5" Type="http://schemas.openxmlformats.org/officeDocument/2006/relationships/image" Target="../media/image82.png"/><Relationship Id="rId6" Type="http://schemas.openxmlformats.org/officeDocument/2006/relationships/hyperlink" Target="https://uwresearch.gosignmeup.com/public/course/browse" TargetMode="External"/><Relationship Id="rId7"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6.xml"/><Relationship Id="rId3" Type="http://schemas.openxmlformats.org/officeDocument/2006/relationships/image" Target="../media/image91.jpg"/><Relationship Id="rId4" Type="http://schemas.openxmlformats.org/officeDocument/2006/relationships/image" Target="../media/image89.jpg"/><Relationship Id="rId5" Type="http://schemas.openxmlformats.org/officeDocument/2006/relationships/hyperlink" Target="http://drive.google.com/file/d/1mKdwlKrt_kyI4wa077gsNcWZjydzS5En/view" TargetMode="External"/><Relationship Id="rId6" Type="http://schemas.openxmlformats.org/officeDocument/2006/relationships/image" Target="../media/image7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7.xml"/><Relationship Id="rId3" Type="http://schemas.openxmlformats.org/officeDocument/2006/relationships/image" Target="../media/image91.jpg"/><Relationship Id="rId4" Type="http://schemas.openxmlformats.org/officeDocument/2006/relationships/image" Target="../media/image8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8.xml"/><Relationship Id="rId3" Type="http://schemas.openxmlformats.org/officeDocument/2006/relationships/image" Target="../media/image91.jpg"/><Relationship Id="rId4" Type="http://schemas.openxmlformats.org/officeDocument/2006/relationships/image" Target="../media/image8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9.xml"/><Relationship Id="rId3" Type="http://schemas.openxmlformats.org/officeDocument/2006/relationships/image" Target="../media/image91.jpg"/><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0.xml"/><Relationship Id="rId3" Type="http://schemas.openxmlformats.org/officeDocument/2006/relationships/image" Target="../media/image91.jpg"/><Relationship Id="rId4" Type="http://schemas.openxmlformats.org/officeDocument/2006/relationships/image" Target="../media/image8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1.xml"/><Relationship Id="rId3" Type="http://schemas.openxmlformats.org/officeDocument/2006/relationships/image" Target="../media/image91.jpg"/><Relationship Id="rId4" Type="http://schemas.openxmlformats.org/officeDocument/2006/relationships/image" Target="../media/image8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2.xml"/><Relationship Id="rId3" Type="http://schemas.openxmlformats.org/officeDocument/2006/relationships/image" Target="../media/image91.jpg"/><Relationship Id="rId4" Type="http://schemas.openxmlformats.org/officeDocument/2006/relationships/image" Target="../media/image8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3.xml"/><Relationship Id="rId3" Type="http://schemas.openxmlformats.org/officeDocument/2006/relationships/image" Target="../media/image91.jpg"/><Relationship Id="rId4" Type="http://schemas.openxmlformats.org/officeDocument/2006/relationships/image" Target="../media/image8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4.xml"/><Relationship Id="rId3" Type="http://schemas.openxmlformats.org/officeDocument/2006/relationships/image" Target="../media/image91.jpg"/><Relationship Id="rId4" Type="http://schemas.openxmlformats.org/officeDocument/2006/relationships/image" Target="../media/image89.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5.xml"/><Relationship Id="rId3" Type="http://schemas.openxmlformats.org/officeDocument/2006/relationships/image" Target="../media/image91.jpg"/><Relationship Id="rId4" Type="http://schemas.openxmlformats.org/officeDocument/2006/relationships/image" Target="../media/image8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6.xml"/><Relationship Id="rId3" Type="http://schemas.openxmlformats.org/officeDocument/2006/relationships/image" Target="../media/image91.jpg"/><Relationship Id="rId4" Type="http://schemas.openxmlformats.org/officeDocument/2006/relationships/image" Target="../media/image8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7.xml"/><Relationship Id="rId3" Type="http://schemas.openxmlformats.org/officeDocument/2006/relationships/image" Target="../media/image91.jpg"/><Relationship Id="rId4" Type="http://schemas.openxmlformats.org/officeDocument/2006/relationships/image" Target="../media/image8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8.xml"/><Relationship Id="rId3" Type="http://schemas.openxmlformats.org/officeDocument/2006/relationships/image" Target="../media/image91.jpg"/><Relationship Id="rId4" Type="http://schemas.openxmlformats.org/officeDocument/2006/relationships/image" Target="../media/image8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9.xml"/><Relationship Id="rId3" Type="http://schemas.openxmlformats.org/officeDocument/2006/relationships/image" Target="../media/image91.jpg"/><Relationship Id="rId4" Type="http://schemas.openxmlformats.org/officeDocument/2006/relationships/image" Target="../media/image8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0.xml"/><Relationship Id="rId3" Type="http://schemas.openxmlformats.org/officeDocument/2006/relationships/image" Target="../media/image91.jpg"/><Relationship Id="rId4" Type="http://schemas.openxmlformats.org/officeDocument/2006/relationships/image" Target="../media/image8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1.xml"/><Relationship Id="rId3" Type="http://schemas.openxmlformats.org/officeDocument/2006/relationships/image" Target="../media/image91.jpg"/><Relationship Id="rId4" Type="http://schemas.openxmlformats.org/officeDocument/2006/relationships/image" Target="../media/image8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2.xml"/><Relationship Id="rId3" Type="http://schemas.openxmlformats.org/officeDocument/2006/relationships/image" Target="../media/image91.jpg"/><Relationship Id="rId4" Type="http://schemas.openxmlformats.org/officeDocument/2006/relationships/image" Target="../media/image8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3.xml"/><Relationship Id="rId3" Type="http://schemas.openxmlformats.org/officeDocument/2006/relationships/image" Target="../media/image91.jpg"/><Relationship Id="rId4" Type="http://schemas.openxmlformats.org/officeDocument/2006/relationships/image" Target="../media/image8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4.xml"/><Relationship Id="rId3" Type="http://schemas.openxmlformats.org/officeDocument/2006/relationships/image" Target="../media/image91.jpg"/><Relationship Id="rId4" Type="http://schemas.openxmlformats.org/officeDocument/2006/relationships/image" Target="../media/image8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5.xml"/><Relationship Id="rId3" Type="http://schemas.openxmlformats.org/officeDocument/2006/relationships/image" Target="../media/image81.jpg"/><Relationship Id="rId4" Type="http://schemas.openxmlformats.org/officeDocument/2006/relationships/image" Target="../media/image82.png"/><Relationship Id="rId5"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graphicFrame>
        <p:nvGraphicFramePr>
          <p:cNvPr id="666" name="Google Shape;666;p117"/>
          <p:cNvGraphicFramePr/>
          <p:nvPr/>
        </p:nvGraphicFramePr>
        <p:xfrm>
          <a:off x="68250" y="0"/>
          <a:ext cx="3000000" cy="3000000"/>
        </p:xfrm>
        <a:graphic>
          <a:graphicData uri="http://schemas.openxmlformats.org/drawingml/2006/table">
            <a:tbl>
              <a:tblPr bandRow="1" firstCol="1" firstRow="1">
                <a:noFill/>
                <a:tableStyleId>{075D56F2-185E-4E5F-B51B-083B7C7FCDAC}</a:tableStyleId>
              </a:tblPr>
              <a:tblGrid>
                <a:gridCol w="4030175"/>
                <a:gridCol w="3021375"/>
                <a:gridCol w="1359625"/>
                <a:gridCol w="664575"/>
              </a:tblGrid>
              <a:tr h="516475">
                <a:tc gridSpan="4">
                  <a:txBody>
                    <a:bodyPr/>
                    <a:lstStyle/>
                    <a:p>
                      <a:pPr indent="0" lvl="0" marL="0" marR="0" rtl="0" algn="ctr">
                        <a:lnSpc>
                          <a:spcPct val="100000"/>
                        </a:lnSpc>
                        <a:spcBef>
                          <a:spcPts val="0"/>
                        </a:spcBef>
                        <a:spcAft>
                          <a:spcPts val="0"/>
                        </a:spcAft>
                        <a:buClr>
                          <a:srgbClr val="5F497A"/>
                        </a:buClr>
                        <a:buSzPts val="3000"/>
                        <a:buFont typeface="Calibri"/>
                        <a:buNone/>
                      </a:pPr>
                      <a:r>
                        <a:rPr b="0" lang="en" sz="3000" u="none" cap="none" strike="noStrike">
                          <a:solidFill>
                            <a:srgbClr val="5F497A"/>
                          </a:solidFill>
                          <a:latin typeface="Calibri"/>
                          <a:ea typeface="Calibri"/>
                          <a:cs typeface="Calibri"/>
                          <a:sym typeface="Calibri"/>
                        </a:rPr>
                        <a:t>MRAM </a:t>
                      </a:r>
                      <a:r>
                        <a:rPr b="0" lang="en" sz="3000" u="none" cap="none" strike="noStrike">
                          <a:solidFill>
                            <a:srgbClr val="BFBFBF"/>
                          </a:solidFill>
                          <a:latin typeface="Calibri"/>
                          <a:ea typeface="Calibri"/>
                          <a:cs typeface="Calibri"/>
                          <a:sym typeface="Calibri"/>
                        </a:rPr>
                        <a:t>|</a:t>
                      </a:r>
                      <a:r>
                        <a:rPr b="0" lang="en" sz="3000" u="none" cap="none" strike="noStrike">
                          <a:solidFill>
                            <a:srgbClr val="5F497A"/>
                          </a:solidFill>
                          <a:latin typeface="Calibri"/>
                          <a:ea typeface="Calibri"/>
                          <a:cs typeface="Calibri"/>
                          <a:sym typeface="Calibri"/>
                        </a:rPr>
                        <a:t> Monthly Research Administration Meeting </a:t>
                      </a:r>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1338600">
                <a:tc gridSpan="4">
                  <a:txBody>
                    <a:bodyPr/>
                    <a:lstStyle/>
                    <a:p>
                      <a:pPr indent="0" lvl="0" marL="0" marR="0" rtl="0" algn="ctr">
                        <a:lnSpc>
                          <a:spcPct val="100000"/>
                        </a:lnSpc>
                        <a:spcBef>
                          <a:spcPts val="0"/>
                        </a:spcBef>
                        <a:spcAft>
                          <a:spcPts val="0"/>
                        </a:spcAft>
                        <a:buClr>
                          <a:srgbClr val="5F497A"/>
                        </a:buClr>
                        <a:buSzPts val="1400"/>
                        <a:buFont typeface="Calibri"/>
                        <a:buNone/>
                      </a:pPr>
                      <a:r>
                        <a:rPr b="0" lang="en">
                          <a:solidFill>
                            <a:srgbClr val="5F497A"/>
                          </a:solidFill>
                        </a:rPr>
                        <a:t>October 15, 2020</a:t>
                      </a:r>
                      <a:r>
                        <a:rPr lang="en"/>
                        <a:t> </a:t>
                      </a:r>
                      <a:endParaRPr/>
                    </a:p>
                    <a:p>
                      <a:pPr indent="0" lvl="0" marL="0" marR="0" rtl="0" algn="ctr">
                        <a:lnSpc>
                          <a:spcPct val="100000"/>
                        </a:lnSpc>
                        <a:spcBef>
                          <a:spcPts val="0"/>
                        </a:spcBef>
                        <a:spcAft>
                          <a:spcPts val="0"/>
                        </a:spcAft>
                        <a:buClr>
                          <a:srgbClr val="5F497A"/>
                        </a:buClr>
                        <a:buSzPts val="1400"/>
                        <a:buFont typeface="Calibri"/>
                        <a:buNone/>
                      </a:pPr>
                      <a:r>
                        <a:rPr b="0" lang="en" sz="1400" u="none" cap="none" strike="noStrike">
                          <a:solidFill>
                            <a:srgbClr val="5F497A"/>
                          </a:solidFill>
                          <a:latin typeface="Calibri"/>
                          <a:ea typeface="Calibri"/>
                          <a:cs typeface="Calibri"/>
                          <a:sym typeface="Calibri"/>
                        </a:rPr>
                        <a:t>9:00 </a:t>
                      </a:r>
                      <a:r>
                        <a:rPr b="0" lang="en">
                          <a:solidFill>
                            <a:srgbClr val="5F497A"/>
                          </a:solidFill>
                        </a:rPr>
                        <a:t>AM </a:t>
                      </a:r>
                      <a:r>
                        <a:rPr b="0" lang="en" sz="1400" u="none" cap="none" strike="noStrike">
                          <a:solidFill>
                            <a:srgbClr val="5F497A"/>
                          </a:solidFill>
                          <a:latin typeface="Calibri"/>
                          <a:ea typeface="Calibri"/>
                          <a:cs typeface="Calibri"/>
                          <a:sym typeface="Calibri"/>
                        </a:rPr>
                        <a:t>– 10:</a:t>
                      </a:r>
                      <a:r>
                        <a:rPr b="0" lang="en">
                          <a:solidFill>
                            <a:srgbClr val="5F497A"/>
                          </a:solidFill>
                        </a:rPr>
                        <a:t>30</a:t>
                      </a:r>
                      <a:r>
                        <a:rPr b="0" lang="en" sz="1400" u="none" cap="none" strike="noStrike">
                          <a:solidFill>
                            <a:srgbClr val="5F497A"/>
                          </a:solidFill>
                          <a:latin typeface="Calibri"/>
                          <a:ea typeface="Calibri"/>
                          <a:cs typeface="Calibri"/>
                          <a:sym typeface="Calibri"/>
                        </a:rPr>
                        <a:t> AM</a:t>
                      </a:r>
                      <a:endParaRPr b="0" sz="1400" u="none" cap="none" strike="noStrike">
                        <a:solidFill>
                          <a:srgbClr val="5F497A"/>
                        </a:solidFill>
                        <a:latin typeface="Calibri"/>
                        <a:ea typeface="Calibri"/>
                        <a:cs typeface="Calibri"/>
                        <a:sym typeface="Calibri"/>
                      </a:endParaRPr>
                    </a:p>
                    <a:p>
                      <a:pPr indent="0" lvl="0" marL="0" rtl="0" algn="ctr">
                        <a:spcBef>
                          <a:spcPts val="0"/>
                        </a:spcBef>
                        <a:spcAft>
                          <a:spcPts val="0"/>
                        </a:spcAft>
                        <a:buClr>
                          <a:srgbClr val="5F497A"/>
                        </a:buClr>
                        <a:buSzPts val="1200"/>
                        <a:buFont typeface="Calibri"/>
                        <a:buNone/>
                      </a:pPr>
                      <a:r>
                        <a:rPr lang="en">
                          <a:solidFill>
                            <a:srgbClr val="5F497A"/>
                          </a:solidFill>
                        </a:rPr>
                        <a:t>HOSTED REMOTELY</a:t>
                      </a:r>
                      <a:endParaRPr>
                        <a:solidFill>
                          <a:srgbClr val="5F497A"/>
                        </a:solidFill>
                      </a:endParaRPr>
                    </a:p>
                    <a:p>
                      <a:pPr indent="0" lvl="0" marL="0" rtl="0" algn="ctr">
                        <a:spcBef>
                          <a:spcPts val="0"/>
                        </a:spcBef>
                        <a:spcAft>
                          <a:spcPts val="0"/>
                        </a:spcAft>
                        <a:buClr>
                          <a:srgbClr val="5F497A"/>
                        </a:buClr>
                        <a:buSzPts val="1400"/>
                        <a:buFont typeface="Calibri"/>
                        <a:buNone/>
                      </a:pPr>
                      <a:r>
                        <a:rPr b="0" lang="en">
                          <a:solidFill>
                            <a:srgbClr val="5F497A"/>
                          </a:solidFill>
                        </a:rPr>
                        <a:t>Join the LIVE Webinar</a:t>
                      </a:r>
                      <a:r>
                        <a:rPr lang="en">
                          <a:solidFill>
                            <a:srgbClr val="5F497A"/>
                          </a:solidFill>
                        </a:rPr>
                        <a:t>: </a:t>
                      </a:r>
                      <a:r>
                        <a:rPr lang="en" u="sng">
                          <a:solidFill>
                            <a:schemeClr val="hlink"/>
                          </a:solidFill>
                          <a:hlinkClick r:id="rId3"/>
                        </a:rPr>
                        <a:t>https://washington.zoom.us/j/346891888</a:t>
                      </a:r>
                      <a:endParaRPr b="0" sz="1600" u="none" cap="none" strike="noStrike">
                        <a:solidFill>
                          <a:srgbClr val="5F497A"/>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1" sz="1400" u="none" cap="none" strike="noStrike">
                        <a:solidFill>
                          <a:schemeClr val="lt1"/>
                        </a:solidFill>
                        <a:latin typeface="Arial"/>
                        <a:ea typeface="Arial"/>
                        <a:cs typeface="Arial"/>
                        <a:sym typeface="Arial"/>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275475">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TOPIC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PRESENTER</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lang="en" sz="1600">
                          <a:solidFill>
                            <a:schemeClr val="lt1"/>
                          </a:solidFill>
                        </a:rPr>
                        <a:t> </a:t>
                      </a:r>
                      <a:r>
                        <a:rPr b="0" lang="en" sz="1600" u="none" cap="none" strike="noStrike">
                          <a:solidFill>
                            <a:schemeClr val="lt1"/>
                          </a:solidFill>
                        </a:rPr>
                        <a:t>EMAIL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ctr">
                        <a:lnSpc>
                          <a:spcPct val="100000"/>
                        </a:lnSpc>
                        <a:spcBef>
                          <a:spcPts val="0"/>
                        </a:spcBef>
                        <a:spcAft>
                          <a:spcPts val="0"/>
                        </a:spcAft>
                        <a:buClr>
                          <a:schemeClr val="lt1"/>
                        </a:buClr>
                        <a:buSzPts val="1600"/>
                        <a:buFont typeface="Calibri"/>
                        <a:buNone/>
                      </a:pPr>
                      <a:r>
                        <a:rPr b="0" lang="en" sz="1600" u="none" cap="none" strike="noStrike">
                          <a:solidFill>
                            <a:schemeClr val="lt1"/>
                          </a:solidFill>
                        </a:rPr>
                        <a:t>MIN</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r>
              <a:tr h="344350">
                <a:tc>
                  <a:txBody>
                    <a:bodyPr/>
                    <a:lstStyle/>
                    <a:p>
                      <a:pPr indent="0" lvl="0" marL="0" marR="0" rtl="0" algn="l">
                        <a:lnSpc>
                          <a:spcPct val="100000"/>
                        </a:lnSpc>
                        <a:spcBef>
                          <a:spcPts val="0"/>
                        </a:spcBef>
                        <a:spcAft>
                          <a:spcPts val="0"/>
                        </a:spcAft>
                        <a:buClr>
                          <a:srgbClr val="3F3F3F"/>
                        </a:buClr>
                        <a:buSzPts val="1400"/>
                        <a:buFont typeface="Calibri"/>
                        <a:buNone/>
                      </a:pPr>
                      <a:r>
                        <a:rPr b="0" lang="en" sz="1400" u="none" cap="none" strike="noStrike">
                          <a:solidFill>
                            <a:srgbClr val="3F3F3F"/>
                          </a:solidFill>
                          <a:latin typeface="Calibri"/>
                          <a:ea typeface="Calibri"/>
                          <a:cs typeface="Calibri"/>
                          <a:sym typeface="Calibri"/>
                        </a:rPr>
                        <a:t>Welcome</a:t>
                      </a:r>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u="none" cap="none" strike="noStrike">
                          <a:solidFill>
                            <a:srgbClr val="3F3F3F"/>
                          </a:solidFill>
                          <a:latin typeface="Calibri"/>
                          <a:ea typeface="Calibri"/>
                          <a:cs typeface="Calibri"/>
                          <a:sym typeface="Calibri"/>
                        </a:rPr>
                        <a:t>Kirsten DeFries</a:t>
                      </a:r>
                      <a:endParaRPr b="1" sz="1000" u="none" cap="none" strike="noStrike">
                        <a:solidFill>
                          <a:srgbClr val="3F3F3F"/>
                        </a:solidFill>
                        <a:latin typeface="Calibri"/>
                        <a:ea typeface="Calibri"/>
                        <a:cs typeface="Calibri"/>
                        <a:sym typeface="Calibri"/>
                      </a:endParaRPr>
                    </a:p>
                    <a:p>
                      <a:pPr indent="0" lvl="0" marL="0" marR="0" rtl="0" algn="l">
                        <a:lnSpc>
                          <a:spcPct val="100000"/>
                        </a:lnSpc>
                        <a:spcBef>
                          <a:spcPts val="0"/>
                        </a:spcBef>
                        <a:spcAft>
                          <a:spcPts val="0"/>
                        </a:spcAft>
                        <a:buNone/>
                      </a:pPr>
                      <a:r>
                        <a:rPr lang="en" sz="1000" u="none" cap="none" strike="noStrike">
                          <a:solidFill>
                            <a:srgbClr val="3F3F3F"/>
                          </a:solidFill>
                          <a:latin typeface="Calibri"/>
                          <a:ea typeface="Calibri"/>
                          <a:cs typeface="Calibri"/>
                          <a:sym typeface="Calibri"/>
                        </a:rPr>
                        <a:t>Research Compliance &amp; Operations </a:t>
                      </a:r>
                      <a:endParaRPr b="1" sz="1000" u="none" cap="none" strike="noStrike">
                        <a:solidFill>
                          <a:srgbClr val="3F3F3F"/>
                        </a:solidFill>
                        <a:latin typeface="Calibri"/>
                        <a:ea typeface="Calibri"/>
                        <a:cs typeface="Calibri"/>
                        <a:sym typeface="Calibri"/>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cap="none" strike="noStrike">
                          <a:solidFill>
                            <a:srgbClr val="0000FF"/>
                          </a:solidFill>
                          <a:latin typeface="Calibri"/>
                          <a:ea typeface="Calibri"/>
                          <a:cs typeface="Calibri"/>
                          <a:sym typeface="Calibri"/>
                          <a:hlinkClick r:id="rId4">
                            <a:extLst>
                              <a:ext uri="{A12FA001-AC4F-418D-AE19-62706E023703}">
                                <ahyp:hlinkClr val="tx"/>
                              </a:ext>
                            </a:extLst>
                          </a:hlinkClick>
                        </a:rPr>
                        <a:t>kirsten5@uw.edu</a:t>
                      </a:r>
                      <a:r>
                        <a:rPr lang="en" sz="1000" u="sng">
                          <a:solidFill>
                            <a:srgbClr val="000000"/>
                          </a:solidFill>
                        </a:rPr>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100" u="none" cap="none" strike="noStrike">
                          <a:solidFill>
                            <a:srgbClr val="3F3F3F"/>
                          </a:solidFill>
                          <a:latin typeface="Calibri"/>
                          <a:ea typeface="Calibri"/>
                          <a:cs typeface="Calibri"/>
                          <a:sym typeface="Calibri"/>
                        </a:rPr>
                        <a:t>2</a:t>
                      </a:r>
                      <a:endParaRPr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92100">
                <a:tc>
                  <a:txBody>
                    <a:bodyPr/>
                    <a:lstStyle/>
                    <a:p>
                      <a:pPr indent="0" lvl="0" marL="0" marR="0" rtl="0" algn="l">
                        <a:lnSpc>
                          <a:spcPct val="100000"/>
                        </a:lnSpc>
                        <a:spcBef>
                          <a:spcPts val="0"/>
                        </a:spcBef>
                        <a:spcAft>
                          <a:spcPts val="0"/>
                        </a:spcAft>
                        <a:buNone/>
                      </a:pPr>
                      <a:r>
                        <a:rPr b="0" lang="en">
                          <a:solidFill>
                            <a:srgbClr val="3F3F3F"/>
                          </a:solidFill>
                        </a:rPr>
                        <a:t>GCA Budget Set Up Turnaround Time</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Lily Gebrenegus</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Grant &amp; Contract Accounting</a:t>
                      </a:r>
                      <a:endParaRPr b="1"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5"/>
                        </a:rPr>
                        <a:t>lgebren@uw.edu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2</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636125">
                <a:tc>
                  <a:txBody>
                    <a:bodyPr/>
                    <a:lstStyle/>
                    <a:p>
                      <a:pPr indent="0" lvl="0" marL="0" marR="0" rtl="0" algn="l">
                        <a:lnSpc>
                          <a:spcPct val="100000"/>
                        </a:lnSpc>
                        <a:spcBef>
                          <a:spcPts val="0"/>
                        </a:spcBef>
                        <a:spcAft>
                          <a:spcPts val="0"/>
                        </a:spcAft>
                        <a:buNone/>
                      </a:pPr>
                      <a:r>
                        <a:rPr b="0" lang="en">
                          <a:solidFill>
                            <a:srgbClr val="3F3F3F"/>
                          </a:solidFill>
                        </a:rPr>
                        <a:t>Uniform Guidance Update</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Carol Rhodes &amp; Bo Park</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Office of Sponsored Programs</a:t>
                      </a:r>
                      <a:endParaRPr sz="1000">
                        <a:solidFill>
                          <a:srgbClr val="3F3F3F"/>
                        </a:solidFill>
                      </a:endParaRPr>
                    </a:p>
                    <a:p>
                      <a:pPr indent="0" lvl="0" marL="0" rtl="0" algn="l">
                        <a:spcBef>
                          <a:spcPts val="0"/>
                        </a:spcBef>
                        <a:spcAft>
                          <a:spcPts val="0"/>
                        </a:spcAft>
                        <a:buNone/>
                      </a:pPr>
                      <a:r>
                        <a:rPr b="1" lang="en" sz="1000">
                          <a:solidFill>
                            <a:srgbClr val="3F3F3F"/>
                          </a:solidFill>
                        </a:rPr>
                        <a:t>Matt Gardner</a:t>
                      </a:r>
                      <a:endParaRPr b="1" sz="1000">
                        <a:solidFill>
                          <a:srgbClr val="3F3F3F"/>
                        </a:solidFill>
                      </a:endParaRPr>
                    </a:p>
                    <a:p>
                      <a:pPr indent="0" lvl="0" marL="0" rtl="0" algn="l">
                        <a:spcBef>
                          <a:spcPts val="0"/>
                        </a:spcBef>
                        <a:spcAft>
                          <a:spcPts val="0"/>
                        </a:spcAft>
                        <a:buNone/>
                      </a:pPr>
                      <a:r>
                        <a:rPr lang="en" sz="1000">
                          <a:solidFill>
                            <a:srgbClr val="3F3F3F"/>
                          </a:solidFill>
                        </a:rPr>
                        <a:t>Post Award Fiscal Compliance</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a:t>   </a:t>
                      </a:r>
                      <a:r>
                        <a:rPr lang="en" sz="1000" u="sng">
                          <a:solidFill>
                            <a:schemeClr val="hlink"/>
                          </a:solidFill>
                          <a:hlinkClick r:id="rId6"/>
                        </a:rPr>
                        <a:t>carhodes@uw.edu</a:t>
                      </a:r>
                      <a:endParaRPr sz="1000" u="sng">
                        <a:solidFill>
                          <a:schemeClr val="hlink"/>
                        </a:solidFill>
                      </a:endParaRPr>
                    </a:p>
                    <a:p>
                      <a:pPr indent="0" lvl="0" marL="114300" rtl="0" algn="l">
                        <a:spcBef>
                          <a:spcPts val="0"/>
                        </a:spcBef>
                        <a:spcAft>
                          <a:spcPts val="0"/>
                        </a:spcAft>
                        <a:buNone/>
                      </a:pPr>
                      <a:r>
                        <a:rPr lang="en" sz="1000" u="sng">
                          <a:solidFill>
                            <a:schemeClr val="hlink"/>
                          </a:solidFill>
                        </a:rPr>
                        <a:t>bohyune@uw.edu</a:t>
                      </a:r>
                      <a:endParaRPr sz="1000" u="sng">
                        <a:solidFill>
                          <a:schemeClr val="hlink"/>
                        </a:solidFill>
                      </a:endParaRPr>
                    </a:p>
                    <a:p>
                      <a:pPr indent="0" lvl="0" marL="114300" marR="0" rtl="0" algn="l">
                        <a:lnSpc>
                          <a:spcPct val="100000"/>
                        </a:lnSpc>
                        <a:spcBef>
                          <a:spcPts val="0"/>
                        </a:spcBef>
                        <a:spcAft>
                          <a:spcPts val="0"/>
                        </a:spcAft>
                        <a:buNone/>
                      </a:pPr>
                      <a:r>
                        <a:rPr lang="en" sz="1000" u="sng">
                          <a:solidFill>
                            <a:schemeClr val="hlink"/>
                          </a:solidFill>
                          <a:hlinkClick r:id="rId7"/>
                        </a:rPr>
                        <a:t>gcafco@uw.edu</a:t>
                      </a:r>
                      <a:r>
                        <a:rPr lang="en" sz="1000"/>
                        <a:t> </a:t>
                      </a:r>
                      <a:endParaRPr sz="1000"/>
                    </a:p>
                    <a:p>
                      <a:pPr indent="0" lvl="0" marL="114300" marR="0" rtl="0" algn="l">
                        <a:lnSpc>
                          <a:spcPct val="100000"/>
                        </a:lnSpc>
                        <a:spcBef>
                          <a:spcPts val="0"/>
                        </a:spcBef>
                        <a:spcAft>
                          <a:spcPts val="0"/>
                        </a:spcAft>
                        <a:buNone/>
                      </a:pP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20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706450">
                <a:tc>
                  <a:txBody>
                    <a:bodyPr/>
                    <a:lstStyle/>
                    <a:p>
                      <a:pPr indent="0" lvl="0" marL="0" marR="0" rtl="0" algn="l">
                        <a:lnSpc>
                          <a:spcPct val="100000"/>
                        </a:lnSpc>
                        <a:spcBef>
                          <a:spcPts val="0"/>
                        </a:spcBef>
                        <a:spcAft>
                          <a:spcPts val="0"/>
                        </a:spcAft>
                        <a:buNone/>
                      </a:pPr>
                      <a:r>
                        <a:rPr b="0" lang="en">
                          <a:solidFill>
                            <a:srgbClr val="3F3F3F"/>
                          </a:solidFill>
                        </a:rPr>
                        <a:t>National Defense Authorization Act: Specific prohibition on covered telecommunications products/services</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Carol Rhodes</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Office of Sponsored Programs</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8"/>
                        </a:rPr>
                        <a:t>carhodes@uw.edu</a:t>
                      </a:r>
                      <a:endParaRPr sz="1000" u="sng">
                        <a:solidFill>
                          <a:schemeClr val="hlink"/>
                        </a:solidFill>
                      </a:endParaRPr>
                    </a:p>
                    <a:p>
                      <a:pPr indent="0" lvl="0" marL="114300" marR="0" rtl="0" algn="l">
                        <a:lnSpc>
                          <a:spcPct val="100000"/>
                        </a:lnSpc>
                        <a:spcBef>
                          <a:spcPts val="0"/>
                        </a:spcBef>
                        <a:spcAft>
                          <a:spcPts val="0"/>
                        </a:spcAft>
                        <a:buNone/>
                      </a:pPr>
                      <a:r>
                        <a:t/>
                      </a:r>
                      <a:endParaRPr sz="1000" u="sng">
                        <a:solidFill>
                          <a:schemeClr val="hlink"/>
                        </a:solidFill>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99850">
                <a:tc>
                  <a:txBody>
                    <a:bodyPr/>
                    <a:lstStyle/>
                    <a:p>
                      <a:pPr indent="0" lvl="0" marL="0" marR="0" rtl="0" algn="l">
                        <a:lnSpc>
                          <a:spcPct val="100000"/>
                        </a:lnSpc>
                        <a:spcBef>
                          <a:spcPts val="0"/>
                        </a:spcBef>
                        <a:spcAft>
                          <a:spcPts val="0"/>
                        </a:spcAft>
                        <a:buNone/>
                      </a:pPr>
                      <a:r>
                        <a:rPr b="0" lang="en">
                          <a:solidFill>
                            <a:srgbClr val="3F3F3F"/>
                          </a:solidFill>
                        </a:rPr>
                        <a:t>White House Race and Sex Stereotyping </a:t>
                      </a:r>
                      <a:endParaRPr b="0">
                        <a:solidFill>
                          <a:srgbClr val="3F3F3F"/>
                        </a:solidFill>
                      </a:endParaRPr>
                    </a:p>
                    <a:p>
                      <a:pPr indent="0" lvl="0" marL="0" marR="0" rtl="0" algn="l">
                        <a:lnSpc>
                          <a:spcPct val="100000"/>
                        </a:lnSpc>
                        <a:spcBef>
                          <a:spcPts val="0"/>
                        </a:spcBef>
                        <a:spcAft>
                          <a:spcPts val="0"/>
                        </a:spcAft>
                        <a:buNone/>
                      </a:pPr>
                      <a:r>
                        <a:rPr b="0" lang="en">
                          <a:solidFill>
                            <a:srgbClr val="3F3F3F"/>
                          </a:solidFill>
                        </a:rPr>
                        <a:t>Executive Order </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Joe Giffels</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Office of Research</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rPr>
                        <a:t>j</a:t>
                      </a:r>
                      <a:r>
                        <a:rPr lang="en" sz="1000" u="sng">
                          <a:solidFill>
                            <a:schemeClr val="hlink"/>
                          </a:solidFill>
                          <a:hlinkClick r:id="rId9"/>
                        </a:rPr>
                        <a:t>giffels@uw.edu</a:t>
                      </a:r>
                      <a:r>
                        <a:rPr lang="en" sz="1000" u="sng">
                          <a:solidFill>
                            <a:schemeClr val="hlink"/>
                          </a:solidFill>
                        </a:rPr>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44350">
                <a:tc>
                  <a:txBody>
                    <a:bodyPr/>
                    <a:lstStyle/>
                    <a:p>
                      <a:pPr indent="0" lvl="0" marL="0" marR="0" rtl="0" algn="l">
                        <a:lnSpc>
                          <a:spcPct val="100000"/>
                        </a:lnSpc>
                        <a:spcBef>
                          <a:spcPts val="0"/>
                        </a:spcBef>
                        <a:spcAft>
                          <a:spcPts val="0"/>
                        </a:spcAft>
                        <a:buNone/>
                      </a:pPr>
                      <a:r>
                        <a:rPr b="0" lang="en">
                          <a:solidFill>
                            <a:srgbClr val="3F3F3F"/>
                          </a:solidFill>
                        </a:rPr>
                        <a:t>Foreign Nationals on Sponsored Projects </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Mark Stomski</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Office of Research</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10"/>
                        </a:rPr>
                        <a:t>stomski@uw.edu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99850">
                <a:tc>
                  <a:txBody>
                    <a:bodyPr/>
                    <a:lstStyle/>
                    <a:p>
                      <a:pPr indent="0" lvl="0" marL="0" marR="0" rtl="0" algn="l">
                        <a:lnSpc>
                          <a:spcPct val="100000"/>
                        </a:lnSpc>
                        <a:spcBef>
                          <a:spcPts val="0"/>
                        </a:spcBef>
                        <a:spcAft>
                          <a:spcPts val="0"/>
                        </a:spcAft>
                        <a:buNone/>
                      </a:pPr>
                      <a:r>
                        <a:rPr b="0" lang="en">
                          <a:solidFill>
                            <a:srgbClr val="3F3F3F"/>
                          </a:solidFill>
                        </a:rPr>
                        <a:t>National Biosafety Month/COVID-19 Biological Research and Biosafety Requirements</a:t>
                      </a:r>
                      <a:endParaRPr b="0" sz="17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Lesley Decker</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Biosafety Officer, Environmental Health &amp; Safety</a:t>
                      </a:r>
                      <a:endParaRPr b="1"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11"/>
                        </a:rPr>
                        <a:t>lldecker@uw.edu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15</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44350">
                <a:tc>
                  <a:txBody>
                    <a:bodyPr/>
                    <a:lstStyle/>
                    <a:p>
                      <a:pPr indent="0" lvl="0" marL="0" marR="0" rtl="0" algn="l">
                        <a:lnSpc>
                          <a:spcPct val="100000"/>
                        </a:lnSpc>
                        <a:spcBef>
                          <a:spcPts val="0"/>
                        </a:spcBef>
                        <a:spcAft>
                          <a:spcPts val="0"/>
                        </a:spcAft>
                        <a:buClr>
                          <a:srgbClr val="3F3F3F"/>
                        </a:buClr>
                        <a:buSzPts val="1100"/>
                        <a:buFont typeface="Calibri"/>
                        <a:buNone/>
                      </a:pPr>
                      <a:r>
                        <a:rPr b="0" lang="en">
                          <a:solidFill>
                            <a:srgbClr val="3F3F3F"/>
                          </a:solidFill>
                        </a:rPr>
                        <a:t>Compliance Corner</a:t>
                      </a:r>
                      <a:endParaRPr b="1"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Andra Sawyer, Matt Gardner</a:t>
                      </a:r>
                      <a:endParaRPr b="1" sz="1000" u="none" cap="none" strike="noStrike">
                        <a:solidFill>
                          <a:srgbClr val="3F3F3F"/>
                        </a:solidFill>
                        <a:latin typeface="Calibri"/>
                        <a:ea typeface="Calibri"/>
                        <a:cs typeface="Calibri"/>
                        <a:sym typeface="Calibri"/>
                      </a:endParaRPr>
                    </a:p>
                    <a:p>
                      <a:pPr indent="0" lvl="0" marL="0" marR="0" rtl="0" algn="l">
                        <a:lnSpc>
                          <a:spcPct val="100000"/>
                        </a:lnSpc>
                        <a:spcBef>
                          <a:spcPts val="0"/>
                        </a:spcBef>
                        <a:spcAft>
                          <a:spcPts val="0"/>
                        </a:spcAft>
                        <a:buNone/>
                      </a:pPr>
                      <a:r>
                        <a:rPr lang="en" sz="1000">
                          <a:solidFill>
                            <a:srgbClr val="3F3F3F"/>
                          </a:solidFill>
                        </a:rPr>
                        <a:t>Post Award Fiscal Compliance</a:t>
                      </a:r>
                      <a:endParaRPr b="1" sz="1000" u="none" cap="none" strike="noStrike">
                        <a:solidFill>
                          <a:srgbClr val="3F3F3F"/>
                        </a:solidFill>
                        <a:latin typeface="Calibri"/>
                        <a:ea typeface="Calibri"/>
                        <a:cs typeface="Calibri"/>
                        <a:sym typeface="Calibri"/>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12"/>
                        </a:rPr>
                        <a:t>gcafco@uw.edu</a:t>
                      </a:r>
                      <a:r>
                        <a:rPr lang="en" sz="1000" u="sng"/>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99850">
                <a:tc>
                  <a:txBody>
                    <a:bodyPr/>
                    <a:lstStyle/>
                    <a:p>
                      <a:pPr indent="0" lvl="0" marL="0" marR="0" rtl="0" algn="l">
                        <a:lnSpc>
                          <a:spcPct val="100000"/>
                        </a:lnSpc>
                        <a:spcBef>
                          <a:spcPts val="0"/>
                        </a:spcBef>
                        <a:spcAft>
                          <a:spcPts val="0"/>
                        </a:spcAft>
                        <a:buClr>
                          <a:srgbClr val="3F3F3F"/>
                        </a:buClr>
                        <a:buSzPts val="1100"/>
                        <a:buFont typeface="Calibri"/>
                        <a:buNone/>
                      </a:pPr>
                      <a:r>
                        <a:rPr b="0" lang="en">
                          <a:solidFill>
                            <a:srgbClr val="3F3F3F"/>
                          </a:solidFill>
                        </a:rPr>
                        <a:t>Recognition of Recipients of the CORE Certificate </a:t>
                      </a:r>
                      <a:endParaRPr b="0">
                        <a:solidFill>
                          <a:srgbClr val="3F3F3F"/>
                        </a:solidFill>
                      </a:endParaRPr>
                    </a:p>
                    <a:p>
                      <a:pPr indent="0" lvl="0" marL="0" marR="0" rtl="0" algn="l">
                        <a:lnSpc>
                          <a:spcPct val="100000"/>
                        </a:lnSpc>
                        <a:spcBef>
                          <a:spcPts val="0"/>
                        </a:spcBef>
                        <a:spcAft>
                          <a:spcPts val="0"/>
                        </a:spcAft>
                        <a:buClr>
                          <a:srgbClr val="3F3F3F"/>
                        </a:buClr>
                        <a:buSzPts val="1100"/>
                        <a:buFont typeface="Calibri"/>
                        <a:buNone/>
                      </a:pPr>
                      <a:r>
                        <a:rPr b="0" lang="en">
                          <a:solidFill>
                            <a:srgbClr val="3F3F3F"/>
                          </a:solidFill>
                        </a:rPr>
                        <a:t>in Research Administration</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Laurie Stephan</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Collaborative On Research Education (CORE)</a:t>
                      </a:r>
                      <a:endParaRPr sz="1000" u="none" cap="none" strike="noStrike">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rtl="0" algn="l">
                        <a:spcBef>
                          <a:spcPts val="0"/>
                        </a:spcBef>
                        <a:spcAft>
                          <a:spcPts val="0"/>
                        </a:spcAft>
                        <a:buClr>
                          <a:schemeClr val="dk1"/>
                        </a:buClr>
                        <a:buFont typeface="Arial"/>
                        <a:buNone/>
                      </a:pPr>
                      <a:r>
                        <a:rPr lang="en" sz="1000" u="sng">
                          <a:solidFill>
                            <a:schemeClr val="hlink"/>
                          </a:solidFill>
                          <a:hlinkClick r:id="rId13"/>
                        </a:rPr>
                        <a:t>corehelp@uw.edu</a:t>
                      </a:r>
                      <a:r>
                        <a:rPr lang="en" sz="1000" u="sng"/>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854575">
                <a:tc gridSpan="4">
                  <a:txBody>
                    <a:bodyPr/>
                    <a:lstStyle/>
                    <a:p>
                      <a:pPr indent="0" lvl="8" marL="0" marR="0" rtl="0" algn="ctr">
                        <a:lnSpc>
                          <a:spcPct val="100000"/>
                        </a:lnSpc>
                        <a:spcBef>
                          <a:spcPts val="0"/>
                        </a:spcBef>
                        <a:spcAft>
                          <a:spcPts val="0"/>
                        </a:spcAft>
                        <a:buClr>
                          <a:srgbClr val="A5A5A5"/>
                        </a:buClr>
                        <a:buSzPts val="1800"/>
                        <a:buFont typeface="Calibri"/>
                        <a:buNone/>
                      </a:pPr>
                      <a:r>
                        <a:rPr b="1" lang="en" sz="1800" u="none" cap="none" strike="noStrike">
                          <a:solidFill>
                            <a:srgbClr val="A5A5A5"/>
                          </a:solidFill>
                          <a:latin typeface="Calibri"/>
                          <a:ea typeface="Calibri"/>
                          <a:cs typeface="Calibri"/>
                          <a:sym typeface="Calibri"/>
                        </a:rPr>
                        <a:t>NEXT MEETING</a:t>
                      </a:r>
                      <a:endParaRPr b="1" sz="1800" u="none" cap="none" strike="noStrike">
                        <a:solidFill>
                          <a:srgbClr val="A5A5A5"/>
                        </a:solidFill>
                        <a:latin typeface="Calibri"/>
                        <a:ea typeface="Calibri"/>
                        <a:cs typeface="Calibri"/>
                        <a:sym typeface="Calibri"/>
                      </a:endParaRPr>
                    </a:p>
                    <a:p>
                      <a:pPr indent="0" lvl="8" marL="0" marR="0" rtl="0" algn="ctr">
                        <a:lnSpc>
                          <a:spcPct val="100000"/>
                        </a:lnSpc>
                        <a:spcBef>
                          <a:spcPts val="0"/>
                        </a:spcBef>
                        <a:spcAft>
                          <a:spcPts val="0"/>
                        </a:spcAft>
                        <a:buClr>
                          <a:srgbClr val="5F497A"/>
                        </a:buClr>
                        <a:buSzPts val="1400"/>
                        <a:buFont typeface="Calibri"/>
                        <a:buNone/>
                      </a:pPr>
                      <a:r>
                        <a:rPr b="0" lang="en">
                          <a:solidFill>
                            <a:srgbClr val="5F497A"/>
                          </a:solidFill>
                        </a:rPr>
                        <a:t>November 5, 2020 9:00 AM - 10:00 AM</a:t>
                      </a:r>
                      <a:endParaRPr b="0" sz="14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rgbClr val="5F497A"/>
                        </a:buClr>
                        <a:buSzPts val="1100"/>
                        <a:buFont typeface="Calibri"/>
                        <a:buNone/>
                      </a:pPr>
                      <a:r>
                        <a:t/>
                      </a:r>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26"/>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3200"/>
              <a:t>Scope of UG: Federal Agency Adoption</a:t>
            </a:r>
            <a:endParaRPr sz="3200"/>
          </a:p>
        </p:txBody>
      </p:sp>
      <p:sp>
        <p:nvSpPr>
          <p:cNvPr id="727" name="Google Shape;727;p126"/>
          <p:cNvSpPr txBox="1"/>
          <p:nvPr>
            <p:ph idx="2" type="body"/>
          </p:nvPr>
        </p:nvSpPr>
        <p:spPr>
          <a:xfrm>
            <a:off x="720200" y="1649850"/>
            <a:ext cx="8087700" cy="4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600"/>
              <a:t>Individual agencies adopt the UG in separate Code of Federal Regulations (CFRs)</a:t>
            </a:r>
            <a:endParaRPr sz="2600"/>
          </a:p>
          <a:p>
            <a:pPr indent="0" lvl="0" marL="0" rtl="0" algn="l">
              <a:lnSpc>
                <a:spcPct val="115000"/>
              </a:lnSpc>
              <a:spcBef>
                <a:spcPts val="0"/>
              </a:spcBef>
              <a:spcAft>
                <a:spcPts val="0"/>
              </a:spcAft>
              <a:buNone/>
            </a:pPr>
            <a:r>
              <a:t/>
            </a:r>
            <a:endParaRPr sz="2600"/>
          </a:p>
          <a:p>
            <a:pPr indent="0" lvl="0" marL="0" rtl="0" algn="l">
              <a:lnSpc>
                <a:spcPct val="115000"/>
              </a:lnSpc>
              <a:spcBef>
                <a:spcPts val="0"/>
              </a:spcBef>
              <a:spcAft>
                <a:spcPts val="0"/>
              </a:spcAft>
              <a:buNone/>
            </a:pPr>
            <a:r>
              <a:rPr lang="en" sz="2600"/>
              <a:t>DHHS (e.g. NIH, CDC, SAMHSA), NSF, NASA, DOE and others have not yet adopted but we expect they will implement their own regulations to mirror these provisions</a:t>
            </a:r>
            <a:endParaRPr sz="3000"/>
          </a:p>
        </p:txBody>
      </p:sp>
      <p:sp>
        <p:nvSpPr>
          <p:cNvPr id="728" name="Google Shape;728;p126"/>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27"/>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PART 25—UNIVERSAL IDENTIFIER AND SYSTEM FOR AWARD MANAGEMENT</a:t>
            </a:r>
            <a:endParaRPr sz="2400"/>
          </a:p>
        </p:txBody>
      </p:sp>
      <p:sp>
        <p:nvSpPr>
          <p:cNvPr id="735" name="Google Shape;735;p127"/>
          <p:cNvSpPr txBox="1"/>
          <p:nvPr>
            <p:ph idx="2" type="body"/>
          </p:nvPr>
        </p:nvSpPr>
        <p:spPr>
          <a:xfrm>
            <a:off x="720200" y="1573650"/>
            <a:ext cx="8087700" cy="4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Unique Entity Identifier – currently DUNS #</a:t>
            </a:r>
            <a:endParaRPr sz="2200"/>
          </a:p>
          <a:p>
            <a:pPr indent="0" lvl="0" marL="0" rtl="0" algn="l">
              <a:lnSpc>
                <a:spcPct val="115000"/>
              </a:lnSpc>
              <a:spcBef>
                <a:spcPts val="0"/>
              </a:spcBef>
              <a:spcAft>
                <a:spcPts val="0"/>
              </a:spcAft>
              <a:buNone/>
            </a:pPr>
            <a:r>
              <a:t/>
            </a:r>
            <a:endParaRPr sz="2200"/>
          </a:p>
          <a:p>
            <a:pPr indent="0" lvl="0" marL="0" rtl="0" algn="l">
              <a:lnSpc>
                <a:spcPct val="115000"/>
              </a:lnSpc>
              <a:spcBef>
                <a:spcPts val="0"/>
              </a:spcBef>
              <a:spcAft>
                <a:spcPts val="0"/>
              </a:spcAft>
              <a:buNone/>
            </a:pPr>
            <a:r>
              <a:rPr lang="en" sz="2200"/>
              <a:t>The federal government is in the process of transitioning to issuing a UEI instead of DUNS #</a:t>
            </a:r>
            <a:endParaRPr sz="2200"/>
          </a:p>
          <a:p>
            <a:pPr indent="0" lvl="0" marL="0" rtl="0" algn="l">
              <a:lnSpc>
                <a:spcPct val="115000"/>
              </a:lnSpc>
              <a:spcBef>
                <a:spcPts val="0"/>
              </a:spcBef>
              <a:spcAft>
                <a:spcPts val="0"/>
              </a:spcAft>
              <a:buNone/>
            </a:pPr>
            <a:r>
              <a:t/>
            </a:r>
            <a:endParaRPr sz="2200"/>
          </a:p>
          <a:p>
            <a:pPr indent="-368300" lvl="0" marL="457200" rtl="0" algn="l">
              <a:lnSpc>
                <a:spcPct val="115000"/>
              </a:lnSpc>
              <a:spcBef>
                <a:spcPts val="0"/>
              </a:spcBef>
              <a:spcAft>
                <a:spcPts val="0"/>
              </a:spcAft>
              <a:buSzPts val="2200"/>
              <a:buChar char="&gt;"/>
            </a:pPr>
            <a:r>
              <a:rPr lang="en" sz="2200"/>
              <a:t>Transition was supposed to be complete by the end of this calendar year but it has been put on hold indefinitely</a:t>
            </a:r>
            <a:endParaRPr sz="2200"/>
          </a:p>
          <a:p>
            <a:pPr indent="-368300" lvl="0" marL="457200" rtl="0" algn="l">
              <a:lnSpc>
                <a:spcPct val="115000"/>
              </a:lnSpc>
              <a:spcBef>
                <a:spcPts val="0"/>
              </a:spcBef>
              <a:spcAft>
                <a:spcPts val="0"/>
              </a:spcAft>
              <a:buSzPts val="2200"/>
              <a:buChar char="&gt;"/>
            </a:pPr>
            <a:r>
              <a:rPr lang="en" sz="2200"/>
              <a:t>You will see both the terms UEI and DUNS # used across forms, documents, websites, and policy guidance</a:t>
            </a:r>
            <a:endParaRPr sz="2200"/>
          </a:p>
          <a:p>
            <a:pPr indent="-368300" lvl="0" marL="457200" rtl="0" algn="l">
              <a:lnSpc>
                <a:spcPct val="115000"/>
              </a:lnSpc>
              <a:spcBef>
                <a:spcPts val="0"/>
              </a:spcBef>
              <a:spcAft>
                <a:spcPts val="0"/>
              </a:spcAft>
              <a:buSzPts val="2200"/>
              <a:buChar char="&gt;"/>
            </a:pPr>
            <a:r>
              <a:rPr lang="en" sz="2200"/>
              <a:t>Until you hear otherwise, continue to use the DUNS # </a:t>
            </a:r>
            <a:endParaRPr sz="2200"/>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
        <p:nvSpPr>
          <p:cNvPr id="736" name="Google Shape;736;p127"/>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28"/>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Terminology Change: </a:t>
            </a:r>
            <a:endParaRPr/>
          </a:p>
          <a:p>
            <a:pPr indent="0" lvl="0" marL="0" rtl="0" algn="l">
              <a:spcBef>
                <a:spcPts val="600"/>
              </a:spcBef>
              <a:spcAft>
                <a:spcPts val="0"/>
              </a:spcAft>
              <a:buNone/>
            </a:pPr>
            <a:r>
              <a:rPr lang="en"/>
              <a:t>CFDA = Assistance Listing</a:t>
            </a:r>
            <a:endParaRPr sz="2400"/>
          </a:p>
        </p:txBody>
      </p:sp>
      <p:sp>
        <p:nvSpPr>
          <p:cNvPr id="743" name="Google Shape;743;p128"/>
          <p:cNvSpPr txBox="1"/>
          <p:nvPr>
            <p:ph idx="2" type="body"/>
          </p:nvPr>
        </p:nvSpPr>
        <p:spPr>
          <a:xfrm>
            <a:off x="720200" y="1649850"/>
            <a:ext cx="8087700" cy="4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Grants and Cooperative agreements come from a category of funding currently listed in the Catalog of Federal Domestic Assistance (CFDA). </a:t>
            </a:r>
            <a:endParaRPr sz="2500"/>
          </a:p>
          <a:p>
            <a:pPr indent="0" lvl="0" marL="0" rtl="0" algn="l">
              <a:lnSpc>
                <a:spcPct val="115000"/>
              </a:lnSpc>
              <a:spcBef>
                <a:spcPts val="0"/>
              </a:spcBef>
              <a:spcAft>
                <a:spcPts val="0"/>
              </a:spcAft>
              <a:buNone/>
            </a:pPr>
            <a:r>
              <a:t/>
            </a:r>
            <a:endParaRPr sz="2500"/>
          </a:p>
          <a:p>
            <a:pPr indent="0" lvl="0" marL="0" rtl="0" algn="l">
              <a:lnSpc>
                <a:spcPct val="115000"/>
              </a:lnSpc>
              <a:spcBef>
                <a:spcPts val="0"/>
              </a:spcBef>
              <a:spcAft>
                <a:spcPts val="0"/>
              </a:spcAft>
              <a:buNone/>
            </a:pPr>
            <a:r>
              <a:rPr lang="en" sz="2500"/>
              <a:t>This term is now going to be called Assistance Listing. We will start seeing this term in our awards. </a:t>
            </a:r>
            <a:endParaRPr sz="2500"/>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
        <p:nvSpPr>
          <p:cNvPr id="744" name="Google Shape;744;p128"/>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29"/>
          <p:cNvSpPr txBox="1"/>
          <p:nvPr>
            <p:ph idx="2" type="body"/>
          </p:nvPr>
        </p:nvSpPr>
        <p:spPr>
          <a:xfrm>
            <a:off x="720200" y="1573650"/>
            <a:ext cx="8184600" cy="4081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Fixed amount awards are defined as:</a:t>
            </a:r>
            <a:endParaRPr sz="2500"/>
          </a:p>
          <a:p>
            <a:pPr indent="0" lvl="0" marL="0" rtl="0" algn="l">
              <a:lnSpc>
                <a:spcPct val="115000"/>
              </a:lnSpc>
              <a:spcBef>
                <a:spcPts val="0"/>
              </a:spcBef>
              <a:spcAft>
                <a:spcPts val="0"/>
              </a:spcAft>
              <a:buNone/>
            </a:pPr>
            <a:r>
              <a:rPr i="1" lang="en" sz="1800">
                <a:solidFill>
                  <a:srgbClr val="000000"/>
                </a:solidFill>
                <a:highlight>
                  <a:srgbClr val="FFFFFF"/>
                </a:highlight>
                <a:latin typeface="Arial"/>
                <a:ea typeface="Arial"/>
                <a:cs typeface="Arial"/>
                <a:sym typeface="Arial"/>
              </a:rPr>
              <a:t>A</a:t>
            </a:r>
            <a:r>
              <a:rPr lang="en" sz="1800">
                <a:solidFill>
                  <a:srgbClr val="000000"/>
                </a:solidFill>
                <a:highlight>
                  <a:srgbClr val="FFFFFF"/>
                </a:highlight>
                <a:latin typeface="Arial"/>
                <a:ea typeface="Arial"/>
                <a:cs typeface="Arial"/>
                <a:sym typeface="Arial"/>
              </a:rPr>
              <a:t> type of </a:t>
            </a:r>
            <a:r>
              <a:rPr lang="en" sz="1800">
                <a:solidFill>
                  <a:srgbClr val="000000"/>
                </a:solidFill>
                <a:highlight>
                  <a:srgbClr val="FFFFFF"/>
                </a:highlight>
                <a:uFill>
                  <a:noFill/>
                </a:uFill>
                <a:latin typeface="Arial"/>
                <a:ea typeface="Arial"/>
                <a:cs typeface="Arial"/>
                <a:sym typeface="Arial"/>
                <a:hlinkClick r:id="rId3">
                  <a:extLst>
                    <a:ext uri="{A12FA001-AC4F-418D-AE19-62706E023703}">
                      <ahyp:hlinkClr val="tx"/>
                    </a:ext>
                  </a:extLst>
                </a:hlinkClick>
              </a:rPr>
              <a:t>agreement</a:t>
            </a:r>
            <a:r>
              <a:rPr lang="en" sz="1800">
                <a:solidFill>
                  <a:srgbClr val="000000"/>
                </a:solidFill>
                <a:highlight>
                  <a:srgbClr val="FFFFFF"/>
                </a:highlight>
                <a:latin typeface="Arial"/>
                <a:ea typeface="Arial"/>
                <a:cs typeface="Arial"/>
                <a:sym typeface="Arial"/>
              </a:rPr>
              <a:t> under which the </a:t>
            </a:r>
            <a:r>
              <a:rPr lang="en" sz="1800">
                <a:solidFill>
                  <a:srgbClr val="000000"/>
                </a:solidFill>
                <a:highlight>
                  <a:srgbClr val="FFFFFF"/>
                </a:highlight>
                <a:uFill>
                  <a:noFill/>
                </a:uFill>
                <a:latin typeface="Arial"/>
                <a:ea typeface="Arial"/>
                <a:cs typeface="Arial"/>
                <a:sym typeface="Arial"/>
                <a:hlinkClick r:id="rId4">
                  <a:extLst>
                    <a:ext uri="{A12FA001-AC4F-418D-AE19-62706E023703}">
                      <ahyp:hlinkClr val="tx"/>
                    </a:ext>
                  </a:extLst>
                </a:hlinkClick>
              </a:rPr>
              <a:t>Federal awarding agency</a:t>
            </a:r>
            <a:r>
              <a:rPr lang="en" sz="1800">
                <a:solidFill>
                  <a:srgbClr val="000000"/>
                </a:solidFill>
                <a:highlight>
                  <a:srgbClr val="FFFFFF"/>
                </a:highlight>
                <a:latin typeface="Arial"/>
                <a:ea typeface="Arial"/>
                <a:cs typeface="Arial"/>
                <a:sym typeface="Arial"/>
              </a:rPr>
              <a:t> or </a:t>
            </a:r>
            <a:r>
              <a:rPr lang="en" sz="1800">
                <a:solidFill>
                  <a:srgbClr val="000000"/>
                </a:solidFill>
                <a:highlight>
                  <a:srgbClr val="FFFFFF"/>
                </a:highlight>
                <a:uFill>
                  <a:noFill/>
                </a:uFill>
                <a:latin typeface="Arial"/>
                <a:ea typeface="Arial"/>
                <a:cs typeface="Arial"/>
                <a:sym typeface="Arial"/>
                <a:hlinkClick r:id="rId5">
                  <a:extLst>
                    <a:ext uri="{A12FA001-AC4F-418D-AE19-62706E023703}">
                      <ahyp:hlinkClr val="tx"/>
                    </a:ext>
                  </a:extLst>
                </a:hlinkClick>
              </a:rPr>
              <a:t>pass-through entity</a:t>
            </a:r>
            <a:r>
              <a:rPr lang="en" sz="1800">
                <a:solidFill>
                  <a:srgbClr val="000000"/>
                </a:solidFill>
                <a:highlight>
                  <a:srgbClr val="FFFFFF"/>
                </a:highlight>
                <a:latin typeface="Arial"/>
                <a:ea typeface="Arial"/>
                <a:cs typeface="Arial"/>
                <a:sym typeface="Arial"/>
              </a:rPr>
              <a:t> provides a specific level of support without regard to actual costs incurred under the Federal award. This type of Federal award reduces some of the administrative burden and record-keeping requirements for both the </a:t>
            </a:r>
            <a:r>
              <a:rPr lang="en" sz="1800">
                <a:solidFill>
                  <a:srgbClr val="000000"/>
                </a:solidFill>
                <a:highlight>
                  <a:srgbClr val="FFFFFF"/>
                </a:highlight>
                <a:uFill>
                  <a:noFill/>
                </a:uFill>
                <a:latin typeface="Arial"/>
                <a:ea typeface="Arial"/>
                <a:cs typeface="Arial"/>
                <a:sym typeface="Arial"/>
                <a:hlinkClick r:id="rId6">
                  <a:extLst>
                    <a:ext uri="{A12FA001-AC4F-418D-AE19-62706E023703}">
                      <ahyp:hlinkClr val="tx"/>
                    </a:ext>
                  </a:extLst>
                </a:hlinkClick>
              </a:rPr>
              <a:t>non-Federal entity</a:t>
            </a:r>
            <a:r>
              <a:rPr lang="en" sz="1800">
                <a:solidFill>
                  <a:srgbClr val="000000"/>
                </a:solidFill>
                <a:highlight>
                  <a:srgbClr val="FFFFFF"/>
                </a:highlight>
                <a:latin typeface="Arial"/>
                <a:ea typeface="Arial"/>
                <a:cs typeface="Arial"/>
                <a:sym typeface="Arial"/>
              </a:rPr>
              <a:t> and </a:t>
            </a:r>
            <a:r>
              <a:rPr lang="en" sz="1800">
                <a:solidFill>
                  <a:srgbClr val="000000"/>
                </a:solidFill>
                <a:highlight>
                  <a:srgbClr val="FFFFFF"/>
                </a:highlight>
                <a:uFill>
                  <a:noFill/>
                </a:uFill>
                <a:latin typeface="Arial"/>
                <a:ea typeface="Arial"/>
                <a:cs typeface="Arial"/>
                <a:sym typeface="Arial"/>
                <a:hlinkClick r:id="rId7">
                  <a:extLst>
                    <a:ext uri="{A12FA001-AC4F-418D-AE19-62706E023703}">
                      <ahyp:hlinkClr val="tx"/>
                    </a:ext>
                  </a:extLst>
                </a:hlinkClick>
              </a:rPr>
              <a:t>Federal awarding agency</a:t>
            </a:r>
            <a:r>
              <a:rPr lang="en" sz="1800">
                <a:solidFill>
                  <a:srgbClr val="000000"/>
                </a:solidFill>
                <a:highlight>
                  <a:srgbClr val="FFFFFF"/>
                </a:highlight>
                <a:latin typeface="Arial"/>
                <a:ea typeface="Arial"/>
                <a:cs typeface="Arial"/>
                <a:sym typeface="Arial"/>
              </a:rPr>
              <a:t> or </a:t>
            </a:r>
            <a:r>
              <a:rPr lang="en" sz="1800">
                <a:solidFill>
                  <a:srgbClr val="000000"/>
                </a:solidFill>
                <a:highlight>
                  <a:srgbClr val="FFFFFF"/>
                </a:highlight>
                <a:uFill>
                  <a:noFill/>
                </a:uFill>
                <a:latin typeface="Arial"/>
                <a:ea typeface="Arial"/>
                <a:cs typeface="Arial"/>
                <a:sym typeface="Arial"/>
                <a:hlinkClick r:id="rId8">
                  <a:extLst>
                    <a:ext uri="{A12FA001-AC4F-418D-AE19-62706E023703}">
                      <ahyp:hlinkClr val="tx"/>
                    </a:ext>
                  </a:extLst>
                </a:hlinkClick>
              </a:rPr>
              <a:t>pass-through entity</a:t>
            </a:r>
            <a:r>
              <a:rPr lang="en" sz="1800">
                <a:solidFill>
                  <a:srgbClr val="000000"/>
                </a:solidFill>
                <a:highlight>
                  <a:srgbClr val="FFFFFF"/>
                </a:highlight>
                <a:latin typeface="Arial"/>
                <a:ea typeface="Arial"/>
                <a:cs typeface="Arial"/>
                <a:sym typeface="Arial"/>
              </a:rPr>
              <a:t>. Accountability is based primarily on performance and results.</a:t>
            </a:r>
            <a:endParaRPr sz="3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2500"/>
          </a:p>
          <a:p>
            <a:pPr indent="0" lvl="0" marL="0" rtl="0" algn="l">
              <a:lnSpc>
                <a:spcPct val="115000"/>
              </a:lnSpc>
              <a:spcBef>
                <a:spcPts val="0"/>
              </a:spcBef>
              <a:spcAft>
                <a:spcPts val="0"/>
              </a:spcAft>
              <a:buNone/>
            </a:pPr>
            <a:r>
              <a:t/>
            </a:r>
            <a:endParaRPr sz="2300"/>
          </a:p>
          <a:p>
            <a:pPr indent="0" lvl="0" marL="0" rtl="0" algn="l">
              <a:lnSpc>
                <a:spcPct val="115000"/>
              </a:lnSpc>
              <a:spcBef>
                <a:spcPts val="0"/>
              </a:spcBef>
              <a:spcAft>
                <a:spcPts val="0"/>
              </a:spcAft>
              <a:buNone/>
            </a:pPr>
            <a:r>
              <a:rPr lang="en" sz="2300"/>
              <a:t>Agency will indicate in the funding opportunity if the award will result in fixed amount award.</a:t>
            </a:r>
            <a:endParaRPr sz="2300"/>
          </a:p>
          <a:p>
            <a:pPr indent="0" lvl="0" marL="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p:txBody>
      </p:sp>
      <p:sp>
        <p:nvSpPr>
          <p:cNvPr id="751" name="Google Shape;751;p129"/>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
        <p:nvSpPr>
          <p:cNvPr id="752" name="Google Shape;752;p129"/>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Part 200: COST PRINCIPLES, AND AUDIT REQUIREMENTS FOR FEDERAL AWARDS</a:t>
            </a:r>
            <a:endParaRPr sz="2700"/>
          </a:p>
          <a:p>
            <a:pPr indent="0" lvl="0" marL="0" rtl="0" algn="l">
              <a:spcBef>
                <a:spcPts val="600"/>
              </a:spcBef>
              <a:spcAft>
                <a:spcPts val="0"/>
              </a:spcAft>
              <a:buNone/>
            </a:pPr>
            <a:r>
              <a:rPr lang="en" sz="2700"/>
              <a:t>Fixed Amount Awards                            1/3</a:t>
            </a:r>
            <a:endParaRPr sz="2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30"/>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Part 200: COST PRINCIPLES, AND AUDIT REQUIREMENTS FOR FEDERAL AWARDS</a:t>
            </a:r>
            <a:endParaRPr sz="2700"/>
          </a:p>
          <a:p>
            <a:pPr indent="0" lvl="0" marL="0" rtl="0" algn="l">
              <a:spcBef>
                <a:spcPts val="600"/>
              </a:spcBef>
              <a:spcAft>
                <a:spcPts val="0"/>
              </a:spcAft>
              <a:buNone/>
            </a:pPr>
            <a:r>
              <a:rPr lang="en"/>
              <a:t>Fixed Amount Awards                     2/3</a:t>
            </a:r>
            <a:endParaRPr/>
          </a:p>
        </p:txBody>
      </p:sp>
      <p:sp>
        <p:nvSpPr>
          <p:cNvPr id="759" name="Google Shape;759;p130"/>
          <p:cNvSpPr txBox="1"/>
          <p:nvPr>
            <p:ph idx="2" type="body"/>
          </p:nvPr>
        </p:nvSpPr>
        <p:spPr>
          <a:xfrm>
            <a:off x="659305" y="1736725"/>
            <a:ext cx="8196300" cy="4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Fixed Amount Awards are:</a:t>
            </a:r>
            <a:endParaRPr sz="2500"/>
          </a:p>
          <a:p>
            <a:pPr indent="-374650" lvl="0" marL="457200" rtl="0" algn="l">
              <a:lnSpc>
                <a:spcPct val="115000"/>
              </a:lnSpc>
              <a:spcBef>
                <a:spcPts val="0"/>
              </a:spcBef>
              <a:spcAft>
                <a:spcPts val="0"/>
              </a:spcAft>
              <a:buSzPts val="2300"/>
              <a:buChar char="&gt;"/>
            </a:pPr>
            <a:r>
              <a:rPr lang="en" sz="2500"/>
              <a:t> used if project scope has measurable goals and objectives </a:t>
            </a:r>
            <a:endParaRPr sz="2500"/>
          </a:p>
          <a:p>
            <a:pPr indent="-387350" lvl="0" marL="457200" rtl="0" algn="l">
              <a:lnSpc>
                <a:spcPct val="115000"/>
              </a:lnSpc>
              <a:spcBef>
                <a:spcPts val="0"/>
              </a:spcBef>
              <a:spcAft>
                <a:spcPts val="0"/>
              </a:spcAft>
              <a:buSzPts val="2500"/>
              <a:buChar char="&gt;"/>
            </a:pPr>
            <a:r>
              <a:rPr lang="en" sz="2500"/>
              <a:t>When adequate cost, historical, or unit pricing data is available </a:t>
            </a:r>
            <a:endParaRPr sz="2500"/>
          </a:p>
          <a:p>
            <a:pPr indent="-387350" lvl="0" marL="457200" rtl="0" algn="l">
              <a:lnSpc>
                <a:spcPct val="115000"/>
              </a:lnSpc>
              <a:spcBef>
                <a:spcPts val="0"/>
              </a:spcBef>
              <a:spcAft>
                <a:spcPts val="0"/>
              </a:spcAft>
              <a:buSzPts val="2500"/>
              <a:buChar char="&gt;"/>
            </a:pPr>
            <a:r>
              <a:rPr lang="en" sz="2500"/>
              <a:t>Not used when there is mandatory cost sharing or matching</a:t>
            </a:r>
            <a:endParaRPr sz="2500"/>
          </a:p>
          <a:p>
            <a:pPr indent="0" lvl="0" marL="0" rtl="0" algn="l">
              <a:lnSpc>
                <a:spcPct val="115000"/>
              </a:lnSpc>
              <a:spcBef>
                <a:spcPts val="0"/>
              </a:spcBef>
              <a:spcAft>
                <a:spcPts val="0"/>
              </a:spcAft>
              <a:buNone/>
            </a:pPr>
            <a:r>
              <a:t/>
            </a:r>
            <a:endParaRPr sz="2500"/>
          </a:p>
          <a:p>
            <a:pPr indent="0" lvl="0" marL="0" rtl="0" algn="l">
              <a:lnSpc>
                <a:spcPct val="115000"/>
              </a:lnSpc>
              <a:spcBef>
                <a:spcPts val="0"/>
              </a:spcBef>
              <a:spcAft>
                <a:spcPts val="0"/>
              </a:spcAft>
              <a:buNone/>
            </a:pPr>
            <a:r>
              <a:rPr lang="en" sz="2500"/>
              <a:t>Cost principles apply? Yes,</a:t>
            </a:r>
            <a:r>
              <a:rPr lang="en" sz="2500">
                <a:solidFill>
                  <a:schemeClr val="dk2"/>
                </a:solidFill>
              </a:rPr>
              <a:t> </a:t>
            </a:r>
            <a:r>
              <a:rPr lang="en" sz="2500">
                <a:solidFill>
                  <a:schemeClr val="dk2"/>
                </a:solidFill>
                <a:highlight>
                  <a:srgbClr val="FFFFFF"/>
                </a:highlight>
              </a:rPr>
              <a:t>the award amount is “negotiated” using the cost principles (or other pricing information) as a guide.</a:t>
            </a:r>
            <a:endParaRPr sz="2500">
              <a:solidFill>
                <a:schemeClr val="dk2"/>
              </a:solidFill>
            </a:endParaRPr>
          </a:p>
          <a:p>
            <a:pPr indent="0" lvl="0" marL="0" rtl="0" algn="l">
              <a:spcBef>
                <a:spcPts val="48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31"/>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Part 200: COST PRINCIPLES, AND AUDIT REQUIREMENTS FOR FEDERAL AWARDS</a:t>
            </a:r>
            <a:endParaRPr sz="2700"/>
          </a:p>
          <a:p>
            <a:pPr indent="0" lvl="0" marL="0" rtl="0" algn="l">
              <a:spcBef>
                <a:spcPts val="600"/>
              </a:spcBef>
              <a:spcAft>
                <a:spcPts val="0"/>
              </a:spcAft>
              <a:buNone/>
            </a:pPr>
            <a:r>
              <a:rPr lang="en" sz="2700"/>
              <a:t>Fixed Amount Awards                                  3/3</a:t>
            </a:r>
            <a:endParaRPr sz="2700"/>
          </a:p>
        </p:txBody>
      </p:sp>
      <p:sp>
        <p:nvSpPr>
          <p:cNvPr id="766" name="Google Shape;766;p131"/>
          <p:cNvSpPr txBox="1"/>
          <p:nvPr>
            <p:ph idx="2" type="body"/>
          </p:nvPr>
        </p:nvSpPr>
        <p:spPr>
          <a:xfrm>
            <a:off x="720200" y="1865688"/>
            <a:ext cx="8184600" cy="41619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Char char="&gt;"/>
            </a:pPr>
            <a:r>
              <a:rPr lang="en"/>
              <a:t>Accountability is based on performance and results</a:t>
            </a:r>
            <a:endParaRPr/>
          </a:p>
          <a:p>
            <a:pPr indent="-381000" lvl="0" marL="457200" rtl="0" algn="l">
              <a:lnSpc>
                <a:spcPct val="115000"/>
              </a:lnSpc>
              <a:spcBef>
                <a:spcPts val="0"/>
              </a:spcBef>
              <a:spcAft>
                <a:spcPts val="0"/>
              </a:spcAft>
              <a:buSzPts val="2400"/>
              <a:buChar char="&gt;"/>
            </a:pPr>
            <a:r>
              <a:rPr lang="en"/>
              <a:t>There isn’t a govt. review of the actual costs incurred in award performance</a:t>
            </a:r>
            <a:endParaRPr/>
          </a:p>
          <a:p>
            <a:pPr indent="-381000" lvl="0" marL="457200" rtl="0" algn="l">
              <a:lnSpc>
                <a:spcPct val="115000"/>
              </a:lnSpc>
              <a:spcBef>
                <a:spcPts val="0"/>
              </a:spcBef>
              <a:spcAft>
                <a:spcPts val="0"/>
              </a:spcAft>
              <a:buSzPts val="2400"/>
              <a:buChar char="&gt;"/>
            </a:pPr>
            <a:r>
              <a:rPr lang="en"/>
              <a:t>The UW must certify that the project or activity was completed or the level of effort was expended at closeout.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19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t/>
            </a:r>
            <a:endParaRPr sz="1900"/>
          </a:p>
          <a:p>
            <a:pPr indent="0" lvl="0" marL="457200" marR="0" rtl="0" algn="l">
              <a:lnSpc>
                <a:spcPct val="115000"/>
              </a:lnSpc>
              <a:spcBef>
                <a:spcPts val="480"/>
              </a:spcBef>
              <a:spcAft>
                <a:spcPts val="0"/>
              </a:spcAft>
              <a:buNone/>
            </a:pPr>
            <a:r>
              <a:t/>
            </a:r>
            <a:endParaRPr sz="1900"/>
          </a:p>
          <a:p>
            <a:pPr indent="0" lvl="0" marL="0" rtl="0" algn="l">
              <a:lnSpc>
                <a:spcPct val="115000"/>
              </a:lnSpc>
              <a:spcBef>
                <a:spcPts val="480"/>
              </a:spcBef>
              <a:spcAft>
                <a:spcPts val="0"/>
              </a:spcAft>
              <a:buNone/>
            </a:pPr>
            <a:r>
              <a:t/>
            </a:r>
            <a:endParaRPr sz="1900"/>
          </a:p>
        </p:txBody>
      </p:sp>
      <p:sp>
        <p:nvSpPr>
          <p:cNvPr id="767" name="Google Shape;767;p131"/>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32"/>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PART 25—UEI, SAM, and Subawards</a:t>
            </a:r>
            <a:endParaRPr sz="2400"/>
          </a:p>
        </p:txBody>
      </p:sp>
      <p:sp>
        <p:nvSpPr>
          <p:cNvPr id="774" name="Google Shape;774;p132"/>
          <p:cNvSpPr txBox="1"/>
          <p:nvPr>
            <p:ph idx="2" type="body"/>
          </p:nvPr>
        </p:nvSpPr>
        <p:spPr>
          <a:xfrm>
            <a:off x="720200" y="1268850"/>
            <a:ext cx="8087700" cy="4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700"/>
          </a:p>
          <a:p>
            <a:pPr indent="-400050" lvl="0" marL="457200" rtl="0" algn="l">
              <a:lnSpc>
                <a:spcPct val="115000"/>
              </a:lnSpc>
              <a:spcBef>
                <a:spcPts val="0"/>
              </a:spcBef>
              <a:spcAft>
                <a:spcPts val="0"/>
              </a:spcAft>
              <a:buSzPts val="2700"/>
              <a:buChar char="&gt;"/>
            </a:pPr>
            <a:r>
              <a:rPr lang="en" sz="2700"/>
              <a:t>Subrecipients must have a UEI (DUNS#) to receive a subaward. </a:t>
            </a:r>
            <a:endParaRPr sz="2700"/>
          </a:p>
          <a:p>
            <a:pPr indent="-400050" lvl="0" marL="457200" rtl="0" algn="l">
              <a:lnSpc>
                <a:spcPct val="115000"/>
              </a:lnSpc>
              <a:spcBef>
                <a:spcPts val="0"/>
              </a:spcBef>
              <a:spcAft>
                <a:spcPts val="0"/>
              </a:spcAft>
              <a:buSzPts val="2700"/>
              <a:buChar char="&gt;"/>
            </a:pPr>
            <a:r>
              <a:rPr lang="en" sz="2700"/>
              <a:t>UG says that subrecipients do not have to do the full SAM registration to receive a UEI (DUNS). </a:t>
            </a:r>
            <a:endParaRPr sz="2700"/>
          </a:p>
          <a:p>
            <a:pPr indent="-400050" lvl="0" marL="457200" rtl="0" algn="l">
              <a:lnSpc>
                <a:spcPct val="115000"/>
              </a:lnSpc>
              <a:spcBef>
                <a:spcPts val="0"/>
              </a:spcBef>
              <a:spcAft>
                <a:spcPts val="0"/>
              </a:spcAft>
              <a:buSzPts val="2700"/>
              <a:buChar char="&gt;"/>
            </a:pPr>
            <a:r>
              <a:rPr lang="en" sz="2700"/>
              <a:t>Some agencies may flow down this requirement, which means they will have to do it anyway...</a:t>
            </a:r>
            <a:endParaRPr sz="27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
        <p:nvSpPr>
          <p:cNvPr id="775" name="Google Shape;775;p132"/>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Bo Park,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33"/>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PART 170—REPORTING SUBAWARD AND EXECUTIVE COMPENSATION INFORMATION</a:t>
            </a:r>
            <a:endParaRPr sz="2400"/>
          </a:p>
        </p:txBody>
      </p:sp>
      <p:sp>
        <p:nvSpPr>
          <p:cNvPr id="782" name="Google Shape;782;p133"/>
          <p:cNvSpPr txBox="1"/>
          <p:nvPr>
            <p:ph idx="2" type="body"/>
          </p:nvPr>
        </p:nvSpPr>
        <p:spPr>
          <a:xfrm>
            <a:off x="720200" y="1726050"/>
            <a:ext cx="8087700" cy="4015500"/>
          </a:xfrm>
          <a:prstGeom prst="rect">
            <a:avLst/>
          </a:prstGeom>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SzPts val="2600"/>
              <a:buChar char="&gt;"/>
            </a:pPr>
            <a:r>
              <a:rPr lang="en" sz="2600"/>
              <a:t>As PI/dept, you do not need to take any additional steps to fulfill this requirement</a:t>
            </a:r>
            <a:endParaRPr sz="2600"/>
          </a:p>
          <a:p>
            <a:pPr indent="-393700" lvl="0" marL="457200" rtl="0" algn="l">
              <a:lnSpc>
                <a:spcPct val="115000"/>
              </a:lnSpc>
              <a:spcBef>
                <a:spcPts val="0"/>
              </a:spcBef>
              <a:spcAft>
                <a:spcPts val="0"/>
              </a:spcAft>
              <a:buSzPts val="2600"/>
              <a:buChar char="&gt;"/>
            </a:pPr>
            <a:r>
              <a:rPr lang="en" sz="2600"/>
              <a:t>OSP Subawards team handles all FFATA reporting for subawards as required by UG</a:t>
            </a:r>
            <a:endParaRPr sz="2600"/>
          </a:p>
          <a:p>
            <a:pPr indent="-393700" lvl="0" marL="457200" rtl="0" algn="l">
              <a:lnSpc>
                <a:spcPct val="115000"/>
              </a:lnSpc>
              <a:spcBef>
                <a:spcPts val="0"/>
              </a:spcBef>
              <a:spcAft>
                <a:spcPts val="0"/>
              </a:spcAft>
              <a:buSzPts val="2600"/>
              <a:buChar char="&gt;"/>
            </a:pPr>
            <a:r>
              <a:rPr lang="en" sz="2600"/>
              <a:t>FFATA reporting: Largely the same requirements but the threshold has raised to $30K for outgoing subawards</a:t>
            </a:r>
            <a:endParaRPr sz="2600"/>
          </a:p>
          <a:p>
            <a:pPr indent="0" lvl="0" marL="0" rtl="0" algn="l">
              <a:lnSpc>
                <a:spcPct val="115000"/>
              </a:lnSpc>
              <a:spcBef>
                <a:spcPts val="0"/>
              </a:spcBef>
              <a:spcAft>
                <a:spcPts val="0"/>
              </a:spcAft>
              <a:buNone/>
            </a:pPr>
            <a:r>
              <a:t/>
            </a:r>
            <a:endParaRPr sz="29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
        <p:nvSpPr>
          <p:cNvPr id="783" name="Google Shape;783;p133"/>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Bo Park,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34"/>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PART 200.414 &amp; 200.332 - INDIRECT (F&amp;A) COST RATE USED BY SUBAWARDS</a:t>
            </a:r>
            <a:endParaRPr sz="2400"/>
          </a:p>
        </p:txBody>
      </p:sp>
      <p:sp>
        <p:nvSpPr>
          <p:cNvPr id="790" name="Google Shape;790;p134"/>
          <p:cNvSpPr txBox="1"/>
          <p:nvPr>
            <p:ph idx="2" type="body"/>
          </p:nvPr>
        </p:nvSpPr>
        <p:spPr>
          <a:xfrm>
            <a:off x="720200" y="1592200"/>
            <a:ext cx="8087700" cy="4015500"/>
          </a:xfrm>
          <a:prstGeom prst="rect">
            <a:avLst/>
          </a:prstGeom>
        </p:spPr>
        <p:txBody>
          <a:bodyPr anchorCtr="0" anchor="t" bIns="91425" lIns="91425" spcFirstLastPara="1" rIns="91425" wrap="square" tIns="91425">
            <a:noAutofit/>
          </a:bodyPr>
          <a:lstStyle/>
          <a:p>
            <a:pPr indent="-387350" lvl="0" marL="457200" rtl="0" algn="l">
              <a:lnSpc>
                <a:spcPct val="115000"/>
              </a:lnSpc>
              <a:spcBef>
                <a:spcPts val="0"/>
              </a:spcBef>
              <a:spcAft>
                <a:spcPts val="0"/>
              </a:spcAft>
              <a:buSzPts val="2500"/>
              <a:buChar char="&gt;"/>
            </a:pPr>
            <a:r>
              <a:rPr lang="en" sz="2500"/>
              <a:t>Expansion of 10% MTDC de minimus rate, it can be used indefinitely </a:t>
            </a:r>
            <a:endParaRPr sz="2500"/>
          </a:p>
          <a:p>
            <a:pPr indent="-387350" lvl="0" marL="457200" rtl="0" algn="l">
              <a:lnSpc>
                <a:spcPct val="115000"/>
              </a:lnSpc>
              <a:spcBef>
                <a:spcPts val="0"/>
              </a:spcBef>
              <a:spcAft>
                <a:spcPts val="0"/>
              </a:spcAft>
              <a:buSzPts val="2500"/>
              <a:buChar char="&gt;"/>
            </a:pPr>
            <a:r>
              <a:rPr lang="en" sz="2500"/>
              <a:t>No documentation required to justify using de minimus rate or to prove they have never had a rate </a:t>
            </a:r>
            <a:endParaRPr sz="2500"/>
          </a:p>
          <a:p>
            <a:pPr indent="-387350" lvl="0" marL="457200" rtl="0" algn="l">
              <a:lnSpc>
                <a:spcPct val="115000"/>
              </a:lnSpc>
              <a:spcBef>
                <a:spcPts val="0"/>
              </a:spcBef>
              <a:spcAft>
                <a:spcPts val="0"/>
              </a:spcAft>
              <a:buSzPts val="2500"/>
              <a:buChar char="&gt;"/>
            </a:pPr>
            <a:r>
              <a:rPr lang="en" sz="2500"/>
              <a:t>If the subrecipient has a subaward with another pass-through entity (PTE), that same rate used can be accepted for current subaward with UW as PTE</a:t>
            </a:r>
            <a:endParaRPr sz="2500"/>
          </a:p>
          <a:p>
            <a:pPr indent="-387350" lvl="1" marL="914400" rtl="0" algn="l">
              <a:lnSpc>
                <a:spcPct val="115000"/>
              </a:lnSpc>
              <a:spcBef>
                <a:spcPts val="0"/>
              </a:spcBef>
              <a:spcAft>
                <a:spcPts val="0"/>
              </a:spcAft>
              <a:buSzPts val="2500"/>
              <a:buChar char="–"/>
            </a:pPr>
            <a:r>
              <a:rPr lang="en" sz="2500"/>
              <a:t>No documentation needed but we can ask</a:t>
            </a:r>
            <a:endParaRPr sz="2500"/>
          </a:p>
          <a:p>
            <a:pPr indent="0" lvl="0" marL="0" rtl="0" algn="l">
              <a:lnSpc>
                <a:spcPct val="115000"/>
              </a:lnSpc>
              <a:spcBef>
                <a:spcPts val="0"/>
              </a:spcBef>
              <a:spcAft>
                <a:spcPts val="0"/>
              </a:spcAft>
              <a:buNone/>
            </a:pPr>
            <a:r>
              <a:t/>
            </a:r>
            <a:endParaRPr sz="29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
        <p:nvSpPr>
          <p:cNvPr id="791" name="Google Shape;791;p134"/>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Bo Park,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35"/>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Part 200.215 NEVER CONTRACT WITH THE ENEMY</a:t>
            </a:r>
            <a:endParaRPr sz="2700"/>
          </a:p>
        </p:txBody>
      </p:sp>
      <p:sp>
        <p:nvSpPr>
          <p:cNvPr id="798" name="Google Shape;798;p135"/>
          <p:cNvSpPr txBox="1"/>
          <p:nvPr>
            <p:ph idx="2" type="body"/>
          </p:nvPr>
        </p:nvSpPr>
        <p:spPr>
          <a:xfrm>
            <a:off x="720200" y="1649850"/>
            <a:ext cx="8184600" cy="4377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t>Who is the enemy: </a:t>
            </a:r>
            <a:endParaRPr b="1" sz="2300"/>
          </a:p>
          <a:p>
            <a:pPr indent="0" lvl="0" marL="0" rtl="0" algn="l">
              <a:lnSpc>
                <a:spcPct val="115000"/>
              </a:lnSpc>
              <a:spcBef>
                <a:spcPts val="0"/>
              </a:spcBef>
              <a:spcAft>
                <a:spcPts val="0"/>
              </a:spcAft>
              <a:buNone/>
            </a:pPr>
            <a:r>
              <a:rPr lang="en" sz="2300"/>
              <a:t>Outside the United States, a person or entity that is actively opposing United States or coalition forces involved in a contingency operation in which members of the Armed Forces are actively engaged in hostilities. (Per Part 183)</a:t>
            </a:r>
            <a:endParaRPr sz="2300"/>
          </a:p>
          <a:p>
            <a:pPr indent="0" lvl="0" marL="457200" rtl="0" algn="l">
              <a:lnSpc>
                <a:spcPct val="115000"/>
              </a:lnSpc>
              <a:spcBef>
                <a:spcPts val="0"/>
              </a:spcBef>
              <a:spcAft>
                <a:spcPts val="0"/>
              </a:spcAft>
              <a:buNone/>
            </a:pPr>
            <a:r>
              <a:rPr lang="en" sz="2300"/>
              <a:t> </a:t>
            </a:r>
            <a:endParaRPr sz="2300"/>
          </a:p>
          <a:p>
            <a:pPr indent="0" lvl="0" marL="0" rtl="0" algn="l">
              <a:lnSpc>
                <a:spcPct val="115000"/>
              </a:lnSpc>
              <a:spcBef>
                <a:spcPts val="0"/>
              </a:spcBef>
              <a:spcAft>
                <a:spcPts val="0"/>
              </a:spcAft>
              <a:buNone/>
            </a:pPr>
            <a:r>
              <a:rPr b="1" lang="en" sz="2300"/>
              <a:t>What does that mean? </a:t>
            </a:r>
            <a:endParaRPr b="1" sz="2300"/>
          </a:p>
          <a:p>
            <a:pPr indent="-374650" lvl="0" marL="457200" rtl="0" algn="l">
              <a:lnSpc>
                <a:spcPct val="115000"/>
              </a:lnSpc>
              <a:spcBef>
                <a:spcPts val="0"/>
              </a:spcBef>
              <a:spcAft>
                <a:spcPts val="0"/>
              </a:spcAft>
              <a:buSzPts val="2300"/>
              <a:buChar char="&gt;"/>
            </a:pPr>
            <a:r>
              <a:rPr lang="en" sz="2300"/>
              <a:t>When issuing subawards, OSP checks SAM for “enemies”</a:t>
            </a:r>
            <a:endParaRPr sz="2300"/>
          </a:p>
          <a:p>
            <a:pPr indent="-374650" lvl="0" marL="457200" rtl="0" algn="l">
              <a:lnSpc>
                <a:spcPct val="115000"/>
              </a:lnSpc>
              <a:spcBef>
                <a:spcPts val="0"/>
              </a:spcBef>
              <a:spcAft>
                <a:spcPts val="0"/>
              </a:spcAft>
              <a:buSzPts val="2300"/>
              <a:buChar char="&gt;"/>
            </a:pPr>
            <a:r>
              <a:rPr lang="en" sz="2300"/>
              <a:t>Flow-down clause in outgoing subaward</a:t>
            </a:r>
            <a:endParaRPr sz="19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19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t/>
            </a:r>
            <a:endParaRPr sz="1900"/>
          </a:p>
          <a:p>
            <a:pPr indent="0" lvl="0" marL="457200" marR="0" rtl="0" algn="l">
              <a:lnSpc>
                <a:spcPct val="115000"/>
              </a:lnSpc>
              <a:spcBef>
                <a:spcPts val="480"/>
              </a:spcBef>
              <a:spcAft>
                <a:spcPts val="0"/>
              </a:spcAft>
              <a:buNone/>
            </a:pPr>
            <a:r>
              <a:t/>
            </a:r>
            <a:endParaRPr sz="1900"/>
          </a:p>
          <a:p>
            <a:pPr indent="0" lvl="0" marL="0" rtl="0" algn="l">
              <a:lnSpc>
                <a:spcPct val="115000"/>
              </a:lnSpc>
              <a:spcBef>
                <a:spcPts val="480"/>
              </a:spcBef>
              <a:spcAft>
                <a:spcPts val="0"/>
              </a:spcAft>
              <a:buNone/>
            </a:pPr>
            <a:r>
              <a:t/>
            </a:r>
            <a:endParaRPr sz="1900"/>
          </a:p>
        </p:txBody>
      </p:sp>
      <p:sp>
        <p:nvSpPr>
          <p:cNvPr id="799" name="Google Shape;799;p135"/>
          <p:cNvSpPr txBox="1"/>
          <p:nvPr>
            <p:ph idx="2" type="body"/>
          </p:nvPr>
        </p:nvSpPr>
        <p:spPr>
          <a:xfrm>
            <a:off x="330800" y="6273300"/>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Bo Park,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18"/>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3"/>
              </a:buClr>
              <a:buSzPts val="5000"/>
              <a:buNone/>
            </a:pPr>
            <a:r>
              <a:rPr lang="en">
                <a:latin typeface="Arial"/>
                <a:ea typeface="Arial"/>
                <a:cs typeface="Arial"/>
                <a:sym typeface="Arial"/>
              </a:rPr>
              <a:t>GCA Budget Set Up Turnaround Time</a:t>
            </a:r>
            <a:endParaRPr/>
          </a:p>
        </p:txBody>
      </p:sp>
      <p:sp>
        <p:nvSpPr>
          <p:cNvPr id="672" name="Google Shape;672;p118"/>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October 2020</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Lily Gebrenegus</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Grant &amp; Contract Accounting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36"/>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4B2E83"/>
              </a:buClr>
              <a:buSzPts val="750"/>
              <a:buFont typeface="Arial"/>
              <a:buNone/>
            </a:pPr>
            <a:r>
              <a:rPr b="0" i="0" lang="en" sz="3000" u="none" cap="none" strike="noStrike">
                <a:solidFill>
                  <a:srgbClr val="4B2E83"/>
                </a:solidFill>
                <a:latin typeface="Open Sans"/>
                <a:ea typeface="Open Sans"/>
                <a:cs typeface="Open Sans"/>
                <a:sym typeface="Open Sans"/>
              </a:rPr>
              <a:t>Questions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37"/>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3"/>
              </a:buClr>
              <a:buSzPts val="5000"/>
              <a:buNone/>
            </a:pPr>
            <a:r>
              <a:rPr lang="en">
                <a:latin typeface="Arial"/>
                <a:ea typeface="Arial"/>
                <a:cs typeface="Arial"/>
                <a:sym typeface="Arial"/>
              </a:rPr>
              <a:t>UNIFORM GUIDANCE UPDATE</a:t>
            </a:r>
            <a:endParaRPr/>
          </a:p>
        </p:txBody>
      </p:sp>
      <p:sp>
        <p:nvSpPr>
          <p:cNvPr id="810" name="Google Shape;810;p137"/>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October 2020</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Matt Gardner</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Post Award Fiscal Compliance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3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REVISED UNIFORM GUIDANCE - CLOSEOUT</a:t>
            </a:r>
            <a:endParaRPr/>
          </a:p>
        </p:txBody>
      </p:sp>
      <p:sp>
        <p:nvSpPr>
          <p:cNvPr id="816" name="Google Shape;816;p138"/>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B2E83"/>
              </a:buClr>
              <a:buSzPts val="2400"/>
              <a:buNone/>
            </a:pPr>
            <a:r>
              <a:rPr lang="en">
                <a:latin typeface="Arial"/>
                <a:ea typeface="Arial"/>
                <a:cs typeface="Arial"/>
                <a:sym typeface="Arial"/>
              </a:rPr>
              <a:t>200.344 Closeout</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OMB has increased the maximum time to closeout an Award from 90 to “no later than 120” days. This includes: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Financial Reports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Performance Reports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Any other reports required by the Terms &amp; Conditions</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Subrecipient closeout “no later than 90” days</a:t>
            </a:r>
            <a:endParaRPr/>
          </a:p>
        </p:txBody>
      </p:sp>
      <p:sp>
        <p:nvSpPr>
          <p:cNvPr id="817" name="Google Shape;817;p138"/>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3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REVISED UNIFORM GUIDANCE - CLOSEOUT</a:t>
            </a:r>
            <a:endParaRPr/>
          </a:p>
        </p:txBody>
      </p:sp>
      <p:sp>
        <p:nvSpPr>
          <p:cNvPr id="823" name="Google Shape;823;p139"/>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B2E83"/>
              </a:buClr>
              <a:buSzPts val="2400"/>
              <a:buNone/>
            </a:pPr>
            <a:r>
              <a:rPr lang="en">
                <a:latin typeface="Arial"/>
                <a:ea typeface="Arial"/>
                <a:cs typeface="Arial"/>
                <a:sym typeface="Arial"/>
              </a:rPr>
              <a:t>200.344 Closeout</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These are maximum closeout dates, not minimums.</a:t>
            </a:r>
            <a:br>
              <a:rPr lang="en">
                <a:latin typeface="Arial"/>
                <a:ea typeface="Arial"/>
                <a:cs typeface="Arial"/>
                <a:sym typeface="Arial"/>
              </a:rPr>
            </a:b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An agency may, at their discretion, require earlier closeout dates.</a:t>
            </a:r>
            <a:br>
              <a:rPr lang="en">
                <a:latin typeface="Arial"/>
                <a:ea typeface="Arial"/>
                <a:cs typeface="Arial"/>
                <a:sym typeface="Arial"/>
              </a:rPr>
            </a:b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Always read your Notice of Award (and sponsor Terms &amp; Conditions) for the closeout and deliverable dates applicable to your Award.</a:t>
            </a:r>
            <a:endParaRPr/>
          </a:p>
        </p:txBody>
      </p:sp>
      <p:sp>
        <p:nvSpPr>
          <p:cNvPr id="824" name="Google Shape;824;p139"/>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4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REVISED UNIFORM GUIDANCE – CLOSEOUT CONSEQUENCES</a:t>
            </a:r>
            <a:endParaRPr/>
          </a:p>
        </p:txBody>
      </p:sp>
      <p:sp>
        <p:nvSpPr>
          <p:cNvPr id="830" name="Google Shape;830;p140"/>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200.344(h) The Federal agency will close the Award, regardless of the status of required reports, within one year of the end date</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200.344(i) The Federal agency “must” report the failure to comply to the OMB-designated integrity and performance system.</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Failure to closeout an Award in a timely manner has consequences</a:t>
            </a:r>
            <a:endParaRPr/>
          </a:p>
        </p:txBody>
      </p:sp>
      <p:sp>
        <p:nvSpPr>
          <p:cNvPr id="831" name="Google Shape;831;p140"/>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4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rgbClr val="4B2E83"/>
              </a:buClr>
              <a:buSzPts val="3000"/>
              <a:buNone/>
            </a:pPr>
            <a:r>
              <a:rPr lang="en">
                <a:latin typeface="Arial"/>
                <a:ea typeface="Arial"/>
                <a:cs typeface="Arial"/>
                <a:sym typeface="Arial"/>
              </a:rPr>
              <a:t>REVISED UNIFORM GUIDANCE – </a:t>
            </a:r>
            <a:endParaRPr/>
          </a:p>
          <a:p>
            <a:pPr indent="0" lvl="0" marL="0" rtl="0" algn="l">
              <a:lnSpc>
                <a:spcPct val="80000"/>
              </a:lnSpc>
              <a:spcBef>
                <a:spcPts val="600"/>
              </a:spcBef>
              <a:spcAft>
                <a:spcPts val="0"/>
              </a:spcAft>
              <a:buClr>
                <a:srgbClr val="4B2E83"/>
              </a:buClr>
              <a:buSzPts val="3000"/>
              <a:buNone/>
            </a:pPr>
            <a:r>
              <a:rPr lang="en">
                <a:latin typeface="Arial"/>
                <a:ea typeface="Arial"/>
                <a:cs typeface="Arial"/>
                <a:sym typeface="Arial"/>
              </a:rPr>
              <a:t>TELECOMMUNICATIONS </a:t>
            </a:r>
            <a:endParaRPr/>
          </a:p>
        </p:txBody>
      </p:sp>
      <p:sp>
        <p:nvSpPr>
          <p:cNvPr id="838" name="Google Shape;838;p141"/>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B2E83"/>
              </a:buClr>
              <a:buSzPts val="2400"/>
              <a:buNone/>
            </a:pPr>
            <a:r>
              <a:rPr lang="en">
                <a:latin typeface="Arial"/>
                <a:ea typeface="Arial"/>
                <a:cs typeface="Arial"/>
                <a:sym typeface="Arial"/>
              </a:rPr>
              <a:t>New Sections:</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200.216 Prohibition on certain telecommunications and video surveillance services or equipment</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200.471 Telecommunications and video surveillance costs</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Definition of “</a:t>
            </a:r>
            <a:r>
              <a:rPr i="1" lang="en">
                <a:latin typeface="Arial"/>
                <a:ea typeface="Arial"/>
                <a:cs typeface="Arial"/>
                <a:sym typeface="Arial"/>
              </a:rPr>
              <a:t>Telecommunications Cost</a:t>
            </a:r>
            <a:r>
              <a:rPr lang="en">
                <a:latin typeface="Arial"/>
                <a:ea typeface="Arial"/>
                <a:cs typeface="Arial"/>
                <a:sym typeface="Arial"/>
              </a:rPr>
              <a:t>”</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These new sections apply to current Federal awards, as well as any subrecipients.</a:t>
            </a:r>
            <a:endParaRPr/>
          </a:p>
        </p:txBody>
      </p:sp>
      <p:sp>
        <p:nvSpPr>
          <p:cNvPr id="839" name="Google Shape;839;p141"/>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42"/>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4000"/>
              <a:buNone/>
            </a:pPr>
            <a:r>
              <a:rPr lang="en" sz="4000">
                <a:latin typeface="Arial"/>
                <a:ea typeface="Arial"/>
                <a:cs typeface="Arial"/>
                <a:sym typeface="Arial"/>
              </a:rPr>
              <a:t>Questions</a:t>
            </a:r>
            <a:endParaRPr/>
          </a:p>
        </p:txBody>
      </p:sp>
      <p:sp>
        <p:nvSpPr>
          <p:cNvPr id="845" name="Google Shape;845;p142"/>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Char char="&gt;"/>
            </a:pPr>
            <a:r>
              <a:rPr lang="en">
                <a:latin typeface="Arial"/>
                <a:ea typeface="Arial"/>
                <a:cs typeface="Arial"/>
                <a:sym typeface="Arial"/>
              </a:rPr>
              <a:t>Post Award Fiscal Compliance (PAFC)</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gcafco@uw.edu</a:t>
            </a: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https://finance.uw.edu/pafc/</a:t>
            </a:r>
            <a:endParaRPr>
              <a:latin typeface="Arial"/>
              <a:ea typeface="Arial"/>
              <a:cs typeface="Arial"/>
              <a:sym typeface="Arial"/>
            </a:endParaRPr>
          </a:p>
          <a:p>
            <a:pPr indent="-209550" lvl="1" marL="742950" rtl="0" algn="l">
              <a:spcBef>
                <a:spcPts val="240"/>
              </a:spcBef>
              <a:spcAft>
                <a:spcPts val="0"/>
              </a:spcAft>
              <a:buClr>
                <a:srgbClr val="4B2E83"/>
              </a:buClr>
              <a:buSzPts val="1200"/>
              <a:buNone/>
            </a:pPr>
            <a:r>
              <a:t/>
            </a:r>
            <a:endParaRPr sz="1200">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Andra Sawyer</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5"/>
              </a:rPr>
              <a:t>andra2@uw.edu</a:t>
            </a:r>
            <a:br>
              <a:rPr lang="en">
                <a:latin typeface="Arial"/>
                <a:ea typeface="Arial"/>
                <a:cs typeface="Arial"/>
                <a:sym typeface="Arial"/>
              </a:rPr>
            </a:br>
            <a:endParaRPr>
              <a:latin typeface="Arial"/>
              <a:ea typeface="Arial"/>
              <a:cs typeface="Arial"/>
              <a:sym typeface="Arial"/>
            </a:endParaRPr>
          </a:p>
          <a:p>
            <a:pPr indent="-342900" lvl="0" marL="342900" rtl="0" algn="l">
              <a:spcBef>
                <a:spcPts val="480"/>
              </a:spcBef>
              <a:spcAft>
                <a:spcPts val="0"/>
              </a:spcAft>
              <a:buClr>
                <a:srgbClr val="4B2E83"/>
              </a:buClr>
              <a:buSzPts val="2400"/>
              <a:buChar char="&gt;"/>
            </a:pPr>
            <a:r>
              <a:rPr lang="en">
                <a:latin typeface="Arial"/>
                <a:ea typeface="Arial"/>
                <a:cs typeface="Arial"/>
                <a:sym typeface="Arial"/>
              </a:rPr>
              <a:t>Matt Gardner</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6"/>
              </a:rPr>
              <a:t>mgard4@uw.edu</a:t>
            </a:r>
            <a:endParaRPr>
              <a:latin typeface="Arial"/>
              <a:ea typeface="Arial"/>
              <a:cs typeface="Arial"/>
              <a:sym typeface="Arial"/>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We are available for Teams voice calls!</a:t>
            </a:r>
            <a:endParaRPr/>
          </a:p>
          <a:p>
            <a:pPr indent="-209550" lvl="1" marL="742950" rtl="0" algn="l">
              <a:spcBef>
                <a:spcPts val="240"/>
              </a:spcBef>
              <a:spcAft>
                <a:spcPts val="0"/>
              </a:spcAft>
              <a:buClr>
                <a:srgbClr val="4B2E83"/>
              </a:buClr>
              <a:buSzPts val="1200"/>
              <a:buNone/>
            </a:pPr>
            <a:r>
              <a:t/>
            </a:r>
            <a:endParaRPr sz="1200">
              <a:latin typeface="Arial"/>
              <a:ea typeface="Arial"/>
              <a:cs typeface="Arial"/>
              <a:sym typeface="Arial"/>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a:p>
            <a:pPr indent="-190500" lvl="0" marL="342900" rtl="0" algn="l">
              <a:spcBef>
                <a:spcPts val="480"/>
              </a:spcBef>
              <a:spcAft>
                <a:spcPts val="0"/>
              </a:spcAft>
              <a:buClr>
                <a:srgbClr val="4B2E83"/>
              </a:buClr>
              <a:buSzPts val="2400"/>
              <a:buNone/>
            </a:pPr>
            <a:r>
              <a:t/>
            </a:r>
            <a:endParaRPr>
              <a:latin typeface="Arial"/>
              <a:ea typeface="Arial"/>
              <a:cs typeface="Arial"/>
              <a:sym typeface="Arial"/>
            </a:endParaRPr>
          </a:p>
        </p:txBody>
      </p:sp>
      <p:sp>
        <p:nvSpPr>
          <p:cNvPr id="846" name="Google Shape;846;p142"/>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43"/>
          <p:cNvSpPr txBox="1"/>
          <p:nvPr>
            <p:ph idx="1" type="body"/>
          </p:nvPr>
        </p:nvSpPr>
        <p:spPr>
          <a:xfrm>
            <a:off x="692029" y="1868863"/>
            <a:ext cx="6972300" cy="1593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3"/>
              </a:buClr>
              <a:buSzPts val="1063"/>
              <a:buFont typeface="Arial"/>
              <a:buNone/>
            </a:pPr>
            <a:r>
              <a:rPr lang="en" sz="4250">
                <a:latin typeface="Open Sans"/>
                <a:ea typeface="Open Sans"/>
                <a:cs typeface="Open Sans"/>
                <a:sym typeface="Open Sans"/>
              </a:rPr>
              <a:t>National Defense Authorization Act: </a:t>
            </a:r>
            <a:r>
              <a:rPr lang="en" sz="2750">
                <a:latin typeface="Open Sans"/>
                <a:ea typeface="Open Sans"/>
                <a:cs typeface="Open Sans"/>
                <a:sym typeface="Open Sans"/>
              </a:rPr>
              <a:t>Prohibition on covered </a:t>
            </a:r>
            <a:r>
              <a:rPr lang="en" sz="2750">
                <a:latin typeface="Open Sans"/>
                <a:ea typeface="Open Sans"/>
                <a:cs typeface="Open Sans"/>
                <a:sym typeface="Open Sans"/>
              </a:rPr>
              <a:t>telecommunications</a:t>
            </a:r>
            <a:r>
              <a:rPr lang="en" sz="2750">
                <a:latin typeface="Open Sans"/>
                <a:ea typeface="Open Sans"/>
                <a:cs typeface="Open Sans"/>
                <a:sym typeface="Open Sans"/>
              </a:rPr>
              <a:t> products/services</a:t>
            </a:r>
            <a:endParaRPr sz="3500"/>
          </a:p>
        </p:txBody>
      </p:sp>
      <p:sp>
        <p:nvSpPr>
          <p:cNvPr id="852" name="Google Shape;852;p143"/>
          <p:cNvSpPr txBox="1"/>
          <p:nvPr/>
        </p:nvSpPr>
        <p:spPr>
          <a:xfrm>
            <a:off x="692029" y="4308048"/>
            <a:ext cx="6656700" cy="18126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October 2020 </a:t>
            </a:r>
            <a:r>
              <a:rPr b="0" i="0" lang="en" sz="2000" u="none" cap="none" strike="noStrike">
                <a:solidFill>
                  <a:srgbClr val="FFFFFF"/>
                </a:solidFill>
                <a:latin typeface="Open Sans"/>
                <a:ea typeface="Open Sans"/>
                <a:cs typeface="Open Sans"/>
                <a:sym typeface="Open Sans"/>
              </a:rPr>
              <a:t>MRAM</a:t>
            </a:r>
            <a:endParaRPr/>
          </a:p>
          <a:p>
            <a:pPr indent="0" lvl="0" marL="0" marR="0" rtl="0" algn="l">
              <a:spcBef>
                <a:spcPts val="32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Carol Rhodes</a:t>
            </a:r>
            <a:endParaRPr/>
          </a:p>
          <a:p>
            <a:pPr indent="0" lvl="0" marL="0" marR="0" rtl="0" algn="l">
              <a:spcBef>
                <a:spcPts val="320"/>
              </a:spcBef>
              <a:spcAft>
                <a:spcPts val="0"/>
              </a:spcAft>
              <a:buClr>
                <a:srgbClr val="FFFFFF"/>
              </a:buClr>
              <a:buSzPts val="500"/>
              <a:buFont typeface="Arial"/>
              <a:buNone/>
            </a:pPr>
            <a:r>
              <a:rPr b="0" i="0" lang="en" sz="2000" u="none" cap="none" strike="noStrike">
                <a:solidFill>
                  <a:srgbClr val="FFFFFF"/>
                </a:solidFill>
                <a:latin typeface="Open Sans"/>
                <a:ea typeface="Open Sans"/>
                <a:cs typeface="Open Sans"/>
                <a:sym typeface="Open Sans"/>
              </a:rPr>
              <a:t>Office of Sponsored Programs</a:t>
            </a:r>
            <a:endParaRPr/>
          </a:p>
          <a:p>
            <a:pPr indent="0" lvl="0" marL="0" marR="0" rtl="0" algn="l">
              <a:spcBef>
                <a:spcPts val="320"/>
              </a:spcBef>
              <a:spcAft>
                <a:spcPts val="0"/>
              </a:spcAft>
              <a:buClr>
                <a:srgbClr val="FFFFFF"/>
              </a:buClr>
              <a:buSzPts val="35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44"/>
          <p:cNvSpPr txBox="1"/>
          <p:nvPr>
            <p:ph idx="2" type="body"/>
          </p:nvPr>
        </p:nvSpPr>
        <p:spPr>
          <a:xfrm>
            <a:off x="737700" y="969900"/>
            <a:ext cx="8196300" cy="4386000"/>
          </a:xfrm>
          <a:prstGeom prst="rect">
            <a:avLst/>
          </a:prstGeom>
        </p:spPr>
        <p:txBody>
          <a:bodyPr anchorCtr="0" anchor="ctr" bIns="45700" lIns="91425" spcFirstLastPara="1" rIns="91425" wrap="square" tIns="45700">
            <a:noAutofit/>
          </a:bodyPr>
          <a:lstStyle/>
          <a:p>
            <a:pPr indent="0" lvl="0" marL="0" rtl="0" algn="l">
              <a:lnSpc>
                <a:spcPct val="90000"/>
              </a:lnSpc>
              <a:spcBef>
                <a:spcPts val="600"/>
              </a:spcBef>
              <a:spcAft>
                <a:spcPts val="0"/>
              </a:spcAft>
              <a:buNone/>
            </a:pPr>
            <a:r>
              <a:t/>
            </a:r>
            <a:endParaRPr/>
          </a:p>
          <a:p>
            <a:pPr indent="0" lvl="0" marL="0" rtl="0" algn="l">
              <a:lnSpc>
                <a:spcPct val="90000"/>
              </a:lnSpc>
              <a:spcBef>
                <a:spcPts val="600"/>
              </a:spcBef>
              <a:spcAft>
                <a:spcPts val="0"/>
              </a:spcAft>
              <a:buNone/>
            </a:pPr>
            <a:r>
              <a:t/>
            </a:r>
            <a:endParaRPr/>
          </a:p>
          <a:p>
            <a:pPr indent="0" lvl="0" marL="0" rtl="0" algn="l">
              <a:lnSpc>
                <a:spcPct val="90000"/>
              </a:lnSpc>
              <a:spcBef>
                <a:spcPts val="600"/>
              </a:spcBef>
              <a:spcAft>
                <a:spcPts val="0"/>
              </a:spcAft>
              <a:buNone/>
            </a:pPr>
            <a:r>
              <a:t/>
            </a:r>
            <a:endParaRPr/>
          </a:p>
          <a:p>
            <a:pPr indent="0" lvl="0" marL="0" rtl="0" algn="l">
              <a:lnSpc>
                <a:spcPct val="90000"/>
              </a:lnSpc>
              <a:spcBef>
                <a:spcPts val="600"/>
              </a:spcBef>
              <a:spcAft>
                <a:spcPts val="0"/>
              </a:spcAft>
              <a:buNone/>
            </a:pPr>
            <a:r>
              <a:t/>
            </a:r>
            <a:endParaRPr/>
          </a:p>
          <a:p>
            <a:pPr indent="0" lvl="0" marL="0" rtl="0" algn="l">
              <a:lnSpc>
                <a:spcPct val="90000"/>
              </a:lnSpc>
              <a:spcBef>
                <a:spcPts val="600"/>
              </a:spcBef>
              <a:spcAft>
                <a:spcPts val="0"/>
              </a:spcAft>
              <a:buNone/>
            </a:pPr>
            <a:r>
              <a:rPr lang="en" sz="2500" u="sng">
                <a:solidFill>
                  <a:srgbClr val="B78080"/>
                </a:solidFill>
                <a:highlight>
                  <a:srgbClr val="FFFFFF"/>
                </a:highlight>
                <a:hlinkClick r:id="rId3">
                  <a:extLst>
                    <a:ext uri="{A12FA001-AC4F-418D-AE19-62706E023703}">
                      <ahyp:hlinkClr val="tx"/>
                    </a:ext>
                  </a:extLst>
                </a:hlinkClick>
              </a:rPr>
              <a:t>Section 889</a:t>
            </a:r>
            <a:r>
              <a:rPr lang="en" sz="2500">
                <a:solidFill>
                  <a:srgbClr val="2F2A20"/>
                </a:solidFill>
                <a:highlight>
                  <a:srgbClr val="FFFFFF"/>
                </a:highlight>
              </a:rPr>
              <a:t>:</a:t>
            </a:r>
            <a:endParaRPr sz="2500">
              <a:solidFill>
                <a:srgbClr val="2F2A20"/>
              </a:solidFill>
              <a:highlight>
                <a:srgbClr val="FFFFFF"/>
              </a:highlight>
            </a:endParaRPr>
          </a:p>
          <a:p>
            <a:pPr indent="-400050" lvl="0" marL="457200" marR="0" rtl="0" algn="l">
              <a:lnSpc>
                <a:spcPct val="115000"/>
              </a:lnSpc>
              <a:spcBef>
                <a:spcPts val="1300"/>
              </a:spcBef>
              <a:spcAft>
                <a:spcPts val="0"/>
              </a:spcAft>
              <a:buClr>
                <a:srgbClr val="33006F"/>
              </a:buClr>
              <a:buSzPts val="2700"/>
              <a:buChar char="&gt;"/>
            </a:pPr>
            <a:r>
              <a:rPr lang="en" sz="2300">
                <a:solidFill>
                  <a:srgbClr val="33006F"/>
                </a:solidFill>
                <a:highlight>
                  <a:srgbClr val="FFFFFF"/>
                </a:highlight>
              </a:rPr>
              <a:t>Prohibits agencies from entering into contracts with entities (such as the UW) that use equipment, systems, or services that integrate “covered” telecommunications equipment or services deemed to be a “substantial or essential component of any system” or “critical technology as part of any system.” </a:t>
            </a:r>
            <a:endParaRPr sz="2300">
              <a:solidFill>
                <a:srgbClr val="33006F"/>
              </a:solidFill>
              <a:highlight>
                <a:srgbClr val="FFFFFF"/>
              </a:highlight>
            </a:endParaRPr>
          </a:p>
          <a:p>
            <a:pPr indent="-374650" lvl="1" marL="914400" rtl="0" algn="l">
              <a:lnSpc>
                <a:spcPct val="90000"/>
              </a:lnSpc>
              <a:spcBef>
                <a:spcPts val="0"/>
              </a:spcBef>
              <a:spcAft>
                <a:spcPts val="0"/>
              </a:spcAft>
              <a:buClr>
                <a:srgbClr val="33006F"/>
              </a:buClr>
              <a:buSzPts val="2300"/>
              <a:buChar char="-"/>
            </a:pPr>
            <a:r>
              <a:rPr lang="en" sz="2300">
                <a:solidFill>
                  <a:srgbClr val="33006F"/>
                </a:solidFill>
                <a:highlight>
                  <a:srgbClr val="FFFFFF"/>
                </a:highlight>
              </a:rPr>
              <a:t>e.g. covered entity =Huawei and others</a:t>
            </a:r>
            <a:endParaRPr sz="2300">
              <a:solidFill>
                <a:srgbClr val="33006F"/>
              </a:solidFill>
              <a:highlight>
                <a:srgbClr val="FFFFFF"/>
              </a:highlight>
            </a:endParaRPr>
          </a:p>
          <a:p>
            <a:pPr indent="0" lvl="0" marL="914400" rtl="0" algn="l">
              <a:lnSpc>
                <a:spcPct val="90000"/>
              </a:lnSpc>
              <a:spcBef>
                <a:spcPts val="600"/>
              </a:spcBef>
              <a:spcAft>
                <a:spcPts val="0"/>
              </a:spcAft>
              <a:buNone/>
            </a:pPr>
            <a:r>
              <a:t/>
            </a:r>
            <a:endParaRPr sz="2300">
              <a:solidFill>
                <a:srgbClr val="33006F"/>
              </a:solidFill>
              <a:highlight>
                <a:srgbClr val="FFFFFF"/>
              </a:highlight>
            </a:endParaRPr>
          </a:p>
          <a:p>
            <a:pPr indent="-374650" lvl="0" marL="457200" rtl="0" algn="l">
              <a:lnSpc>
                <a:spcPct val="90000"/>
              </a:lnSpc>
              <a:spcBef>
                <a:spcPts val="600"/>
              </a:spcBef>
              <a:spcAft>
                <a:spcPts val="0"/>
              </a:spcAft>
              <a:buClr>
                <a:srgbClr val="33006F"/>
              </a:buClr>
              <a:buSzPts val="2300"/>
              <a:buChar char="&gt;"/>
            </a:pPr>
            <a:r>
              <a:rPr lang="en" sz="2300">
                <a:solidFill>
                  <a:srgbClr val="33006F"/>
                </a:solidFill>
                <a:highlight>
                  <a:srgbClr val="FFFFFF"/>
                </a:highlight>
              </a:rPr>
              <a:t>Prohibits use of federal funding to procure or obtain “covered” telecommunications equipment or services</a:t>
            </a:r>
            <a:endParaRPr sz="2300">
              <a:solidFill>
                <a:srgbClr val="33006F"/>
              </a:solidFill>
              <a:highlight>
                <a:srgbClr val="FFFFFF"/>
              </a:highlight>
            </a:endParaRPr>
          </a:p>
          <a:p>
            <a:pPr indent="0" lvl="0" marL="457200" rtl="0" algn="l">
              <a:lnSpc>
                <a:spcPct val="90000"/>
              </a:lnSpc>
              <a:spcBef>
                <a:spcPts val="600"/>
              </a:spcBef>
              <a:spcAft>
                <a:spcPts val="0"/>
              </a:spcAft>
              <a:buNone/>
            </a:pPr>
            <a:r>
              <a:t/>
            </a:r>
            <a:endParaRPr>
              <a:solidFill>
                <a:srgbClr val="33006F"/>
              </a:solidFill>
              <a:highlight>
                <a:srgbClr val="FFFFFF"/>
              </a:highlight>
            </a:endParaRPr>
          </a:p>
          <a:p>
            <a:pPr indent="0" lvl="0" marL="0" rtl="0" algn="l">
              <a:lnSpc>
                <a:spcPct val="90000"/>
              </a:lnSpc>
              <a:spcBef>
                <a:spcPts val="600"/>
              </a:spcBef>
              <a:spcAft>
                <a:spcPts val="0"/>
              </a:spcAft>
              <a:buNone/>
            </a:pPr>
            <a:r>
              <a:rPr lang="en">
                <a:solidFill>
                  <a:srgbClr val="33006F"/>
                </a:solidFill>
                <a:highlight>
                  <a:srgbClr val="FFFFFF"/>
                </a:highlight>
              </a:rPr>
              <a:t>Effective August 13, 2020</a:t>
            </a:r>
            <a:endParaRPr sz="4000">
              <a:solidFill>
                <a:srgbClr val="33006F"/>
              </a:solidFill>
            </a:endParaRPr>
          </a:p>
          <a:p>
            <a:pPr indent="0" lvl="0" marL="0" marR="0" rtl="0" algn="l">
              <a:lnSpc>
                <a:spcPct val="100000"/>
              </a:lnSpc>
              <a:spcBef>
                <a:spcPts val="480"/>
              </a:spcBef>
              <a:spcAft>
                <a:spcPts val="0"/>
              </a:spcAft>
              <a:buNone/>
            </a:pPr>
            <a:r>
              <a:t/>
            </a:r>
            <a:endParaRPr sz="2000"/>
          </a:p>
          <a:p>
            <a:pPr indent="0" lvl="0" marL="0" marR="0" rtl="0" algn="l">
              <a:lnSpc>
                <a:spcPct val="100000"/>
              </a:lnSpc>
              <a:spcBef>
                <a:spcPts val="480"/>
              </a:spcBef>
              <a:spcAft>
                <a:spcPts val="0"/>
              </a:spcAft>
              <a:buNone/>
            </a:pPr>
            <a:r>
              <a:t/>
            </a:r>
            <a:endParaRPr sz="2000"/>
          </a:p>
        </p:txBody>
      </p:sp>
      <p:sp>
        <p:nvSpPr>
          <p:cNvPr id="859" name="Google Shape;859;p144"/>
          <p:cNvSpPr txBox="1"/>
          <p:nvPr>
            <p:ph idx="1" type="body"/>
          </p:nvPr>
        </p:nvSpPr>
        <p:spPr>
          <a:xfrm>
            <a:off x="671750" y="15529"/>
            <a:ext cx="8184600" cy="586200"/>
          </a:xfrm>
          <a:prstGeom prst="rect">
            <a:avLst/>
          </a:prstGeom>
        </p:spPr>
        <p:txBody>
          <a:bodyPr anchorCtr="0" anchor="b" bIns="45700" lIns="91425" spcFirstLastPara="1" rIns="91425" wrap="square" tIns="45700">
            <a:noAutofit/>
          </a:bodyPr>
          <a:lstStyle/>
          <a:p>
            <a:pPr indent="0" lvl="0" marL="0" rtl="0" algn="l">
              <a:spcBef>
                <a:spcPts val="600"/>
              </a:spcBef>
              <a:spcAft>
                <a:spcPts val="0"/>
              </a:spcAft>
              <a:buNone/>
            </a:pPr>
            <a:r>
              <a:rPr lang="en" sz="2800"/>
              <a:t>National Defense Authorization Act (NDAA)</a:t>
            </a:r>
            <a:endParaRPr sz="2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45"/>
          <p:cNvSpPr txBox="1"/>
          <p:nvPr>
            <p:ph idx="1" type="body"/>
          </p:nvPr>
        </p:nvSpPr>
        <p:spPr>
          <a:xfrm>
            <a:off x="671757" y="371510"/>
            <a:ext cx="8184600" cy="992100"/>
          </a:xfrm>
          <a:prstGeom prst="rect">
            <a:avLst/>
          </a:prstGeom>
        </p:spPr>
        <p:txBody>
          <a:bodyPr anchorCtr="0" anchor="b" bIns="45700" lIns="91425" spcFirstLastPara="1" rIns="91425" wrap="square" tIns="45700">
            <a:noAutofit/>
          </a:bodyPr>
          <a:lstStyle/>
          <a:p>
            <a:pPr indent="0" lvl="0" marL="0" rtl="0" algn="l">
              <a:spcBef>
                <a:spcPts val="600"/>
              </a:spcBef>
              <a:spcAft>
                <a:spcPts val="0"/>
              </a:spcAft>
              <a:buNone/>
            </a:pPr>
            <a:r>
              <a:rPr lang="en" sz="2900"/>
              <a:t>How does this look in Federal Awards?</a:t>
            </a:r>
            <a:endParaRPr sz="2900"/>
          </a:p>
        </p:txBody>
      </p:sp>
      <p:sp>
        <p:nvSpPr>
          <p:cNvPr id="866" name="Google Shape;866;p145"/>
          <p:cNvSpPr txBox="1"/>
          <p:nvPr>
            <p:ph idx="2" type="body"/>
          </p:nvPr>
        </p:nvSpPr>
        <p:spPr>
          <a:xfrm>
            <a:off x="659300" y="1452675"/>
            <a:ext cx="8196300" cy="4299600"/>
          </a:xfrm>
          <a:prstGeom prst="rect">
            <a:avLst/>
          </a:prstGeom>
        </p:spPr>
        <p:txBody>
          <a:bodyPr anchorCtr="0" anchor="t" bIns="45700" lIns="91425" spcFirstLastPara="1" rIns="91425" wrap="square" tIns="45700">
            <a:noAutofit/>
          </a:bodyPr>
          <a:lstStyle/>
          <a:p>
            <a:pPr indent="-361950" lvl="0" marL="457200" rtl="0" algn="l">
              <a:spcBef>
                <a:spcPts val="0"/>
              </a:spcBef>
              <a:spcAft>
                <a:spcPts val="0"/>
              </a:spcAft>
              <a:buSzPts val="2100"/>
              <a:buChar char="&gt;"/>
            </a:pPr>
            <a:r>
              <a:rPr lang="en" sz="2000">
                <a:highlight>
                  <a:schemeClr val="lt2"/>
                </a:highlight>
              </a:rPr>
              <a:t>Federal Contracts will include new FAR clause 52.204-26</a:t>
            </a:r>
            <a:r>
              <a:rPr lang="en" sz="2000">
                <a:highlight>
                  <a:srgbClr val="FFFFFF"/>
                </a:highlight>
              </a:rPr>
              <a:t>: Does UW represent </a:t>
            </a:r>
            <a:r>
              <a:rPr lang="en" sz="2000">
                <a:solidFill>
                  <a:srgbClr val="4B2E83"/>
                </a:solidFill>
                <a:highlight>
                  <a:srgbClr val="FFFFFF"/>
                </a:highlight>
              </a:rPr>
              <a:t>that it </a:t>
            </a:r>
            <a:r>
              <a:rPr lang="en" sz="2000">
                <a:solidFill>
                  <a:srgbClr val="4B2E83"/>
                </a:solidFill>
                <a:highlight>
                  <a:srgbClr val="FFFF00"/>
                </a:highlight>
              </a:rPr>
              <a:t>□ does, □ does not</a:t>
            </a:r>
            <a:r>
              <a:rPr lang="en" sz="2000">
                <a:solidFill>
                  <a:srgbClr val="4B2E83"/>
                </a:solidFill>
                <a:highlight>
                  <a:srgbClr val="FFFFFF"/>
                </a:highlight>
              </a:rPr>
              <a:t> provide covered telecommunications equipment or services as a part of its offered products or services . . . </a:t>
            </a:r>
            <a:endParaRPr sz="2000">
              <a:solidFill>
                <a:srgbClr val="4B2E83"/>
              </a:solidFill>
              <a:highlight>
                <a:srgbClr val="FFFFFF"/>
              </a:highlight>
            </a:endParaRPr>
          </a:p>
          <a:p>
            <a:pPr indent="0" lvl="0" marL="457200" rtl="0" algn="l">
              <a:spcBef>
                <a:spcPts val="0"/>
              </a:spcBef>
              <a:spcAft>
                <a:spcPts val="0"/>
              </a:spcAft>
              <a:buNone/>
            </a:pPr>
            <a:r>
              <a:t/>
            </a:r>
            <a:endParaRPr sz="2000">
              <a:highlight>
                <a:srgbClr val="FFFFFF"/>
              </a:highlight>
            </a:endParaRPr>
          </a:p>
          <a:p>
            <a:pPr indent="-355600" lvl="0" marL="457200" rtl="0" algn="l">
              <a:spcBef>
                <a:spcPts val="0"/>
              </a:spcBef>
              <a:spcAft>
                <a:spcPts val="0"/>
              </a:spcAft>
              <a:buSzPts val="2000"/>
              <a:buChar char="&gt;"/>
            </a:pPr>
            <a:r>
              <a:rPr lang="en" sz="2000">
                <a:highlight>
                  <a:srgbClr val="FFFFFF"/>
                </a:highlight>
              </a:rPr>
              <a:t>Federal Grants and Cooperative agreements will include similar language as a term and condition, but further:</a:t>
            </a:r>
            <a:endParaRPr sz="2000">
              <a:highlight>
                <a:srgbClr val="FFFFFF"/>
              </a:highlight>
            </a:endParaRPr>
          </a:p>
          <a:p>
            <a:pPr indent="-355600" lvl="1" marL="914400" rtl="0" algn="l">
              <a:spcBef>
                <a:spcPts val="0"/>
              </a:spcBef>
              <a:spcAft>
                <a:spcPts val="0"/>
              </a:spcAft>
              <a:buSzPts val="2000"/>
              <a:buChar char="–"/>
            </a:pPr>
            <a:r>
              <a:rPr lang="en" sz="2100"/>
              <a:t> Grantees are prohibited from using government funds “to enter into contracts (or extend or renew contracts) </a:t>
            </a:r>
            <a:r>
              <a:rPr b="1" lang="en" sz="2100"/>
              <a:t>with entities that use covered telecommunications equipment or services.</a:t>
            </a:r>
            <a:r>
              <a:rPr lang="en" sz="2100"/>
              <a:t>” (language from revised UG)</a:t>
            </a:r>
            <a:endParaRPr>
              <a:highlight>
                <a:srgbClr val="FFFFFF"/>
              </a:highlight>
            </a:endParaRPr>
          </a:p>
          <a:p>
            <a:pPr indent="0" lvl="0" marL="457200" rtl="0" algn="l">
              <a:spcBef>
                <a:spcPts val="0"/>
              </a:spcBef>
              <a:spcAft>
                <a:spcPts val="0"/>
              </a:spcAft>
              <a:buNone/>
            </a:pPr>
            <a:r>
              <a:t/>
            </a:r>
            <a:endParaRPr sz="2000">
              <a:highlight>
                <a:srgbClr val="FFFFFF"/>
              </a:highlight>
            </a:endParaRPr>
          </a:p>
          <a:p>
            <a:pPr indent="0" lvl="0" marL="457200" marR="0" rtl="0" algn="l">
              <a:lnSpc>
                <a:spcPct val="100000"/>
              </a:lnSpc>
              <a:spcBef>
                <a:spcPts val="0"/>
              </a:spcBef>
              <a:spcAft>
                <a:spcPts val="0"/>
              </a:spcAft>
              <a:buNone/>
            </a:pPr>
            <a:r>
              <a:t/>
            </a:r>
            <a:endParaRPr sz="2100"/>
          </a:p>
          <a:p>
            <a:pPr indent="0" lvl="0" marL="0" rtl="0" algn="l">
              <a:spcBef>
                <a:spcPts val="480"/>
              </a:spcBef>
              <a:spcAft>
                <a:spcPts val="0"/>
              </a:spcAft>
              <a:buNone/>
            </a:pPr>
            <a:r>
              <a:t/>
            </a:r>
            <a:endParaRPr sz="1900">
              <a:solidFill>
                <a:srgbClr val="4B2E83"/>
              </a:solidFill>
            </a:endParaRPr>
          </a:p>
          <a:p>
            <a:pPr indent="0" lvl="0" marL="457200" rtl="0" algn="l">
              <a:spcBef>
                <a:spcPts val="480"/>
              </a:spcBef>
              <a:spcAft>
                <a:spcPts val="0"/>
              </a:spcAft>
              <a:buNone/>
            </a:pPr>
            <a:r>
              <a:t/>
            </a:r>
            <a:endParaRPr sz="1700">
              <a:solidFill>
                <a:srgbClr val="000000"/>
              </a:solidFill>
            </a:endParaRPr>
          </a:p>
          <a:p>
            <a:pPr indent="0" lvl="0" marL="0" rtl="0" algn="l">
              <a:spcBef>
                <a:spcPts val="480"/>
              </a:spcBef>
              <a:spcAft>
                <a:spcPts val="0"/>
              </a:spcAft>
              <a:buNone/>
            </a:pPr>
            <a:r>
              <a:t/>
            </a:r>
            <a:endParaRPr sz="1700">
              <a:solidFill>
                <a:srgbClr val="000000"/>
              </a:solidFill>
            </a:endParaRPr>
          </a:p>
          <a:p>
            <a:pPr indent="0" lvl="0" marL="457200" rtl="0" algn="l">
              <a:spcBef>
                <a:spcPts val="480"/>
              </a:spcBef>
              <a:spcAft>
                <a:spcPts val="0"/>
              </a:spcAft>
              <a:buNone/>
            </a:pPr>
            <a:r>
              <a:t/>
            </a:r>
            <a:endParaRPr sz="17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1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Encode Sans"/>
                <a:ea typeface="Encode Sans"/>
                <a:cs typeface="Encode Sans"/>
                <a:sym typeface="Encode Sans"/>
              </a:rPr>
              <a:t>CURRENT PROCESS</a:t>
            </a:r>
            <a:endParaRPr>
              <a:latin typeface="Encode Sans"/>
              <a:ea typeface="Encode Sans"/>
              <a:cs typeface="Encode Sans"/>
              <a:sym typeface="Encode Sans"/>
            </a:endParaRPr>
          </a:p>
        </p:txBody>
      </p:sp>
      <p:sp>
        <p:nvSpPr>
          <p:cNvPr id="678" name="Google Shape;678;p119"/>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t>GCA has a daily goal to process all budget set-up related items within 1 business day of receipt</a:t>
            </a:r>
            <a:endParaRPr/>
          </a:p>
          <a:p>
            <a:pPr indent="-190500" lvl="0" marL="342900" rtl="0" algn="l">
              <a:spcBef>
                <a:spcPts val="480"/>
              </a:spcBef>
              <a:spcAft>
                <a:spcPts val="0"/>
              </a:spcAft>
              <a:buClr>
                <a:srgbClr val="4B2E83"/>
              </a:buClr>
              <a:buSzPts val="2400"/>
              <a:buFont typeface="Merriweather Sans"/>
              <a:buNone/>
            </a:pPr>
            <a:r>
              <a:t/>
            </a:r>
            <a:endParaRPr/>
          </a:p>
          <a:p>
            <a:pPr indent="-342900" lvl="0" marL="342900" rtl="0" algn="l">
              <a:spcBef>
                <a:spcPts val="480"/>
              </a:spcBef>
              <a:spcAft>
                <a:spcPts val="0"/>
              </a:spcAft>
              <a:buClr>
                <a:srgbClr val="4B2E83"/>
              </a:buClr>
              <a:buSzPts val="2400"/>
              <a:buChar char="&gt;"/>
            </a:pPr>
            <a:r>
              <a:rPr lang="en"/>
              <a:t>TAP survey respondents said that they value the accuracy of the data more than the 1 day turnaround</a:t>
            </a:r>
            <a:endParaRPr/>
          </a:p>
          <a:p>
            <a:pPr indent="-190500" lvl="0" marL="342900" rtl="0" algn="l">
              <a:spcBef>
                <a:spcPts val="480"/>
              </a:spcBef>
              <a:spcAft>
                <a:spcPts val="0"/>
              </a:spcAft>
              <a:buClr>
                <a:srgbClr val="4B2E83"/>
              </a:buClr>
              <a:buSzPts val="2400"/>
              <a:buNone/>
            </a:pPr>
            <a:r>
              <a:t/>
            </a:r>
            <a:endParaRPr/>
          </a:p>
          <a:p>
            <a:pPr indent="-342900" lvl="0" marL="342900" rtl="0" algn="l">
              <a:spcBef>
                <a:spcPts val="480"/>
              </a:spcBef>
              <a:spcAft>
                <a:spcPts val="0"/>
              </a:spcAft>
              <a:buClr>
                <a:srgbClr val="4B2E83"/>
              </a:buClr>
              <a:buSzPts val="2400"/>
              <a:buChar char="&gt;"/>
            </a:pPr>
            <a:r>
              <a:rPr lang="en"/>
              <a:t>Completing high volumes of complex items in recent months has been a challenge (e.g. CARES Act, etc.)</a:t>
            </a:r>
            <a:endParaRPr/>
          </a:p>
          <a:p>
            <a:pPr indent="-190500" lvl="0" marL="342900" rtl="0" algn="l">
              <a:spcBef>
                <a:spcPts val="480"/>
              </a:spcBef>
              <a:spcAft>
                <a:spcPts val="0"/>
              </a:spcAft>
              <a:buClr>
                <a:srgbClr val="4B2E83"/>
              </a:buClr>
              <a:buSzPts val="2400"/>
              <a:buNone/>
            </a:pPr>
            <a:r>
              <a:t/>
            </a:r>
            <a:endParaRPr/>
          </a:p>
          <a:p>
            <a:pPr indent="-190500" lvl="0" marL="342900" rtl="0" algn="l">
              <a:spcBef>
                <a:spcPts val="480"/>
              </a:spcBef>
              <a:spcAft>
                <a:spcPts val="0"/>
              </a:spcAft>
              <a:buClr>
                <a:srgbClr val="4B2E83"/>
              </a:buClr>
              <a:buSzPts val="2400"/>
              <a:buFont typeface="Merriweather Sans"/>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46"/>
          <p:cNvSpPr txBox="1"/>
          <p:nvPr>
            <p:ph idx="1" type="body"/>
          </p:nvPr>
        </p:nvSpPr>
        <p:spPr>
          <a:xfrm>
            <a:off x="671757" y="371510"/>
            <a:ext cx="8184600" cy="992100"/>
          </a:xfrm>
          <a:prstGeom prst="rect">
            <a:avLst/>
          </a:prstGeom>
        </p:spPr>
        <p:txBody>
          <a:bodyPr anchorCtr="0" anchor="b" bIns="45700" lIns="91425" spcFirstLastPara="1" rIns="91425" wrap="square" tIns="45700">
            <a:noAutofit/>
          </a:bodyPr>
          <a:lstStyle/>
          <a:p>
            <a:pPr indent="0" lvl="0" marL="0" rtl="0" algn="l">
              <a:spcBef>
                <a:spcPts val="600"/>
              </a:spcBef>
              <a:spcAft>
                <a:spcPts val="0"/>
              </a:spcAft>
              <a:buNone/>
            </a:pPr>
            <a:r>
              <a:rPr lang="en"/>
              <a:t>How is the UW Handling? </a:t>
            </a:r>
            <a:endParaRPr/>
          </a:p>
        </p:txBody>
      </p:sp>
      <p:sp>
        <p:nvSpPr>
          <p:cNvPr id="873" name="Google Shape;873;p146"/>
          <p:cNvSpPr txBox="1"/>
          <p:nvPr>
            <p:ph idx="2" type="body"/>
          </p:nvPr>
        </p:nvSpPr>
        <p:spPr>
          <a:xfrm>
            <a:off x="659305" y="1508125"/>
            <a:ext cx="8196300" cy="4015500"/>
          </a:xfrm>
          <a:prstGeom prst="rect">
            <a:avLst/>
          </a:prstGeom>
        </p:spPr>
        <p:txBody>
          <a:bodyPr anchorCtr="0" anchor="t" bIns="45700" lIns="91425" spcFirstLastPara="1" rIns="91425" wrap="square" tIns="45700">
            <a:noAutofit/>
          </a:bodyPr>
          <a:lstStyle/>
          <a:p>
            <a:pPr indent="-374650" lvl="0" marL="457200" marR="0" rtl="0" algn="l">
              <a:lnSpc>
                <a:spcPct val="100000"/>
              </a:lnSpc>
              <a:spcBef>
                <a:spcPts val="480"/>
              </a:spcBef>
              <a:spcAft>
                <a:spcPts val="0"/>
              </a:spcAft>
              <a:buSzPts val="2300"/>
              <a:buChar char="&gt;"/>
            </a:pPr>
            <a:r>
              <a:rPr lang="en" sz="2300"/>
              <a:t>UWIT:</a:t>
            </a:r>
            <a:endParaRPr sz="2300"/>
          </a:p>
          <a:p>
            <a:pPr indent="-349250" lvl="1" marL="914400" marR="0" rtl="0" algn="l">
              <a:lnSpc>
                <a:spcPct val="100000"/>
              </a:lnSpc>
              <a:spcBef>
                <a:spcPts val="0"/>
              </a:spcBef>
              <a:spcAft>
                <a:spcPts val="0"/>
              </a:spcAft>
              <a:buSzPts val="1900"/>
              <a:buChar char="–"/>
            </a:pPr>
            <a:r>
              <a:rPr lang="en" sz="1900"/>
              <a:t>Confirmed UWIT environment does not violate this clause</a:t>
            </a:r>
            <a:endParaRPr sz="1900"/>
          </a:p>
          <a:p>
            <a:pPr indent="-349250" lvl="1" marL="914400" marR="0" rtl="0" algn="l">
              <a:lnSpc>
                <a:spcPct val="100000"/>
              </a:lnSpc>
              <a:spcBef>
                <a:spcPts val="0"/>
              </a:spcBef>
              <a:spcAft>
                <a:spcPts val="0"/>
              </a:spcAft>
              <a:buSzPts val="1900"/>
              <a:buChar char="–"/>
            </a:pPr>
            <a:r>
              <a:rPr lang="en" sz="1900"/>
              <a:t>Incorporate into its vendor contracts as needed</a:t>
            </a:r>
            <a:endParaRPr sz="1900"/>
          </a:p>
          <a:p>
            <a:pPr indent="-374650" lvl="0" marL="457200" marR="0" rtl="0" algn="l">
              <a:lnSpc>
                <a:spcPct val="100000"/>
              </a:lnSpc>
              <a:spcBef>
                <a:spcPts val="0"/>
              </a:spcBef>
              <a:spcAft>
                <a:spcPts val="0"/>
              </a:spcAft>
              <a:buSzPts val="2300"/>
              <a:buChar char="&gt;"/>
            </a:pPr>
            <a:r>
              <a:rPr lang="en" sz="2300"/>
              <a:t>UW Procurement:</a:t>
            </a:r>
            <a:endParaRPr sz="1900"/>
          </a:p>
          <a:p>
            <a:pPr indent="-349250" lvl="1" marL="914400" marR="0" rtl="0" algn="l">
              <a:lnSpc>
                <a:spcPct val="100000"/>
              </a:lnSpc>
              <a:spcBef>
                <a:spcPts val="0"/>
              </a:spcBef>
              <a:spcAft>
                <a:spcPts val="0"/>
              </a:spcAft>
              <a:buSzPts val="1900"/>
              <a:buChar char="–"/>
            </a:pPr>
            <a:r>
              <a:rPr lang="en" sz="1900"/>
              <a:t>Reviewed P-card transactions to date </a:t>
            </a:r>
            <a:endParaRPr sz="1900"/>
          </a:p>
          <a:p>
            <a:pPr indent="-349250" lvl="1" marL="914400" marR="0" rtl="0" algn="l">
              <a:lnSpc>
                <a:spcPct val="100000"/>
              </a:lnSpc>
              <a:spcBef>
                <a:spcPts val="0"/>
              </a:spcBef>
              <a:spcAft>
                <a:spcPts val="0"/>
              </a:spcAft>
              <a:buSzPts val="1900"/>
              <a:buChar char="–"/>
            </a:pPr>
            <a:r>
              <a:rPr lang="en" sz="1900"/>
              <a:t>Additional procedures under development</a:t>
            </a:r>
            <a:endParaRPr sz="1900"/>
          </a:p>
          <a:p>
            <a:pPr indent="-374650" lvl="0" marL="457200" marR="0" rtl="0" algn="l">
              <a:lnSpc>
                <a:spcPct val="100000"/>
              </a:lnSpc>
              <a:spcBef>
                <a:spcPts val="0"/>
              </a:spcBef>
              <a:spcAft>
                <a:spcPts val="0"/>
              </a:spcAft>
              <a:buSzPts val="2300"/>
              <a:buChar char="&gt;"/>
            </a:pPr>
            <a:r>
              <a:rPr lang="en" sz="2300"/>
              <a:t>Subawards: </a:t>
            </a:r>
            <a:endParaRPr sz="2300"/>
          </a:p>
          <a:p>
            <a:pPr indent="-349250" lvl="1" marL="914400" marR="0" rtl="0" algn="l">
              <a:lnSpc>
                <a:spcPct val="100000"/>
              </a:lnSpc>
              <a:spcBef>
                <a:spcPts val="0"/>
              </a:spcBef>
              <a:spcAft>
                <a:spcPts val="0"/>
              </a:spcAft>
              <a:buSzPts val="1900"/>
              <a:buChar char="–"/>
            </a:pPr>
            <a:r>
              <a:rPr lang="en" sz="1900"/>
              <a:t>New subrecipients are checked against SAM </a:t>
            </a:r>
            <a:endParaRPr sz="1900"/>
          </a:p>
          <a:p>
            <a:pPr indent="-349250" lvl="1" marL="914400" marR="0" rtl="0" algn="l">
              <a:lnSpc>
                <a:spcPct val="100000"/>
              </a:lnSpc>
              <a:spcBef>
                <a:spcPts val="0"/>
              </a:spcBef>
              <a:spcAft>
                <a:spcPts val="0"/>
              </a:spcAft>
              <a:buSzPts val="1900"/>
              <a:buChar char="–"/>
            </a:pPr>
            <a:r>
              <a:rPr lang="en" sz="1900"/>
              <a:t>Foreign entities also receive Restricted Party Screening (RPS)</a:t>
            </a:r>
            <a:endParaRPr sz="1900"/>
          </a:p>
          <a:p>
            <a:pPr indent="-349250" lvl="1" marL="914400" marR="0" rtl="0" algn="l">
              <a:lnSpc>
                <a:spcPct val="100000"/>
              </a:lnSpc>
              <a:spcBef>
                <a:spcPts val="0"/>
              </a:spcBef>
              <a:spcAft>
                <a:spcPts val="0"/>
              </a:spcAft>
              <a:buSzPts val="1900"/>
              <a:buChar char="–"/>
            </a:pPr>
            <a:r>
              <a:rPr lang="en" sz="1900"/>
              <a:t>Incorporate as flow-down as needed</a:t>
            </a:r>
            <a:endParaRPr sz="1900"/>
          </a:p>
          <a:p>
            <a:pPr indent="-374650" lvl="0" marL="457200" marR="0" rtl="0" algn="l">
              <a:lnSpc>
                <a:spcPct val="100000"/>
              </a:lnSpc>
              <a:spcBef>
                <a:spcPts val="0"/>
              </a:spcBef>
              <a:spcAft>
                <a:spcPts val="0"/>
              </a:spcAft>
              <a:buSzPts val="2300"/>
              <a:buChar char="&gt;"/>
            </a:pPr>
            <a:r>
              <a:rPr lang="en" sz="2300"/>
              <a:t>OSP:</a:t>
            </a:r>
            <a:endParaRPr sz="2300"/>
          </a:p>
          <a:p>
            <a:pPr indent="-349250" lvl="1" marL="914400" marR="0" rtl="0" algn="l">
              <a:lnSpc>
                <a:spcPct val="100000"/>
              </a:lnSpc>
              <a:spcBef>
                <a:spcPts val="0"/>
              </a:spcBef>
              <a:spcAft>
                <a:spcPts val="0"/>
              </a:spcAft>
              <a:buSzPts val="1900"/>
              <a:buChar char="–"/>
            </a:pPr>
            <a:r>
              <a:rPr lang="en" sz="1900"/>
              <a:t>Makes PI aware of limitation and have them acknowledge in writing</a:t>
            </a:r>
            <a:endParaRPr sz="1900"/>
          </a:p>
          <a:p>
            <a:pPr indent="0" lvl="0" marL="914400" marR="0" rtl="0" algn="l">
              <a:lnSpc>
                <a:spcPct val="100000"/>
              </a:lnSpc>
              <a:spcBef>
                <a:spcPts val="480"/>
              </a:spcBef>
              <a:spcAft>
                <a:spcPts val="0"/>
              </a:spcAft>
              <a:buNone/>
            </a:pPr>
            <a:r>
              <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4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4B2E83"/>
              </a:buClr>
              <a:buSzPts val="750"/>
              <a:buFont typeface="Arial"/>
              <a:buNone/>
            </a:pPr>
            <a:r>
              <a:rPr b="0" i="0" lang="en" sz="3000" u="none" cap="none" strike="noStrike">
                <a:solidFill>
                  <a:srgbClr val="4B2E83"/>
                </a:solidFill>
                <a:latin typeface="Open Sans"/>
                <a:ea typeface="Open Sans"/>
                <a:cs typeface="Open Sans"/>
                <a:sym typeface="Open Sans"/>
              </a:rPr>
              <a:t>Questions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48"/>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3"/>
              </a:buClr>
              <a:buSzPts val="4250"/>
              <a:buNone/>
            </a:pPr>
            <a:r>
              <a:rPr lang="en" sz="4250">
                <a:latin typeface="Arial"/>
                <a:ea typeface="Arial"/>
                <a:cs typeface="Arial"/>
                <a:sym typeface="Arial"/>
              </a:rPr>
              <a:t>EO 13950 - Combating Race and Sex Stereotyping</a:t>
            </a:r>
            <a:endParaRPr/>
          </a:p>
        </p:txBody>
      </p:sp>
      <p:sp>
        <p:nvSpPr>
          <p:cNvPr id="885" name="Google Shape;885;p148"/>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October 2020</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Joe Giffels</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Office of Research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49"/>
          <p:cNvSpPr txBox="1"/>
          <p:nvPr>
            <p:ph idx="1" type="body"/>
          </p:nvPr>
        </p:nvSpPr>
        <p:spPr>
          <a:xfrm>
            <a:off x="671750" y="371500"/>
            <a:ext cx="83094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600"/>
              <a:buNone/>
            </a:pPr>
            <a:r>
              <a:rPr lang="en" sz="3600">
                <a:latin typeface="Encode Sans"/>
                <a:ea typeface="Encode Sans"/>
                <a:cs typeface="Encode Sans"/>
                <a:sym typeface="Encode Sans"/>
              </a:rPr>
              <a:t>Effects on Recipients of Federal Funding</a:t>
            </a:r>
            <a:endParaRPr>
              <a:latin typeface="Encode Sans"/>
              <a:ea typeface="Encode Sans"/>
              <a:cs typeface="Encode Sans"/>
              <a:sym typeface="Encode Sans"/>
            </a:endParaRPr>
          </a:p>
        </p:txBody>
      </p:sp>
      <p:sp>
        <p:nvSpPr>
          <p:cNvPr id="892" name="Google Shape;892;p149"/>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FF"/>
              </a:buClr>
              <a:buSzPts val="2400"/>
              <a:buFont typeface="Noto Sans Symbols"/>
              <a:buChar char="⮚"/>
            </a:pPr>
            <a:r>
              <a:rPr i="1" lang="en">
                <a:latin typeface="Calibri"/>
                <a:ea typeface="Calibri"/>
                <a:cs typeface="Calibri"/>
                <a:sym typeface="Calibri"/>
              </a:rPr>
              <a:t>Grants – additional requirements may be imposed (Section 5), including requiring certifications</a:t>
            </a:r>
            <a:endParaRPr/>
          </a:p>
          <a:p>
            <a:pPr indent="-190500" lvl="0" marL="342900" rtl="0" algn="l">
              <a:spcBef>
                <a:spcPts val="0"/>
              </a:spcBef>
              <a:spcAft>
                <a:spcPts val="0"/>
              </a:spcAft>
              <a:buClr>
                <a:srgbClr val="FFFFFF"/>
              </a:buClr>
              <a:buSzPts val="2400"/>
              <a:buFont typeface="Noto Sans Symbols"/>
              <a:buNone/>
            </a:pPr>
            <a:r>
              <a:t/>
            </a:r>
            <a:endParaRPr>
              <a:latin typeface="Jacques Francois Shadow"/>
              <a:ea typeface="Jacques Francois Shadow"/>
              <a:cs typeface="Jacques Francois Shadow"/>
              <a:sym typeface="Jacques Francois Shadow"/>
            </a:endParaRPr>
          </a:p>
          <a:p>
            <a:pPr indent="-342900" lvl="0" marL="342900" rtl="0" algn="l">
              <a:spcBef>
                <a:spcPts val="0"/>
              </a:spcBef>
              <a:spcAft>
                <a:spcPts val="0"/>
              </a:spcAft>
              <a:buClr>
                <a:srgbClr val="FFFFFF"/>
              </a:buClr>
              <a:buSzPts val="2400"/>
              <a:buFont typeface="Noto Sans Symbols"/>
              <a:buChar char="⮚"/>
            </a:pPr>
            <a:r>
              <a:rPr i="1" lang="en">
                <a:latin typeface="Calibri"/>
                <a:ea typeface="Calibri"/>
                <a:cs typeface="Calibri"/>
                <a:sym typeface="Calibri"/>
              </a:rPr>
              <a:t>Contracts – Every new federal contract will have specific, new terms and conditions (Section 4)</a:t>
            </a:r>
            <a:endParaRPr/>
          </a:p>
          <a:p>
            <a:pPr indent="-190500" lvl="0" marL="342900" rtl="0" algn="l">
              <a:spcBef>
                <a:spcPts val="0"/>
              </a:spcBef>
              <a:spcAft>
                <a:spcPts val="0"/>
              </a:spcAft>
              <a:buClr>
                <a:srgbClr val="FFFFFF"/>
              </a:buClr>
              <a:buSzPts val="2400"/>
              <a:buFont typeface="Noto Sans Symbols"/>
              <a:buNone/>
            </a:pPr>
            <a:r>
              <a:t/>
            </a:r>
            <a:endParaRPr>
              <a:latin typeface="Jacques Francois Shadow"/>
              <a:ea typeface="Jacques Francois Shadow"/>
              <a:cs typeface="Jacques Francois Shadow"/>
              <a:sym typeface="Jacques Francois Shadow"/>
            </a:endParaRPr>
          </a:p>
          <a:p>
            <a:pPr indent="-342900" lvl="0" marL="342900" rtl="0" algn="l">
              <a:spcBef>
                <a:spcPts val="0"/>
              </a:spcBef>
              <a:spcAft>
                <a:spcPts val="0"/>
              </a:spcAft>
              <a:buClr>
                <a:srgbClr val="FFFFFF"/>
              </a:buClr>
              <a:buSzPts val="2400"/>
              <a:buFont typeface="Noto Sans Symbols"/>
              <a:buChar char="⮚"/>
            </a:pPr>
            <a:r>
              <a:rPr i="1" lang="en">
                <a:latin typeface="Calibri"/>
                <a:ea typeface="Calibri"/>
                <a:cs typeface="Calibri"/>
                <a:sym typeface="Calibri"/>
              </a:rPr>
              <a:t>Contracts for providing diversity training to federal employees – violations may lead to debarment (Section 7b)</a:t>
            </a:r>
            <a:endParaRPr/>
          </a:p>
          <a:p>
            <a:pPr indent="-190500" lvl="0" marL="342900" rtl="0" algn="l">
              <a:spcBef>
                <a:spcPts val="0"/>
              </a:spcBef>
              <a:spcAft>
                <a:spcPts val="0"/>
              </a:spcAft>
              <a:buClr>
                <a:srgbClr val="FFFFFF"/>
              </a:buClr>
              <a:buSzPts val="2400"/>
              <a:buFont typeface="Noto Sans Symbols"/>
              <a:buNone/>
            </a:pPr>
            <a:r>
              <a:t/>
            </a:r>
            <a:endParaRPr>
              <a:latin typeface="Jacques Francois Shadow"/>
              <a:ea typeface="Jacques Francois Shadow"/>
              <a:cs typeface="Jacques Francois Shadow"/>
              <a:sym typeface="Jacques Francois Shadow"/>
            </a:endParaRPr>
          </a:p>
          <a:p>
            <a:pPr indent="-342900" lvl="0" marL="342900" rtl="0" algn="l">
              <a:spcBef>
                <a:spcPts val="0"/>
              </a:spcBef>
              <a:spcAft>
                <a:spcPts val="0"/>
              </a:spcAft>
              <a:buClr>
                <a:srgbClr val="FFFFFF"/>
              </a:buClr>
              <a:buSzPts val="2400"/>
              <a:buFont typeface="Noto Sans Symbols"/>
              <a:buChar char="⮚"/>
            </a:pPr>
            <a:r>
              <a:rPr i="1" lang="en">
                <a:latin typeface="Calibri"/>
                <a:ea typeface="Calibri"/>
                <a:cs typeface="Calibri"/>
                <a:sym typeface="Calibri"/>
              </a:rPr>
              <a:t>General UW diversity training – may affect UW as a federal contractor (Section 4)</a:t>
            </a:r>
            <a:endParaRPr>
              <a:latin typeface="Jacques Francois Shadow"/>
              <a:ea typeface="Jacques Francois Shadow"/>
              <a:cs typeface="Jacques Francois Shadow"/>
              <a:sym typeface="Jacques Francois Shadow"/>
            </a:endParaRPr>
          </a:p>
          <a:p>
            <a:pPr indent="0" lvl="0" marL="0" rtl="0" algn="l">
              <a:spcBef>
                <a:spcPts val="480"/>
              </a:spcBef>
              <a:spcAft>
                <a:spcPts val="0"/>
              </a:spcAft>
              <a:buClr>
                <a:srgbClr val="FFFFFF"/>
              </a:buClr>
              <a:buSzPts val="2400"/>
              <a:buNone/>
            </a:pPr>
            <a:r>
              <a:t/>
            </a:r>
            <a:endParaRPr/>
          </a:p>
        </p:txBody>
      </p:sp>
      <p:sp>
        <p:nvSpPr>
          <p:cNvPr id="893" name="Google Shape;893;p149"/>
          <p:cNvSpPr txBox="1"/>
          <p:nvPr/>
        </p:nvSpPr>
        <p:spPr>
          <a:xfrm>
            <a:off x="215660" y="6397289"/>
            <a:ext cx="3937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800" u="none" cap="none" strike="noStrike">
                <a:solidFill>
                  <a:schemeClr val="lt1"/>
                </a:solidFill>
                <a:latin typeface="Calibri"/>
                <a:ea typeface="Calibri"/>
                <a:cs typeface="Calibri"/>
                <a:sym typeface="Calibri"/>
              </a:rPr>
              <a:t>MRAM – Joe Giffels – Office of Research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5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600"/>
              <a:buNone/>
            </a:pPr>
            <a:r>
              <a:rPr lang="en" sz="3600">
                <a:latin typeface="Encode Sans"/>
                <a:ea typeface="Encode Sans"/>
                <a:cs typeface="Encode Sans"/>
                <a:sym typeface="Encode Sans"/>
              </a:rPr>
              <a:t>Advice to PIs</a:t>
            </a:r>
            <a:endParaRPr>
              <a:latin typeface="Encode Sans"/>
              <a:ea typeface="Encode Sans"/>
              <a:cs typeface="Encode Sans"/>
              <a:sym typeface="Encode Sans"/>
            </a:endParaRPr>
          </a:p>
        </p:txBody>
      </p:sp>
      <p:sp>
        <p:nvSpPr>
          <p:cNvPr id="900" name="Google Shape;900;p150"/>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FF"/>
              </a:buClr>
              <a:buSzPts val="2800"/>
              <a:buFont typeface="Noto Sans Symbols"/>
              <a:buChar char="❑"/>
            </a:pPr>
            <a:r>
              <a:rPr i="1" lang="en" sz="2800">
                <a:latin typeface="Calibri"/>
                <a:ea typeface="Calibri"/>
                <a:cs typeface="Calibri"/>
                <a:sym typeface="Calibri"/>
              </a:rPr>
              <a:t>Review their portfolio of grants and contracts</a:t>
            </a:r>
            <a:endParaRPr/>
          </a:p>
          <a:p>
            <a:pPr indent="-342900" lvl="0" marL="342900" rtl="0" algn="l">
              <a:spcBef>
                <a:spcPts val="560"/>
              </a:spcBef>
              <a:spcAft>
                <a:spcPts val="0"/>
              </a:spcAft>
              <a:buClr>
                <a:srgbClr val="FFFFFF"/>
              </a:buClr>
              <a:buSzPts val="2800"/>
              <a:buFont typeface="Noto Sans Symbols"/>
              <a:buChar char="❑"/>
            </a:pPr>
            <a:r>
              <a:rPr i="1" lang="en" sz="2800">
                <a:latin typeface="Calibri"/>
                <a:ea typeface="Calibri"/>
                <a:cs typeface="Calibri"/>
                <a:sym typeface="Calibri"/>
              </a:rPr>
              <a:t>Await notice from federal agency sponsors regarding grants or programs</a:t>
            </a:r>
            <a:endParaRPr/>
          </a:p>
          <a:p>
            <a:pPr indent="-342900" lvl="0" marL="342900" rtl="0" algn="l">
              <a:spcBef>
                <a:spcPts val="560"/>
              </a:spcBef>
              <a:spcAft>
                <a:spcPts val="0"/>
              </a:spcAft>
              <a:buClr>
                <a:srgbClr val="FFFFFF"/>
              </a:buClr>
              <a:buSzPts val="2800"/>
              <a:buFont typeface="Noto Sans Symbols"/>
              <a:buChar char="❑"/>
            </a:pPr>
            <a:r>
              <a:rPr i="1" lang="en" sz="2800">
                <a:latin typeface="Calibri"/>
                <a:ea typeface="Calibri"/>
                <a:cs typeface="Calibri"/>
                <a:sym typeface="Calibri"/>
              </a:rPr>
              <a:t>Await new terms to appear in new contracts</a:t>
            </a:r>
            <a:endParaRPr i="1" sz="2800">
              <a:latin typeface="Calibri"/>
              <a:ea typeface="Calibri"/>
              <a:cs typeface="Calibri"/>
              <a:sym typeface="Calibri"/>
            </a:endParaRPr>
          </a:p>
          <a:p>
            <a:pPr indent="-342900" lvl="0" marL="342900" rtl="0" algn="l">
              <a:spcBef>
                <a:spcPts val="560"/>
              </a:spcBef>
              <a:spcAft>
                <a:spcPts val="0"/>
              </a:spcAft>
              <a:buClr>
                <a:srgbClr val="FFFFFF"/>
              </a:buClr>
              <a:buSzPts val="2800"/>
              <a:buFont typeface="Noto Sans Symbols"/>
              <a:buChar char="❑"/>
            </a:pPr>
            <a:r>
              <a:rPr i="1" lang="en" sz="2800">
                <a:latin typeface="Calibri"/>
                <a:ea typeface="Calibri"/>
                <a:cs typeface="Calibri"/>
                <a:sym typeface="Calibri"/>
              </a:rPr>
              <a:t>Let the Office of Research know (</a:t>
            </a:r>
            <a:r>
              <a:rPr i="1" lang="en" sz="2800" u="sng">
                <a:solidFill>
                  <a:schemeClr val="hlink"/>
                </a:solidFill>
                <a:latin typeface="Calibri"/>
                <a:ea typeface="Calibri"/>
                <a:cs typeface="Calibri"/>
                <a:sym typeface="Calibri"/>
                <a:hlinkClick r:id="rId3"/>
              </a:rPr>
              <a:t>research@uw.edu</a:t>
            </a:r>
            <a:r>
              <a:rPr i="1" lang="en" sz="2800">
                <a:latin typeface="Calibri"/>
                <a:ea typeface="Calibri"/>
                <a:cs typeface="Calibri"/>
                <a:sym typeface="Calibri"/>
              </a:rPr>
              <a:t>) if they lead a program that provides diversity training to federal employees</a:t>
            </a:r>
            <a:endParaRPr/>
          </a:p>
        </p:txBody>
      </p:sp>
      <p:sp>
        <p:nvSpPr>
          <p:cNvPr id="901" name="Google Shape;901;p150"/>
          <p:cNvSpPr txBox="1"/>
          <p:nvPr/>
        </p:nvSpPr>
        <p:spPr>
          <a:xfrm>
            <a:off x="215660" y="6397289"/>
            <a:ext cx="3937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Calibri"/>
                <a:ea typeface="Calibri"/>
                <a:cs typeface="Calibri"/>
                <a:sym typeface="Calibri"/>
              </a:rPr>
              <a:t>MRAM – Joe Giffels – Office of Research</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51"/>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chemeClr val="accent3"/>
              </a:buClr>
              <a:buSzPts val="3500"/>
              <a:buNone/>
            </a:pPr>
            <a:r>
              <a:rPr lang="en" sz="3500">
                <a:latin typeface="Arial"/>
                <a:ea typeface="Arial"/>
                <a:cs typeface="Arial"/>
                <a:sym typeface="Arial"/>
              </a:rPr>
              <a:t>Foreign Nationals and the</a:t>
            </a:r>
            <a:endParaRPr/>
          </a:p>
          <a:p>
            <a:pPr indent="0" lvl="0" marL="0" rtl="0" algn="l">
              <a:lnSpc>
                <a:spcPct val="80000"/>
              </a:lnSpc>
              <a:spcBef>
                <a:spcPts val="700"/>
              </a:spcBef>
              <a:spcAft>
                <a:spcPts val="0"/>
              </a:spcAft>
              <a:buClr>
                <a:schemeClr val="accent3"/>
              </a:buClr>
              <a:buSzPts val="3500"/>
              <a:buNone/>
            </a:pPr>
            <a:r>
              <a:rPr lang="en" sz="3500">
                <a:latin typeface="Arial"/>
                <a:ea typeface="Arial"/>
                <a:cs typeface="Arial"/>
                <a:sym typeface="Arial"/>
              </a:rPr>
              <a:t>Fundamental Research Exclusion</a:t>
            </a:r>
            <a:endParaRPr/>
          </a:p>
        </p:txBody>
      </p:sp>
      <p:sp>
        <p:nvSpPr>
          <p:cNvPr id="908" name="Google Shape;908;p151"/>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October 2020</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Mark Stomski</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Office of Research</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52"/>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600"/>
              <a:buNone/>
            </a:pPr>
            <a:r>
              <a:rPr lang="en" sz="3600">
                <a:latin typeface="Encode Sans"/>
                <a:ea typeface="Encode Sans"/>
                <a:cs typeface="Encode Sans"/>
                <a:sym typeface="Encode Sans"/>
              </a:rPr>
              <a:t>Fundamental Research Exclusion</a:t>
            </a:r>
            <a:endParaRPr>
              <a:latin typeface="Encode Sans"/>
              <a:ea typeface="Encode Sans"/>
              <a:cs typeface="Encode Sans"/>
              <a:sym typeface="Encode Sans"/>
            </a:endParaRPr>
          </a:p>
        </p:txBody>
      </p:sp>
      <p:sp>
        <p:nvSpPr>
          <p:cNvPr id="915" name="Google Shape;915;p152"/>
          <p:cNvSpPr txBox="1"/>
          <p:nvPr>
            <p:ph idx="2" type="body"/>
          </p:nvPr>
        </p:nvSpPr>
        <p:spPr>
          <a:xfrm>
            <a:off x="659305" y="1581981"/>
            <a:ext cx="80769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FF"/>
              </a:buClr>
              <a:buSzPts val="2400"/>
              <a:buFont typeface="Noto Sans Symbols"/>
              <a:buChar char="⮚"/>
            </a:pPr>
            <a:r>
              <a:rPr lang="en">
                <a:latin typeface="Calibri"/>
                <a:ea typeface="Calibri"/>
                <a:cs typeface="Calibri"/>
                <a:sym typeface="Calibri"/>
              </a:rPr>
              <a:t>Exempt from export controls: Research </a:t>
            </a:r>
            <a:r>
              <a:rPr lang="en" u="sng">
                <a:latin typeface="Calibri"/>
                <a:ea typeface="Calibri"/>
                <a:cs typeface="Calibri"/>
                <a:sym typeface="Calibri"/>
              </a:rPr>
              <a:t>results</a:t>
            </a:r>
            <a:r>
              <a:rPr lang="en">
                <a:latin typeface="Calibri"/>
                <a:ea typeface="Calibri"/>
                <a:cs typeface="Calibri"/>
                <a:sym typeface="Calibri"/>
              </a:rPr>
              <a:t> that are generated with the hope of being published and there are </a:t>
            </a:r>
            <a:r>
              <a:rPr lang="en" u="sng">
                <a:latin typeface="Calibri"/>
                <a:ea typeface="Calibri"/>
                <a:cs typeface="Calibri"/>
                <a:sym typeface="Calibri"/>
              </a:rPr>
              <a:t>no</a:t>
            </a:r>
            <a:r>
              <a:rPr lang="en">
                <a:latin typeface="Calibri"/>
                <a:ea typeface="Calibri"/>
                <a:cs typeface="Calibri"/>
                <a:sym typeface="Calibri"/>
              </a:rPr>
              <a:t> restrictions or approvals required by the sponsor on the publication or use of foreign nationals. </a:t>
            </a:r>
            <a:r>
              <a:rPr lang="en">
                <a:solidFill>
                  <a:srgbClr val="00B050"/>
                </a:solidFill>
                <a:latin typeface="Calibri"/>
                <a:ea typeface="Calibri"/>
                <a:cs typeface="Calibri"/>
                <a:sym typeface="Calibri"/>
              </a:rPr>
              <a:t>FREE PUBLICATION</a:t>
            </a:r>
            <a:endParaRPr/>
          </a:p>
          <a:p>
            <a:pPr indent="-285750" lvl="1" marL="742950" rtl="0" algn="l">
              <a:spcBef>
                <a:spcPts val="0"/>
              </a:spcBef>
              <a:spcAft>
                <a:spcPts val="0"/>
              </a:spcAft>
              <a:buClr>
                <a:srgbClr val="FFFFFF"/>
              </a:buClr>
              <a:buSzPts val="2000"/>
              <a:buFont typeface="Noto Sans Symbols"/>
              <a:buChar char="⮚"/>
            </a:pPr>
            <a:r>
              <a:rPr lang="en">
                <a:latin typeface="Calibri"/>
                <a:ea typeface="Calibri"/>
                <a:cs typeface="Calibri"/>
                <a:sym typeface="Calibri"/>
              </a:rPr>
              <a:t>Publication approval example: DFARS 252.204-7000</a:t>
            </a:r>
            <a:endParaRPr/>
          </a:p>
          <a:p>
            <a:pPr indent="-285750" lvl="1" marL="742950" rtl="0" algn="l">
              <a:spcBef>
                <a:spcPts val="0"/>
              </a:spcBef>
              <a:spcAft>
                <a:spcPts val="0"/>
              </a:spcAft>
              <a:buClr>
                <a:srgbClr val="FFFFFF"/>
              </a:buClr>
              <a:buSzPts val="2000"/>
              <a:buFont typeface="Noto Sans Symbols"/>
              <a:buChar char="⮚"/>
            </a:pPr>
            <a:r>
              <a:rPr lang="en">
                <a:latin typeface="Calibri"/>
                <a:ea typeface="Calibri"/>
                <a:cs typeface="Calibri"/>
                <a:sym typeface="Calibri"/>
              </a:rPr>
              <a:t>PI agrees to publication approval process</a:t>
            </a:r>
            <a:endParaRPr/>
          </a:p>
          <a:p>
            <a:pPr indent="-285750" lvl="1" marL="742950" rtl="0" algn="l">
              <a:spcBef>
                <a:spcPts val="0"/>
              </a:spcBef>
              <a:spcAft>
                <a:spcPts val="0"/>
              </a:spcAft>
              <a:buClr>
                <a:srgbClr val="00B050"/>
              </a:buClr>
              <a:buSzPts val="2000"/>
              <a:buFont typeface="Noto Sans Symbols"/>
              <a:buChar char="⮚"/>
            </a:pPr>
            <a:r>
              <a:rPr lang="en">
                <a:solidFill>
                  <a:srgbClr val="00B050"/>
                </a:solidFill>
                <a:latin typeface="Calibri"/>
                <a:ea typeface="Calibri"/>
                <a:cs typeface="Calibri"/>
                <a:sym typeface="Calibri"/>
              </a:rPr>
              <a:t>Reviews of publications are OK for I.P. purposes</a:t>
            </a:r>
            <a:endParaRPr/>
          </a:p>
          <a:p>
            <a:pPr indent="-190500" lvl="0" marL="342900" rtl="0" algn="l">
              <a:spcBef>
                <a:spcPts val="0"/>
              </a:spcBef>
              <a:spcAft>
                <a:spcPts val="0"/>
              </a:spcAft>
              <a:buClr>
                <a:srgbClr val="FFFFFF"/>
              </a:buClr>
              <a:buSzPts val="2400"/>
              <a:buFont typeface="Noto Sans Symbols"/>
              <a:buNone/>
            </a:pPr>
            <a:r>
              <a:t/>
            </a:r>
            <a:endParaRPr>
              <a:latin typeface="Calibri"/>
              <a:ea typeface="Calibri"/>
              <a:cs typeface="Calibri"/>
              <a:sym typeface="Calibri"/>
            </a:endParaRPr>
          </a:p>
          <a:p>
            <a:pPr indent="-342900" lvl="0" marL="342900" rtl="0" algn="l">
              <a:spcBef>
                <a:spcPts val="0"/>
              </a:spcBef>
              <a:spcAft>
                <a:spcPts val="0"/>
              </a:spcAft>
              <a:buClr>
                <a:srgbClr val="FFFFFF"/>
              </a:buClr>
              <a:buSzPts val="2400"/>
              <a:buFont typeface="Noto Sans Symbols"/>
              <a:buChar char="⮚"/>
            </a:pPr>
            <a:r>
              <a:rPr lang="en">
                <a:latin typeface="Calibri"/>
                <a:ea typeface="Calibri"/>
                <a:cs typeface="Calibri"/>
                <a:sym typeface="Calibri"/>
              </a:rPr>
              <a:t>Does not include physical items (</a:t>
            </a:r>
            <a:r>
              <a:rPr lang="en">
                <a:solidFill>
                  <a:srgbClr val="FFC000"/>
                </a:solidFill>
                <a:latin typeface="Calibri"/>
                <a:ea typeface="Calibri"/>
                <a:cs typeface="Calibri"/>
                <a:sym typeface="Calibri"/>
              </a:rPr>
              <a:t>esp. military or space</a:t>
            </a:r>
            <a:r>
              <a:rPr lang="en">
                <a:latin typeface="Calibri"/>
                <a:ea typeface="Calibri"/>
                <a:cs typeface="Calibri"/>
                <a:sym typeface="Calibri"/>
              </a:rPr>
              <a:t>)</a:t>
            </a:r>
            <a:endParaRPr/>
          </a:p>
          <a:p>
            <a:pPr indent="-342900" lvl="0" marL="342900" rtl="0" algn="l">
              <a:spcBef>
                <a:spcPts val="0"/>
              </a:spcBef>
              <a:spcAft>
                <a:spcPts val="0"/>
              </a:spcAft>
              <a:buClr>
                <a:srgbClr val="FFFFFF"/>
              </a:buClr>
              <a:buSzPts val="2400"/>
              <a:buFont typeface="Noto Sans Symbols"/>
              <a:buChar char="⮚"/>
            </a:pPr>
            <a:r>
              <a:rPr lang="en">
                <a:latin typeface="Calibri"/>
                <a:ea typeface="Calibri"/>
                <a:cs typeface="Calibri"/>
                <a:sym typeface="Calibri"/>
              </a:rPr>
              <a:t>Does not include Sponsor or proprietary data</a:t>
            </a:r>
            <a:endParaRPr/>
          </a:p>
          <a:p>
            <a:pPr indent="-190500" lvl="0" marL="342900" rtl="0" algn="l">
              <a:spcBef>
                <a:spcPts val="0"/>
              </a:spcBef>
              <a:spcAft>
                <a:spcPts val="0"/>
              </a:spcAft>
              <a:buClr>
                <a:srgbClr val="FFFFFF"/>
              </a:buClr>
              <a:buSzPts val="2400"/>
              <a:buFont typeface="Noto Sans Symbols"/>
              <a:buNone/>
            </a:pPr>
            <a:r>
              <a:t/>
            </a:r>
            <a:endParaRPr>
              <a:latin typeface="Calibri"/>
              <a:ea typeface="Calibri"/>
              <a:cs typeface="Calibri"/>
              <a:sym typeface="Calibri"/>
            </a:endParaRPr>
          </a:p>
          <a:p>
            <a:pPr indent="-342900" lvl="0" marL="342900" rtl="0" algn="l">
              <a:spcBef>
                <a:spcPts val="0"/>
              </a:spcBef>
              <a:spcAft>
                <a:spcPts val="0"/>
              </a:spcAft>
              <a:buClr>
                <a:srgbClr val="FFFFFF"/>
              </a:buClr>
              <a:buSzPts val="2400"/>
              <a:buFont typeface="Noto Sans Symbols"/>
              <a:buChar char="⮚"/>
            </a:pPr>
            <a:r>
              <a:rPr lang="en">
                <a:latin typeface="Calibri"/>
                <a:ea typeface="Calibri"/>
                <a:cs typeface="Calibri"/>
                <a:sym typeface="Calibri"/>
              </a:rPr>
              <a:t>Does this impact remote international work/collaboration?</a:t>
            </a:r>
            <a:endParaRPr/>
          </a:p>
          <a:p>
            <a:pPr indent="-190500" lvl="0" marL="342900" rtl="0" algn="l">
              <a:spcBef>
                <a:spcPts val="0"/>
              </a:spcBef>
              <a:spcAft>
                <a:spcPts val="0"/>
              </a:spcAft>
              <a:buClr>
                <a:srgbClr val="FFFFFF"/>
              </a:buClr>
              <a:buSzPts val="2400"/>
              <a:buFont typeface="Noto Sans Symbols"/>
              <a:buNone/>
            </a:pPr>
            <a:r>
              <a:t/>
            </a:r>
            <a:endParaRPr>
              <a:latin typeface="Calibri"/>
              <a:ea typeface="Calibri"/>
              <a:cs typeface="Calibri"/>
              <a:sym typeface="Calibri"/>
            </a:endParaRPr>
          </a:p>
          <a:p>
            <a:pPr indent="-158750" lvl="1" marL="742950" rtl="0" algn="l">
              <a:spcBef>
                <a:spcPts val="0"/>
              </a:spcBef>
              <a:spcAft>
                <a:spcPts val="0"/>
              </a:spcAft>
              <a:buClr>
                <a:srgbClr val="FFFFFF"/>
              </a:buClr>
              <a:buSzPts val="2000"/>
              <a:buFont typeface="Noto Sans Symbols"/>
              <a:buNone/>
            </a:pPr>
            <a:r>
              <a:t/>
            </a:r>
            <a:endParaRPr>
              <a:latin typeface="Calibri"/>
              <a:ea typeface="Calibri"/>
              <a:cs typeface="Calibri"/>
              <a:sym typeface="Calibri"/>
            </a:endParaRPr>
          </a:p>
          <a:p>
            <a:pPr indent="0" lvl="0" marL="0" rtl="0" algn="l">
              <a:spcBef>
                <a:spcPts val="0"/>
              </a:spcBef>
              <a:spcAft>
                <a:spcPts val="0"/>
              </a:spcAft>
              <a:buClr>
                <a:srgbClr val="FFFFFF"/>
              </a:buClr>
              <a:buSzPts val="2400"/>
              <a:buNone/>
            </a:pPr>
            <a:r>
              <a:t/>
            </a:r>
            <a:endParaRPr>
              <a:latin typeface="Calibri"/>
              <a:ea typeface="Calibri"/>
              <a:cs typeface="Calibri"/>
              <a:sym typeface="Calibri"/>
            </a:endParaRPr>
          </a:p>
          <a:p>
            <a:pPr indent="-190500" lvl="0" marL="342900" rtl="0" algn="l">
              <a:spcBef>
                <a:spcPts val="0"/>
              </a:spcBef>
              <a:spcAft>
                <a:spcPts val="0"/>
              </a:spcAft>
              <a:buClr>
                <a:srgbClr val="FFFFFF"/>
              </a:buClr>
              <a:buSzPts val="2400"/>
              <a:buFont typeface="Noto Sans Symbols"/>
              <a:buNone/>
            </a:pPr>
            <a:r>
              <a:t/>
            </a:r>
            <a:endParaRPr>
              <a:latin typeface="Jacques Francois Shadow"/>
              <a:ea typeface="Jacques Francois Shadow"/>
              <a:cs typeface="Jacques Francois Shadow"/>
              <a:sym typeface="Jacques Francois Shadow"/>
            </a:endParaRPr>
          </a:p>
          <a:p>
            <a:pPr indent="0" lvl="0" marL="0" rtl="0" algn="l">
              <a:spcBef>
                <a:spcPts val="480"/>
              </a:spcBef>
              <a:spcAft>
                <a:spcPts val="0"/>
              </a:spcAft>
              <a:buClr>
                <a:srgbClr val="FFFFFF"/>
              </a:buClr>
              <a:buSzPts val="2400"/>
              <a:buNone/>
            </a:pPr>
            <a:r>
              <a:t/>
            </a:r>
            <a:endParaRPr/>
          </a:p>
        </p:txBody>
      </p:sp>
      <p:sp>
        <p:nvSpPr>
          <p:cNvPr id="916" name="Google Shape;916;p152"/>
          <p:cNvSpPr txBox="1"/>
          <p:nvPr/>
        </p:nvSpPr>
        <p:spPr>
          <a:xfrm>
            <a:off x="215660" y="6397289"/>
            <a:ext cx="4262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800" u="none" cap="none" strike="noStrike">
                <a:solidFill>
                  <a:schemeClr val="lt1"/>
                </a:solidFill>
                <a:latin typeface="Calibri"/>
                <a:ea typeface="Calibri"/>
                <a:cs typeface="Calibri"/>
                <a:sym typeface="Calibri"/>
              </a:rPr>
              <a:t>MRAM – Mark Stomski – Office of Research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53"/>
          <p:cNvSpPr txBox="1"/>
          <p:nvPr>
            <p:ph idx="1" type="body"/>
          </p:nvPr>
        </p:nvSpPr>
        <p:spPr>
          <a:xfrm>
            <a:off x="593629" y="27028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000"/>
              <a:buNone/>
            </a:pPr>
            <a:r>
              <a:rPr lang="en">
                <a:latin typeface="Encode Sans"/>
                <a:ea typeface="Encode Sans"/>
                <a:cs typeface="Encode Sans"/>
                <a:sym typeface="Encode Sans"/>
              </a:rPr>
              <a:t>Export Controlled  vs  Fundamental Research</a:t>
            </a:r>
            <a:endParaRPr>
              <a:latin typeface="Encode Sans"/>
              <a:ea typeface="Encode Sans"/>
              <a:cs typeface="Encode Sans"/>
              <a:sym typeface="Encode Sans"/>
            </a:endParaRPr>
          </a:p>
        </p:txBody>
      </p:sp>
      <p:grpSp>
        <p:nvGrpSpPr>
          <p:cNvPr id="922" name="Google Shape;922;p153"/>
          <p:cNvGrpSpPr/>
          <p:nvPr/>
        </p:nvGrpSpPr>
        <p:grpSpPr>
          <a:xfrm>
            <a:off x="362404" y="1577491"/>
            <a:ext cx="8534415" cy="4334359"/>
            <a:chOff x="561976" y="1837841"/>
            <a:chExt cx="8534415" cy="4334359"/>
          </a:xfrm>
        </p:grpSpPr>
        <p:sp>
          <p:nvSpPr>
            <p:cNvPr id="923" name="Google Shape;923;p153"/>
            <p:cNvSpPr/>
            <p:nvPr/>
          </p:nvSpPr>
          <p:spPr>
            <a:xfrm>
              <a:off x="3962400" y="2165350"/>
              <a:ext cx="838200" cy="1565400"/>
            </a:xfrm>
            <a:prstGeom prst="rect">
              <a:avLst/>
            </a:prstGeom>
            <a:solidFill>
              <a:srgbClr val="8000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924" name="Google Shape;924;p153"/>
            <p:cNvCxnSpPr/>
            <p:nvPr/>
          </p:nvCxnSpPr>
          <p:spPr>
            <a:xfrm>
              <a:off x="3948113" y="2309813"/>
              <a:ext cx="838200" cy="0"/>
            </a:xfrm>
            <a:prstGeom prst="straightConnector1">
              <a:avLst/>
            </a:prstGeom>
            <a:noFill/>
            <a:ln cap="flat" cmpd="sng" w="9525">
              <a:solidFill>
                <a:srgbClr val="000000"/>
              </a:solidFill>
              <a:prstDash val="solid"/>
              <a:round/>
              <a:headEnd len="med" w="med" type="none"/>
              <a:tailEnd len="med" w="med" type="none"/>
            </a:ln>
          </p:spPr>
        </p:cxnSp>
        <p:cxnSp>
          <p:nvCxnSpPr>
            <p:cNvPr id="925" name="Google Shape;925;p153"/>
            <p:cNvCxnSpPr/>
            <p:nvPr/>
          </p:nvCxnSpPr>
          <p:spPr>
            <a:xfrm>
              <a:off x="3975100" y="2470150"/>
              <a:ext cx="838200" cy="0"/>
            </a:xfrm>
            <a:prstGeom prst="straightConnector1">
              <a:avLst/>
            </a:prstGeom>
            <a:noFill/>
            <a:ln cap="flat" cmpd="sng" w="9525">
              <a:solidFill>
                <a:srgbClr val="000000"/>
              </a:solidFill>
              <a:prstDash val="solid"/>
              <a:round/>
              <a:headEnd len="med" w="med" type="none"/>
              <a:tailEnd len="med" w="med" type="none"/>
            </a:ln>
          </p:spPr>
        </p:cxnSp>
        <p:cxnSp>
          <p:nvCxnSpPr>
            <p:cNvPr id="926" name="Google Shape;926;p153"/>
            <p:cNvCxnSpPr/>
            <p:nvPr/>
          </p:nvCxnSpPr>
          <p:spPr>
            <a:xfrm>
              <a:off x="3948113" y="3198813"/>
              <a:ext cx="838200" cy="0"/>
            </a:xfrm>
            <a:prstGeom prst="straightConnector1">
              <a:avLst/>
            </a:prstGeom>
            <a:noFill/>
            <a:ln cap="flat" cmpd="sng" w="9525">
              <a:solidFill>
                <a:srgbClr val="000000"/>
              </a:solidFill>
              <a:prstDash val="solid"/>
              <a:round/>
              <a:headEnd len="med" w="med" type="none"/>
              <a:tailEnd len="med" w="med" type="none"/>
            </a:ln>
          </p:spPr>
        </p:cxnSp>
        <p:cxnSp>
          <p:nvCxnSpPr>
            <p:cNvPr id="927" name="Google Shape;927;p153"/>
            <p:cNvCxnSpPr/>
            <p:nvPr/>
          </p:nvCxnSpPr>
          <p:spPr>
            <a:xfrm>
              <a:off x="3962400" y="3351213"/>
              <a:ext cx="838200" cy="0"/>
            </a:xfrm>
            <a:prstGeom prst="straightConnector1">
              <a:avLst/>
            </a:prstGeom>
            <a:noFill/>
            <a:ln cap="flat" cmpd="sng" w="9525">
              <a:solidFill>
                <a:srgbClr val="000000"/>
              </a:solidFill>
              <a:prstDash val="solid"/>
              <a:round/>
              <a:headEnd len="med" w="med" type="none"/>
              <a:tailEnd len="med" w="med" type="none"/>
            </a:ln>
          </p:spPr>
        </p:cxnSp>
        <p:cxnSp>
          <p:nvCxnSpPr>
            <p:cNvPr id="928" name="Google Shape;928;p153"/>
            <p:cNvCxnSpPr/>
            <p:nvPr/>
          </p:nvCxnSpPr>
          <p:spPr>
            <a:xfrm>
              <a:off x="3962400" y="3505200"/>
              <a:ext cx="838200" cy="0"/>
            </a:xfrm>
            <a:prstGeom prst="straightConnector1">
              <a:avLst/>
            </a:prstGeom>
            <a:noFill/>
            <a:ln cap="flat" cmpd="sng" w="9525">
              <a:solidFill>
                <a:srgbClr val="000000"/>
              </a:solidFill>
              <a:prstDash val="solid"/>
              <a:round/>
              <a:headEnd len="med" w="med" type="none"/>
              <a:tailEnd len="med" w="med" type="none"/>
            </a:ln>
          </p:spPr>
        </p:cxnSp>
        <p:cxnSp>
          <p:nvCxnSpPr>
            <p:cNvPr id="929" name="Google Shape;929;p153"/>
            <p:cNvCxnSpPr/>
            <p:nvPr/>
          </p:nvCxnSpPr>
          <p:spPr>
            <a:xfrm>
              <a:off x="3962400" y="2622550"/>
              <a:ext cx="838200" cy="0"/>
            </a:xfrm>
            <a:prstGeom prst="straightConnector1">
              <a:avLst/>
            </a:prstGeom>
            <a:noFill/>
            <a:ln cap="flat" cmpd="sng" w="9525">
              <a:solidFill>
                <a:srgbClr val="000000"/>
              </a:solidFill>
              <a:prstDash val="solid"/>
              <a:round/>
              <a:headEnd len="med" w="med" type="none"/>
              <a:tailEnd len="med" w="med" type="none"/>
            </a:ln>
          </p:spPr>
        </p:cxnSp>
        <p:sp>
          <p:nvSpPr>
            <p:cNvPr id="930" name="Google Shape;930;p153"/>
            <p:cNvSpPr txBox="1"/>
            <p:nvPr/>
          </p:nvSpPr>
          <p:spPr>
            <a:xfrm>
              <a:off x="3894932" y="2590226"/>
              <a:ext cx="9906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2000">
                  <a:solidFill>
                    <a:schemeClr val="lt1"/>
                  </a:solidFill>
                  <a:latin typeface="Verdana"/>
                  <a:ea typeface="Verdana"/>
                  <a:cs typeface="Verdana"/>
                  <a:sym typeface="Verdana"/>
                </a:rPr>
                <a:t>US!</a:t>
              </a:r>
              <a:r>
                <a:rPr lang="en" sz="3200">
                  <a:solidFill>
                    <a:schemeClr val="lt1"/>
                  </a:solidFill>
                  <a:latin typeface="Verdana"/>
                  <a:ea typeface="Verdana"/>
                  <a:cs typeface="Verdana"/>
                  <a:sym typeface="Verdana"/>
                </a:rPr>
                <a:t> </a:t>
              </a:r>
              <a:endParaRPr/>
            </a:p>
          </p:txBody>
        </p:sp>
        <p:cxnSp>
          <p:nvCxnSpPr>
            <p:cNvPr id="931" name="Google Shape;931;p153"/>
            <p:cNvCxnSpPr/>
            <p:nvPr/>
          </p:nvCxnSpPr>
          <p:spPr>
            <a:xfrm>
              <a:off x="4343400" y="3352800"/>
              <a:ext cx="0" cy="152400"/>
            </a:xfrm>
            <a:prstGeom prst="straightConnector1">
              <a:avLst/>
            </a:prstGeom>
            <a:noFill/>
            <a:ln cap="flat" cmpd="sng" w="9525">
              <a:solidFill>
                <a:srgbClr val="000000"/>
              </a:solidFill>
              <a:prstDash val="solid"/>
              <a:round/>
              <a:headEnd len="med" w="med" type="none"/>
              <a:tailEnd len="med" w="med" type="none"/>
            </a:ln>
          </p:spPr>
        </p:cxnSp>
        <p:cxnSp>
          <p:nvCxnSpPr>
            <p:cNvPr id="932" name="Google Shape;932;p153"/>
            <p:cNvCxnSpPr/>
            <p:nvPr/>
          </p:nvCxnSpPr>
          <p:spPr>
            <a:xfrm rot="10800000">
              <a:off x="4572000" y="3505325"/>
              <a:ext cx="0" cy="225300"/>
            </a:xfrm>
            <a:prstGeom prst="straightConnector1">
              <a:avLst/>
            </a:prstGeom>
            <a:noFill/>
            <a:ln cap="flat" cmpd="sng" w="9525">
              <a:solidFill>
                <a:srgbClr val="000000"/>
              </a:solidFill>
              <a:prstDash val="solid"/>
              <a:round/>
              <a:headEnd len="med" w="med" type="none"/>
              <a:tailEnd len="med" w="med" type="none"/>
            </a:ln>
          </p:spPr>
        </p:cxnSp>
        <p:cxnSp>
          <p:nvCxnSpPr>
            <p:cNvPr id="933" name="Google Shape;933;p153"/>
            <p:cNvCxnSpPr/>
            <p:nvPr/>
          </p:nvCxnSpPr>
          <p:spPr>
            <a:xfrm>
              <a:off x="4195763" y="2470150"/>
              <a:ext cx="0" cy="152400"/>
            </a:xfrm>
            <a:prstGeom prst="straightConnector1">
              <a:avLst/>
            </a:prstGeom>
            <a:noFill/>
            <a:ln cap="flat" cmpd="sng" w="9525">
              <a:solidFill>
                <a:srgbClr val="000000"/>
              </a:solidFill>
              <a:prstDash val="solid"/>
              <a:round/>
              <a:headEnd len="med" w="med" type="none"/>
              <a:tailEnd len="med" w="med" type="none"/>
            </a:ln>
          </p:spPr>
        </p:cxnSp>
        <p:cxnSp>
          <p:nvCxnSpPr>
            <p:cNvPr id="934" name="Google Shape;934;p153"/>
            <p:cNvCxnSpPr/>
            <p:nvPr/>
          </p:nvCxnSpPr>
          <p:spPr>
            <a:xfrm>
              <a:off x="4191000" y="3211513"/>
              <a:ext cx="0" cy="152400"/>
            </a:xfrm>
            <a:prstGeom prst="straightConnector1">
              <a:avLst/>
            </a:prstGeom>
            <a:noFill/>
            <a:ln cap="flat" cmpd="sng" w="9525">
              <a:solidFill>
                <a:srgbClr val="000000"/>
              </a:solidFill>
              <a:prstDash val="solid"/>
              <a:round/>
              <a:headEnd len="med" w="med" type="none"/>
              <a:tailEnd len="med" w="med" type="none"/>
            </a:ln>
          </p:spPr>
        </p:cxnSp>
        <p:cxnSp>
          <p:nvCxnSpPr>
            <p:cNvPr id="935" name="Google Shape;935;p153"/>
            <p:cNvCxnSpPr/>
            <p:nvPr/>
          </p:nvCxnSpPr>
          <p:spPr>
            <a:xfrm>
              <a:off x="4572000" y="3195638"/>
              <a:ext cx="0" cy="152400"/>
            </a:xfrm>
            <a:prstGeom prst="straightConnector1">
              <a:avLst/>
            </a:prstGeom>
            <a:noFill/>
            <a:ln cap="flat" cmpd="sng" w="9525">
              <a:solidFill>
                <a:srgbClr val="000000"/>
              </a:solidFill>
              <a:prstDash val="solid"/>
              <a:round/>
              <a:headEnd len="med" w="med" type="none"/>
              <a:tailEnd len="med" w="med" type="none"/>
            </a:ln>
          </p:spPr>
        </p:cxnSp>
        <p:cxnSp>
          <p:nvCxnSpPr>
            <p:cNvPr id="936" name="Google Shape;936;p153"/>
            <p:cNvCxnSpPr/>
            <p:nvPr/>
          </p:nvCxnSpPr>
          <p:spPr>
            <a:xfrm>
              <a:off x="4191000" y="3505200"/>
              <a:ext cx="0" cy="225300"/>
            </a:xfrm>
            <a:prstGeom prst="straightConnector1">
              <a:avLst/>
            </a:prstGeom>
            <a:noFill/>
            <a:ln cap="flat" cmpd="sng" w="9525">
              <a:solidFill>
                <a:srgbClr val="000000"/>
              </a:solidFill>
              <a:prstDash val="solid"/>
              <a:round/>
              <a:headEnd len="med" w="med" type="none"/>
              <a:tailEnd len="med" w="med" type="none"/>
            </a:ln>
          </p:spPr>
        </p:cxnSp>
        <p:cxnSp>
          <p:nvCxnSpPr>
            <p:cNvPr id="937" name="Google Shape;937;p153"/>
            <p:cNvCxnSpPr/>
            <p:nvPr/>
          </p:nvCxnSpPr>
          <p:spPr>
            <a:xfrm>
              <a:off x="4191000" y="2165350"/>
              <a:ext cx="0" cy="152400"/>
            </a:xfrm>
            <a:prstGeom prst="straightConnector1">
              <a:avLst/>
            </a:prstGeom>
            <a:noFill/>
            <a:ln cap="flat" cmpd="sng" w="9525">
              <a:solidFill>
                <a:srgbClr val="000000"/>
              </a:solidFill>
              <a:prstDash val="solid"/>
              <a:round/>
              <a:headEnd len="med" w="med" type="none"/>
              <a:tailEnd len="med" w="med" type="none"/>
            </a:ln>
          </p:spPr>
        </p:cxnSp>
        <p:cxnSp>
          <p:nvCxnSpPr>
            <p:cNvPr id="938" name="Google Shape;938;p153"/>
            <p:cNvCxnSpPr/>
            <p:nvPr/>
          </p:nvCxnSpPr>
          <p:spPr>
            <a:xfrm>
              <a:off x="4381500" y="2317750"/>
              <a:ext cx="0" cy="152400"/>
            </a:xfrm>
            <a:prstGeom prst="straightConnector1">
              <a:avLst/>
            </a:prstGeom>
            <a:noFill/>
            <a:ln cap="flat" cmpd="sng" w="9525">
              <a:solidFill>
                <a:srgbClr val="000000"/>
              </a:solidFill>
              <a:prstDash val="solid"/>
              <a:round/>
              <a:headEnd len="med" w="med" type="none"/>
              <a:tailEnd len="med" w="med" type="none"/>
            </a:ln>
          </p:spPr>
        </p:cxnSp>
        <p:cxnSp>
          <p:nvCxnSpPr>
            <p:cNvPr id="939" name="Google Shape;939;p153"/>
            <p:cNvCxnSpPr/>
            <p:nvPr/>
          </p:nvCxnSpPr>
          <p:spPr>
            <a:xfrm>
              <a:off x="4572000" y="2470150"/>
              <a:ext cx="0" cy="152400"/>
            </a:xfrm>
            <a:prstGeom prst="straightConnector1">
              <a:avLst/>
            </a:prstGeom>
            <a:noFill/>
            <a:ln cap="flat" cmpd="sng" w="9525">
              <a:solidFill>
                <a:srgbClr val="000000"/>
              </a:solidFill>
              <a:prstDash val="solid"/>
              <a:round/>
              <a:headEnd len="med" w="med" type="none"/>
              <a:tailEnd len="med" w="med" type="none"/>
            </a:ln>
          </p:spPr>
        </p:cxnSp>
        <p:cxnSp>
          <p:nvCxnSpPr>
            <p:cNvPr id="940" name="Google Shape;940;p153"/>
            <p:cNvCxnSpPr/>
            <p:nvPr/>
          </p:nvCxnSpPr>
          <p:spPr>
            <a:xfrm>
              <a:off x="4576763" y="2179638"/>
              <a:ext cx="0" cy="152400"/>
            </a:xfrm>
            <a:prstGeom prst="straightConnector1">
              <a:avLst/>
            </a:prstGeom>
            <a:noFill/>
            <a:ln cap="flat" cmpd="sng" w="9525">
              <a:solidFill>
                <a:srgbClr val="000000"/>
              </a:solidFill>
              <a:prstDash val="solid"/>
              <a:round/>
              <a:headEnd len="med" w="med" type="none"/>
              <a:tailEnd len="med" w="med" type="none"/>
            </a:ln>
          </p:spPr>
        </p:cxnSp>
        <p:sp>
          <p:nvSpPr>
            <p:cNvPr id="941" name="Google Shape;941;p153"/>
            <p:cNvSpPr txBox="1"/>
            <p:nvPr/>
          </p:nvSpPr>
          <p:spPr>
            <a:xfrm>
              <a:off x="3543300" y="3843687"/>
              <a:ext cx="1752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chemeClr val="lt1"/>
                  </a:solidFill>
                  <a:latin typeface="Verdana"/>
                  <a:ea typeface="Verdana"/>
                  <a:cs typeface="Verdana"/>
                  <a:sym typeface="Verdana"/>
                </a:rPr>
                <a:t>Awareness</a:t>
              </a:r>
              <a:endParaRPr/>
            </a:p>
          </p:txBody>
        </p:sp>
        <p:grpSp>
          <p:nvGrpSpPr>
            <p:cNvPr id="942" name="Google Shape;942;p153"/>
            <p:cNvGrpSpPr/>
            <p:nvPr/>
          </p:nvGrpSpPr>
          <p:grpSpPr>
            <a:xfrm>
              <a:off x="2346781" y="2527301"/>
              <a:ext cx="952500" cy="1238250"/>
              <a:chOff x="1104" y="1200"/>
              <a:chExt cx="600" cy="780"/>
            </a:xfrm>
          </p:grpSpPr>
          <p:grpSp>
            <p:nvGrpSpPr>
              <p:cNvPr id="943" name="Google Shape;943;p153"/>
              <p:cNvGrpSpPr/>
              <p:nvPr/>
            </p:nvGrpSpPr>
            <p:grpSpPr>
              <a:xfrm>
                <a:off x="1104" y="1200"/>
                <a:ext cx="600" cy="348"/>
                <a:chOff x="1104" y="1200"/>
                <a:chExt cx="600" cy="348"/>
              </a:xfrm>
            </p:grpSpPr>
            <p:sp>
              <p:nvSpPr>
                <p:cNvPr id="944" name="Google Shape;944;p153"/>
                <p:cNvSpPr/>
                <p:nvPr/>
              </p:nvSpPr>
              <p:spPr>
                <a:xfrm>
                  <a:off x="1104" y="1200"/>
                  <a:ext cx="600" cy="300"/>
                </a:xfrm>
                <a:prstGeom prst="rightArrow">
                  <a:avLst>
                    <a:gd fmla="val 50000" name="adj1"/>
                    <a:gd fmla="val 43750"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45" name="Google Shape;945;p153"/>
                <p:cNvSpPr txBox="1"/>
                <p:nvPr/>
              </p:nvSpPr>
              <p:spPr>
                <a:xfrm>
                  <a:off x="1104" y="1248"/>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latin typeface="Verdana"/>
                      <a:ea typeface="Verdana"/>
                      <a:cs typeface="Verdana"/>
                      <a:sym typeface="Verdana"/>
                    </a:rPr>
                    <a:t>Sponsor</a:t>
                  </a:r>
                  <a:endParaRPr/>
                </a:p>
              </p:txBody>
            </p:sp>
          </p:grpSp>
          <p:grpSp>
            <p:nvGrpSpPr>
              <p:cNvPr id="946" name="Google Shape;946;p153"/>
              <p:cNvGrpSpPr/>
              <p:nvPr/>
            </p:nvGrpSpPr>
            <p:grpSpPr>
              <a:xfrm>
                <a:off x="1104" y="1632"/>
                <a:ext cx="600" cy="348"/>
                <a:chOff x="1104" y="1632"/>
                <a:chExt cx="600" cy="348"/>
              </a:xfrm>
            </p:grpSpPr>
            <p:sp>
              <p:nvSpPr>
                <p:cNvPr id="947" name="Google Shape;947;p153"/>
                <p:cNvSpPr/>
                <p:nvPr/>
              </p:nvSpPr>
              <p:spPr>
                <a:xfrm>
                  <a:off x="1104" y="1632"/>
                  <a:ext cx="600" cy="300"/>
                </a:xfrm>
                <a:prstGeom prst="rightArrow">
                  <a:avLst>
                    <a:gd fmla="val 50000" name="adj1"/>
                    <a:gd fmla="val 43750"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p153"/>
                <p:cNvSpPr txBox="1"/>
                <p:nvPr/>
              </p:nvSpPr>
              <p:spPr>
                <a:xfrm>
                  <a:off x="1104" y="1680"/>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latin typeface="Verdana"/>
                      <a:ea typeface="Verdana"/>
                      <a:cs typeface="Verdana"/>
                      <a:sym typeface="Verdana"/>
                    </a:rPr>
                    <a:t>Gov’t</a:t>
                  </a:r>
                  <a:endParaRPr/>
                </a:p>
              </p:txBody>
            </p:sp>
          </p:grpSp>
        </p:grpSp>
        <p:sp>
          <p:nvSpPr>
            <p:cNvPr id="949" name="Google Shape;949;p153"/>
            <p:cNvSpPr txBox="1"/>
            <p:nvPr/>
          </p:nvSpPr>
          <p:spPr>
            <a:xfrm>
              <a:off x="561976" y="2657475"/>
              <a:ext cx="16764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Verdana"/>
                  <a:ea typeface="Verdana"/>
                  <a:cs typeface="Verdana"/>
                  <a:sym typeface="Verdana"/>
                </a:rPr>
                <a:t>Controlled Information &amp; Equipment</a:t>
              </a:r>
              <a:endParaRPr/>
            </a:p>
          </p:txBody>
        </p:sp>
        <p:sp>
          <p:nvSpPr>
            <p:cNvPr id="950" name="Google Shape;950;p153"/>
            <p:cNvSpPr/>
            <p:nvPr/>
          </p:nvSpPr>
          <p:spPr>
            <a:xfrm>
              <a:off x="6613525" y="1837841"/>
              <a:ext cx="2482866" cy="2133594"/>
            </a:xfrm>
            <a:custGeom>
              <a:rect b="b" l="l" r="r" t="t"/>
              <a:pathLst>
                <a:path extrusionOk="0" h="21600" w="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1" name="Google Shape;951;p153"/>
            <p:cNvSpPr txBox="1"/>
            <p:nvPr/>
          </p:nvSpPr>
          <p:spPr>
            <a:xfrm>
              <a:off x="7131050" y="2449513"/>
              <a:ext cx="1447800" cy="762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400">
                  <a:solidFill>
                    <a:schemeClr val="lt1"/>
                  </a:solidFill>
                  <a:latin typeface="Verdana"/>
                  <a:ea typeface="Verdana"/>
                  <a:cs typeface="Verdana"/>
                  <a:sym typeface="Verdana"/>
                </a:rPr>
                <a:t>Fundamental Research </a:t>
              </a:r>
              <a:r>
                <a:rPr lang="en" sz="1600">
                  <a:solidFill>
                    <a:schemeClr val="lt1"/>
                  </a:solidFill>
                  <a:latin typeface="Verdana"/>
                  <a:ea typeface="Verdana"/>
                  <a:cs typeface="Verdana"/>
                  <a:sym typeface="Verdana"/>
                </a:rPr>
                <a:t>RESULTS</a:t>
              </a:r>
              <a:endParaRPr/>
            </a:p>
          </p:txBody>
        </p:sp>
        <p:sp>
          <p:nvSpPr>
            <p:cNvPr id="952" name="Google Shape;952;p153"/>
            <p:cNvSpPr/>
            <p:nvPr/>
          </p:nvSpPr>
          <p:spPr>
            <a:xfrm>
              <a:off x="4970463" y="2636838"/>
              <a:ext cx="1371600" cy="749300"/>
            </a:xfrm>
            <a:custGeom>
              <a:rect b="b" l="l" r="r" t="t"/>
              <a:pathLst>
                <a:path extrusionOk="0" h="472" w="864">
                  <a:moveTo>
                    <a:pt x="0" y="264"/>
                  </a:moveTo>
                  <a:cubicBezTo>
                    <a:pt x="84" y="156"/>
                    <a:pt x="168" y="48"/>
                    <a:pt x="240" y="24"/>
                  </a:cubicBezTo>
                  <a:cubicBezTo>
                    <a:pt x="312" y="0"/>
                    <a:pt x="384" y="48"/>
                    <a:pt x="432" y="120"/>
                  </a:cubicBezTo>
                  <a:cubicBezTo>
                    <a:pt x="480" y="192"/>
                    <a:pt x="496" y="440"/>
                    <a:pt x="528" y="456"/>
                  </a:cubicBezTo>
                  <a:cubicBezTo>
                    <a:pt x="560" y="472"/>
                    <a:pt x="568" y="256"/>
                    <a:pt x="624" y="216"/>
                  </a:cubicBezTo>
                  <a:cubicBezTo>
                    <a:pt x="680" y="176"/>
                    <a:pt x="772" y="196"/>
                    <a:pt x="864" y="216"/>
                  </a:cubicBezTo>
                </a:path>
              </a:pathLst>
            </a:cu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953" name="Google Shape;953;p153"/>
            <p:cNvCxnSpPr/>
            <p:nvPr/>
          </p:nvCxnSpPr>
          <p:spPr>
            <a:xfrm>
              <a:off x="6275388" y="2971800"/>
              <a:ext cx="152400" cy="0"/>
            </a:xfrm>
            <a:prstGeom prst="straightConnector1">
              <a:avLst/>
            </a:prstGeom>
            <a:noFill/>
            <a:ln cap="flat" cmpd="sng" w="9525">
              <a:solidFill>
                <a:schemeClr val="lt1"/>
              </a:solidFill>
              <a:prstDash val="solid"/>
              <a:round/>
              <a:headEnd len="med" w="med" type="none"/>
              <a:tailEnd len="med" w="med" type="triangle"/>
            </a:ln>
          </p:spPr>
        </p:cxnSp>
        <p:sp>
          <p:nvSpPr>
            <p:cNvPr id="954" name="Google Shape;954;p153"/>
            <p:cNvSpPr txBox="1"/>
            <p:nvPr/>
          </p:nvSpPr>
          <p:spPr>
            <a:xfrm>
              <a:off x="4979988" y="2657475"/>
              <a:ext cx="1295400" cy="641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Verdana"/>
                  <a:ea typeface="Verdana"/>
                  <a:cs typeface="Verdana"/>
                  <a:sym typeface="Verdana"/>
                </a:rPr>
                <a:t>Open research</a:t>
              </a:r>
              <a:endParaRPr/>
            </a:p>
          </p:txBody>
        </p:sp>
        <p:cxnSp>
          <p:nvCxnSpPr>
            <p:cNvPr id="955" name="Google Shape;955;p153"/>
            <p:cNvCxnSpPr/>
            <p:nvPr/>
          </p:nvCxnSpPr>
          <p:spPr>
            <a:xfrm>
              <a:off x="4419600" y="4343400"/>
              <a:ext cx="0" cy="1828800"/>
            </a:xfrm>
            <a:prstGeom prst="straightConnector1">
              <a:avLst/>
            </a:prstGeom>
            <a:noFill/>
            <a:ln cap="flat" cmpd="sng" w="95250">
              <a:solidFill>
                <a:srgbClr val="000000"/>
              </a:solidFill>
              <a:prstDash val="solid"/>
              <a:round/>
              <a:headEnd len="med" w="med" type="none"/>
              <a:tailEnd len="med" w="med" type="none"/>
            </a:ln>
          </p:spPr>
        </p:cxnSp>
        <p:sp>
          <p:nvSpPr>
            <p:cNvPr id="956" name="Google Shape;956;p153"/>
            <p:cNvSpPr/>
            <p:nvPr/>
          </p:nvSpPr>
          <p:spPr>
            <a:xfrm>
              <a:off x="4508500" y="5027613"/>
              <a:ext cx="609600" cy="381000"/>
            </a:xfrm>
            <a:prstGeom prst="rightArrow">
              <a:avLst>
                <a:gd fmla="val 50000" name="adj1"/>
                <a:gd fmla="val 40000"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153"/>
            <p:cNvSpPr/>
            <p:nvPr/>
          </p:nvSpPr>
          <p:spPr>
            <a:xfrm rot="10800000">
              <a:off x="3729038" y="5021263"/>
              <a:ext cx="609600" cy="381000"/>
            </a:xfrm>
            <a:prstGeom prst="rightArrow">
              <a:avLst>
                <a:gd fmla="val 50000" name="adj1"/>
                <a:gd fmla="val 40000"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8" name="Google Shape;958;p153"/>
            <p:cNvSpPr txBox="1"/>
            <p:nvPr/>
          </p:nvSpPr>
          <p:spPr>
            <a:xfrm>
              <a:off x="1062037" y="4841875"/>
              <a:ext cx="2667000" cy="83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400">
                  <a:solidFill>
                    <a:schemeClr val="lt1"/>
                  </a:solidFill>
                  <a:latin typeface="Verdana"/>
                  <a:ea typeface="Verdana"/>
                  <a:cs typeface="Verdana"/>
                  <a:sym typeface="Verdana"/>
                </a:rPr>
                <a:t>CONTROLLED DATA</a:t>
              </a:r>
              <a:endParaRPr/>
            </a:p>
          </p:txBody>
        </p:sp>
        <p:sp>
          <p:nvSpPr>
            <p:cNvPr id="959" name="Google Shape;959;p153"/>
            <p:cNvSpPr txBox="1"/>
            <p:nvPr/>
          </p:nvSpPr>
          <p:spPr>
            <a:xfrm>
              <a:off x="5924291" y="4802188"/>
              <a:ext cx="2667000" cy="83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400">
                  <a:solidFill>
                    <a:schemeClr val="lt1"/>
                  </a:solidFill>
                  <a:latin typeface="Verdana"/>
                  <a:ea typeface="Verdana"/>
                  <a:cs typeface="Verdana"/>
                  <a:sym typeface="Verdana"/>
                </a:rPr>
                <a:t>PUBLIC DOMAIN</a:t>
              </a:r>
              <a:endParaRPr/>
            </a:p>
          </p:txBody>
        </p:sp>
        <p:sp>
          <p:nvSpPr>
            <p:cNvPr id="960" name="Google Shape;960;p153"/>
            <p:cNvSpPr txBox="1"/>
            <p:nvPr/>
          </p:nvSpPr>
          <p:spPr>
            <a:xfrm>
              <a:off x="1300497" y="4056341"/>
              <a:ext cx="1740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Calibri"/>
                  <a:ea typeface="Calibri"/>
                  <a:cs typeface="Calibri"/>
                  <a:sym typeface="Calibri"/>
                </a:rPr>
                <a:t>Proprietary</a:t>
              </a:r>
              <a:r>
                <a:rPr lang="en" sz="1600">
                  <a:solidFill>
                    <a:schemeClr val="lt1"/>
                  </a:solidFill>
                  <a:latin typeface="Calibri"/>
                  <a:ea typeface="Calibri"/>
                  <a:cs typeface="Calibri"/>
                  <a:sym typeface="Calibri"/>
                </a:rPr>
                <a:t> Data</a:t>
              </a:r>
              <a:endParaRPr/>
            </a:p>
          </p:txBody>
        </p:sp>
      </p:grpSp>
      <p:sp>
        <p:nvSpPr>
          <p:cNvPr id="961" name="Google Shape;961;p153"/>
          <p:cNvSpPr txBox="1"/>
          <p:nvPr/>
        </p:nvSpPr>
        <p:spPr>
          <a:xfrm>
            <a:off x="215660" y="6397289"/>
            <a:ext cx="4262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Calibri"/>
                <a:ea typeface="Calibri"/>
                <a:cs typeface="Calibri"/>
                <a:sym typeface="Calibri"/>
              </a:rPr>
              <a:t>MRAM – Mark Stomski – Office of Research</a:t>
            </a:r>
            <a:endParaRPr/>
          </a:p>
        </p:txBody>
      </p:sp>
      <p:sp>
        <p:nvSpPr>
          <p:cNvPr id="962" name="Google Shape;962;p153"/>
          <p:cNvSpPr txBox="1"/>
          <p:nvPr/>
        </p:nvSpPr>
        <p:spPr>
          <a:xfrm>
            <a:off x="5537654" y="3616700"/>
            <a:ext cx="19374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Calibri"/>
                <a:ea typeface="Calibri"/>
                <a:cs typeface="Calibri"/>
                <a:sym typeface="Calibri"/>
              </a:rPr>
              <a:t>Foreign national participation OK</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54"/>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600"/>
              <a:buNone/>
            </a:pPr>
            <a:r>
              <a:rPr lang="en" sz="3600">
                <a:latin typeface="Encode Sans"/>
                <a:ea typeface="Encode Sans"/>
                <a:cs typeface="Encode Sans"/>
                <a:sym typeface="Encode Sans"/>
              </a:rPr>
              <a:t>Keep in Mind</a:t>
            </a:r>
            <a:endParaRPr>
              <a:latin typeface="Encode Sans"/>
              <a:ea typeface="Encode Sans"/>
              <a:cs typeface="Encode Sans"/>
              <a:sym typeface="Encode Sans"/>
            </a:endParaRPr>
          </a:p>
        </p:txBody>
      </p:sp>
      <p:sp>
        <p:nvSpPr>
          <p:cNvPr id="969" name="Google Shape;969;p154"/>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FF"/>
              </a:buClr>
              <a:buSzPts val="2400"/>
              <a:buFont typeface="Noto Sans Symbols"/>
              <a:buChar char="❑"/>
            </a:pPr>
            <a:r>
              <a:rPr i="1" lang="en">
                <a:latin typeface="Calibri"/>
                <a:ea typeface="Calibri"/>
                <a:cs typeface="Calibri"/>
                <a:sym typeface="Calibri"/>
              </a:rPr>
              <a:t>Remind PIs of the fundamental research exclusion, especially PIs who may indicate that there is a publication or foreign national approval process</a:t>
            </a:r>
            <a:endParaRPr/>
          </a:p>
          <a:p>
            <a:pPr indent="-342900" lvl="0" marL="342900" rtl="0" algn="l">
              <a:spcBef>
                <a:spcPts val="480"/>
              </a:spcBef>
              <a:spcAft>
                <a:spcPts val="0"/>
              </a:spcAft>
              <a:buClr>
                <a:srgbClr val="FFFFFF"/>
              </a:buClr>
              <a:buSzPts val="2400"/>
              <a:buFont typeface="Noto Sans Symbols"/>
              <a:buChar char="❑"/>
            </a:pPr>
            <a:r>
              <a:rPr i="1" lang="en">
                <a:latin typeface="Calibri"/>
                <a:ea typeface="Calibri"/>
                <a:cs typeface="Calibri"/>
                <a:sym typeface="Calibri"/>
              </a:rPr>
              <a:t>Sanctioned country nationals</a:t>
            </a:r>
            <a:endParaRPr/>
          </a:p>
          <a:p>
            <a:pPr indent="-285750" lvl="1" marL="742950" rtl="0" algn="l">
              <a:spcBef>
                <a:spcPts val="400"/>
              </a:spcBef>
              <a:spcAft>
                <a:spcPts val="0"/>
              </a:spcAft>
              <a:buClr>
                <a:srgbClr val="FF0000"/>
              </a:buClr>
              <a:buSzPts val="2000"/>
              <a:buFont typeface="Noto Sans Symbols"/>
              <a:buChar char="❑"/>
            </a:pPr>
            <a:r>
              <a:rPr i="1" lang="en">
                <a:solidFill>
                  <a:srgbClr val="FF0000"/>
                </a:solidFill>
                <a:latin typeface="Calibri"/>
                <a:ea typeface="Calibri"/>
                <a:cs typeface="Calibri"/>
                <a:sym typeface="Calibri"/>
              </a:rPr>
              <a:t>Cuba, Iran, North Korea, Syria</a:t>
            </a:r>
            <a:endParaRPr/>
          </a:p>
          <a:p>
            <a:pPr indent="-285750" lvl="1" marL="742950" rtl="0" algn="l">
              <a:spcBef>
                <a:spcPts val="400"/>
              </a:spcBef>
              <a:spcAft>
                <a:spcPts val="0"/>
              </a:spcAft>
              <a:buClr>
                <a:srgbClr val="FFFFFF"/>
              </a:buClr>
              <a:buSzPts val="2000"/>
              <a:buFont typeface="Noto Sans Symbols"/>
              <a:buChar char="❑"/>
            </a:pPr>
            <a:r>
              <a:rPr i="1" lang="en">
                <a:latin typeface="Calibri"/>
                <a:ea typeface="Calibri"/>
                <a:cs typeface="Calibri"/>
                <a:sym typeface="Calibri"/>
              </a:rPr>
              <a:t>US Permanent Residents are “US persons,” not foreign nationals </a:t>
            </a:r>
            <a:endParaRPr/>
          </a:p>
          <a:p>
            <a:pPr indent="-285750" lvl="1" marL="742950" rtl="0" algn="l">
              <a:spcBef>
                <a:spcPts val="400"/>
              </a:spcBef>
              <a:spcAft>
                <a:spcPts val="0"/>
              </a:spcAft>
              <a:buClr>
                <a:srgbClr val="FFFFFF"/>
              </a:buClr>
              <a:buSzPts val="2000"/>
              <a:buFont typeface="Noto Sans Symbols"/>
              <a:buChar char="❑"/>
            </a:pPr>
            <a:r>
              <a:rPr i="1" lang="en">
                <a:latin typeface="Calibri"/>
                <a:ea typeface="Calibri"/>
                <a:cs typeface="Calibri"/>
                <a:sym typeface="Calibri"/>
              </a:rPr>
              <a:t>UW faculty, staff, and students from sanctioned countries are OK</a:t>
            </a:r>
            <a:endParaRPr/>
          </a:p>
          <a:p>
            <a:pPr indent="-342900" lvl="0" marL="342900" rtl="0" algn="l">
              <a:spcBef>
                <a:spcPts val="480"/>
              </a:spcBef>
              <a:spcAft>
                <a:spcPts val="0"/>
              </a:spcAft>
              <a:buClr>
                <a:srgbClr val="FFFFFF"/>
              </a:buClr>
              <a:buSzPts val="2400"/>
              <a:buFont typeface="Noto Sans Symbols"/>
              <a:buChar char="❑"/>
            </a:pPr>
            <a:r>
              <a:rPr i="1" lang="en">
                <a:latin typeface="Calibri"/>
                <a:ea typeface="Calibri"/>
                <a:cs typeface="Calibri"/>
                <a:sym typeface="Calibri"/>
              </a:rPr>
              <a:t>International Visitors – Alert </a:t>
            </a:r>
            <a:r>
              <a:rPr i="1" lang="en" u="sng">
                <a:solidFill>
                  <a:schemeClr val="hlink"/>
                </a:solidFill>
                <a:latin typeface="Calibri"/>
                <a:ea typeface="Calibri"/>
                <a:cs typeface="Calibri"/>
                <a:sym typeface="Calibri"/>
                <a:hlinkClick r:id="rId3"/>
              </a:rPr>
              <a:t>exports@uw.edu</a:t>
            </a:r>
            <a:r>
              <a:rPr i="1" lang="en">
                <a:latin typeface="Calibri"/>
                <a:ea typeface="Calibri"/>
                <a:cs typeface="Calibri"/>
                <a:sym typeface="Calibri"/>
              </a:rPr>
              <a:t> </a:t>
            </a:r>
            <a:endParaRPr i="1">
              <a:latin typeface="Calibri"/>
              <a:ea typeface="Calibri"/>
              <a:cs typeface="Calibri"/>
              <a:sym typeface="Calibri"/>
            </a:endParaRPr>
          </a:p>
          <a:p>
            <a:pPr indent="-285750" lvl="1" marL="742950" rtl="0" algn="l">
              <a:spcBef>
                <a:spcPts val="400"/>
              </a:spcBef>
              <a:spcAft>
                <a:spcPts val="0"/>
              </a:spcAft>
              <a:buClr>
                <a:srgbClr val="FFFFFF"/>
              </a:buClr>
              <a:buSzPts val="2000"/>
              <a:buFont typeface="Noto Sans Symbols"/>
              <a:buChar char="❑"/>
            </a:pPr>
            <a:r>
              <a:rPr i="1" lang="en">
                <a:latin typeface="Calibri"/>
                <a:ea typeface="Calibri"/>
                <a:cs typeface="Calibri"/>
                <a:sym typeface="Calibri"/>
              </a:rPr>
              <a:t>Debarred entities</a:t>
            </a:r>
            <a:endParaRPr/>
          </a:p>
          <a:p>
            <a:pPr indent="-285750" lvl="1" marL="742950" rtl="0" algn="l">
              <a:spcBef>
                <a:spcPts val="400"/>
              </a:spcBef>
              <a:spcAft>
                <a:spcPts val="0"/>
              </a:spcAft>
              <a:buClr>
                <a:srgbClr val="FFFFFF"/>
              </a:buClr>
              <a:buSzPts val="2000"/>
              <a:buFont typeface="Noto Sans Symbols"/>
              <a:buChar char="❑"/>
            </a:pPr>
            <a:r>
              <a:rPr i="1" lang="en">
                <a:latin typeface="Calibri"/>
                <a:ea typeface="Calibri"/>
                <a:cs typeface="Calibri"/>
                <a:sym typeface="Calibri"/>
              </a:rPr>
              <a:t>Potential nefarious goals</a:t>
            </a:r>
            <a:endParaRPr/>
          </a:p>
          <a:p>
            <a:pPr indent="-342900" lvl="0" marL="342900" rtl="0" algn="l">
              <a:spcBef>
                <a:spcPts val="480"/>
              </a:spcBef>
              <a:spcAft>
                <a:spcPts val="0"/>
              </a:spcAft>
              <a:buClr>
                <a:srgbClr val="FFFFFF"/>
              </a:buClr>
              <a:buSzPts val="2400"/>
              <a:buFont typeface="Noto Sans Symbols"/>
              <a:buChar char="❑"/>
            </a:pPr>
            <a:r>
              <a:rPr i="1" lang="en">
                <a:latin typeface="Calibri"/>
                <a:ea typeface="Calibri"/>
                <a:cs typeface="Calibri"/>
                <a:sym typeface="Calibri"/>
              </a:rPr>
              <a:t>Report any suspicious behavior</a:t>
            </a:r>
            <a:endParaRPr i="1">
              <a:latin typeface="Calibri"/>
              <a:ea typeface="Calibri"/>
              <a:cs typeface="Calibri"/>
              <a:sym typeface="Calibri"/>
            </a:endParaRPr>
          </a:p>
        </p:txBody>
      </p:sp>
      <p:sp>
        <p:nvSpPr>
          <p:cNvPr id="970" name="Google Shape;970;p154"/>
          <p:cNvSpPr txBox="1"/>
          <p:nvPr/>
        </p:nvSpPr>
        <p:spPr>
          <a:xfrm>
            <a:off x="215660" y="6397289"/>
            <a:ext cx="4262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Calibri"/>
                <a:ea typeface="Calibri"/>
                <a:cs typeface="Calibri"/>
                <a:sym typeface="Calibri"/>
              </a:rPr>
              <a:t>MRAM – Mark Stomski – Office of Research</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55"/>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600"/>
              <a:buNone/>
            </a:pPr>
            <a:r>
              <a:rPr lang="en" sz="3600">
                <a:latin typeface="Encode Sans"/>
                <a:ea typeface="Encode Sans"/>
                <a:cs typeface="Encode Sans"/>
                <a:sym typeface="Encode Sans"/>
              </a:rPr>
              <a:t>Keep in Mind</a:t>
            </a:r>
            <a:endParaRPr>
              <a:latin typeface="Encode Sans"/>
              <a:ea typeface="Encode Sans"/>
              <a:cs typeface="Encode Sans"/>
              <a:sym typeface="Encode Sans"/>
            </a:endParaRPr>
          </a:p>
        </p:txBody>
      </p:sp>
      <p:sp>
        <p:nvSpPr>
          <p:cNvPr id="976" name="Google Shape;976;p155"/>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FFFFF"/>
              </a:buClr>
              <a:buSzPts val="2400"/>
              <a:buFont typeface="Noto Sans Symbols"/>
              <a:buChar char="❑"/>
            </a:pPr>
            <a:r>
              <a:rPr lang="en"/>
              <a:t>Alert us to potential international collaboration talks or opportunities</a:t>
            </a:r>
            <a:endParaRPr/>
          </a:p>
          <a:p>
            <a:pPr indent="-285750" lvl="1" marL="742950" rtl="0" algn="l">
              <a:spcBef>
                <a:spcPts val="400"/>
              </a:spcBef>
              <a:spcAft>
                <a:spcPts val="0"/>
              </a:spcAft>
              <a:buClr>
                <a:srgbClr val="FFFFFF"/>
              </a:buClr>
              <a:buSzPts val="2000"/>
              <a:buFont typeface="Noto Sans Symbols"/>
              <a:buChar char="❑"/>
            </a:pPr>
            <a:r>
              <a:rPr lang="en"/>
              <a:t>Saves time if the collaboration has legal complications</a:t>
            </a:r>
            <a:endParaRPr/>
          </a:p>
          <a:p>
            <a:pPr indent="-285750" lvl="1" marL="742950" rtl="0" algn="l">
              <a:spcBef>
                <a:spcPts val="400"/>
              </a:spcBef>
              <a:spcAft>
                <a:spcPts val="0"/>
              </a:spcAft>
              <a:buClr>
                <a:srgbClr val="FFFFFF"/>
              </a:buClr>
              <a:buSzPts val="2000"/>
              <a:buFont typeface="Noto Sans Symbols"/>
              <a:buChar char="❑"/>
            </a:pPr>
            <a:r>
              <a:rPr lang="en"/>
              <a:t>Export licenses may be needed to share some data with foreign nationals, wherever located</a:t>
            </a:r>
            <a:endParaRPr/>
          </a:p>
          <a:p>
            <a:pPr indent="-285750" lvl="1" marL="742950" rtl="0" algn="l">
              <a:spcBef>
                <a:spcPts val="400"/>
              </a:spcBef>
              <a:spcAft>
                <a:spcPts val="0"/>
              </a:spcAft>
              <a:buClr>
                <a:srgbClr val="FFFFFF"/>
              </a:buClr>
              <a:buSzPts val="2000"/>
              <a:buFont typeface="Noto Sans Symbols"/>
              <a:buChar char="❑"/>
            </a:pPr>
            <a:r>
              <a:rPr lang="en"/>
              <a:t>Agreements with Russia, China, or the sanctioned countries will require a foreign influence review</a:t>
            </a:r>
            <a:endParaRPr/>
          </a:p>
          <a:p>
            <a:pPr indent="-342900" lvl="0" marL="342900" rtl="0" algn="l">
              <a:spcBef>
                <a:spcPts val="480"/>
              </a:spcBef>
              <a:spcAft>
                <a:spcPts val="0"/>
              </a:spcAft>
              <a:buClr>
                <a:srgbClr val="FFFFFF"/>
              </a:buClr>
              <a:buSzPts val="2400"/>
              <a:buFont typeface="Noto Sans Symbols"/>
              <a:buChar char="❑"/>
            </a:pPr>
            <a:r>
              <a:rPr lang="en"/>
              <a:t>Imports of high-value equipment/items</a:t>
            </a:r>
            <a:endParaRPr/>
          </a:p>
          <a:p>
            <a:pPr indent="-285750" lvl="1" marL="742950" rtl="0" algn="l">
              <a:spcBef>
                <a:spcPts val="400"/>
              </a:spcBef>
              <a:spcAft>
                <a:spcPts val="0"/>
              </a:spcAft>
              <a:buClr>
                <a:srgbClr val="FFFFFF"/>
              </a:buClr>
              <a:buSzPts val="2000"/>
              <a:buFont typeface="Noto Sans Symbols"/>
              <a:buChar char="❑"/>
            </a:pPr>
            <a:r>
              <a:rPr lang="en"/>
              <a:t>Early notice will help exponentially</a:t>
            </a:r>
            <a:endParaRPr/>
          </a:p>
          <a:p>
            <a:pPr indent="-342900" lvl="0" marL="342900" rtl="0" algn="l">
              <a:spcBef>
                <a:spcPts val="480"/>
              </a:spcBef>
              <a:spcAft>
                <a:spcPts val="0"/>
              </a:spcAft>
              <a:buClr>
                <a:srgbClr val="FFFFFF"/>
              </a:buClr>
              <a:buSzPts val="2400"/>
              <a:buFont typeface="Noto Sans Symbols"/>
              <a:buChar char="❑"/>
            </a:pPr>
            <a:r>
              <a:rPr lang="en"/>
              <a:t>Public Domain material and the results of fundamental research are free of export controls</a:t>
            </a:r>
            <a:endParaRPr/>
          </a:p>
          <a:p>
            <a:pPr indent="-190500" lvl="0" marL="342900" rtl="0" algn="l">
              <a:spcBef>
                <a:spcPts val="480"/>
              </a:spcBef>
              <a:spcAft>
                <a:spcPts val="0"/>
              </a:spcAft>
              <a:buClr>
                <a:srgbClr val="FFFFFF"/>
              </a:buClr>
              <a:buSzPts val="2400"/>
              <a:buFont typeface="Merriweather Sans"/>
              <a:buNone/>
            </a:pPr>
            <a:r>
              <a:t/>
            </a:r>
            <a:endParaRPr/>
          </a:p>
        </p:txBody>
      </p:sp>
      <p:sp>
        <p:nvSpPr>
          <p:cNvPr id="977" name="Google Shape;977;p155"/>
          <p:cNvSpPr txBox="1"/>
          <p:nvPr/>
        </p:nvSpPr>
        <p:spPr>
          <a:xfrm>
            <a:off x="215660" y="6397289"/>
            <a:ext cx="4262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Calibri"/>
                <a:ea typeface="Calibri"/>
                <a:cs typeface="Calibri"/>
                <a:sym typeface="Calibri"/>
              </a:rPr>
              <a:t>MRAM – Mark Stomski – Office of Research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2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Encode Sans"/>
                <a:ea typeface="Encode Sans"/>
                <a:cs typeface="Encode Sans"/>
                <a:sym typeface="Encode Sans"/>
              </a:rPr>
              <a:t>NEW PROCESS</a:t>
            </a:r>
            <a:endParaRPr>
              <a:latin typeface="Encode Sans"/>
              <a:ea typeface="Encode Sans"/>
              <a:cs typeface="Encode Sans"/>
              <a:sym typeface="Encode Sans"/>
            </a:endParaRPr>
          </a:p>
        </p:txBody>
      </p:sp>
      <p:sp>
        <p:nvSpPr>
          <p:cNvPr id="684" name="Google Shape;684;p120"/>
          <p:cNvSpPr txBox="1"/>
          <p:nvPr>
            <p:ph idx="2" type="body"/>
          </p:nvPr>
        </p:nvSpPr>
        <p:spPr>
          <a:xfrm>
            <a:off x="659305" y="164147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t>Starting next week, GCA’s goal for processing budget set-up items will change from 1 business day to 2 business days of receipt</a:t>
            </a:r>
            <a:endParaRPr/>
          </a:p>
          <a:p>
            <a:pPr indent="-190500" lvl="0" marL="342900" rtl="0" algn="l">
              <a:spcBef>
                <a:spcPts val="480"/>
              </a:spcBef>
              <a:spcAft>
                <a:spcPts val="0"/>
              </a:spcAft>
              <a:buClr>
                <a:srgbClr val="4B2E83"/>
              </a:buClr>
              <a:buSzPts val="2400"/>
              <a:buFont typeface="Merriweather Sans"/>
              <a:buNone/>
            </a:pPr>
            <a:r>
              <a:t/>
            </a:r>
            <a:endParaRPr/>
          </a:p>
          <a:p>
            <a:pPr indent="-342900" lvl="0" marL="342900" rtl="0" algn="l">
              <a:spcBef>
                <a:spcPts val="480"/>
              </a:spcBef>
              <a:spcAft>
                <a:spcPts val="0"/>
              </a:spcAft>
              <a:buClr>
                <a:srgbClr val="4B2E83"/>
              </a:buClr>
              <a:buSzPts val="2400"/>
              <a:buFont typeface="Merriweather Sans"/>
              <a:buChar char="&gt;"/>
            </a:pPr>
            <a:r>
              <a:rPr lang="en"/>
              <a:t>We’ll still prioritize high impact items (e.g. assigning new budget numbers, extensions)</a:t>
            </a:r>
            <a:endParaRPr/>
          </a:p>
          <a:p>
            <a:pPr indent="-190500" lvl="0" marL="342900" rtl="0" algn="l">
              <a:spcBef>
                <a:spcPts val="480"/>
              </a:spcBef>
              <a:spcAft>
                <a:spcPts val="0"/>
              </a:spcAft>
              <a:buClr>
                <a:srgbClr val="4B2E83"/>
              </a:buClr>
              <a:buSzPts val="2400"/>
              <a:buFont typeface="Merriweather Sans"/>
              <a:buNone/>
            </a:pPr>
            <a:r>
              <a:t/>
            </a:r>
            <a:endParaRPr/>
          </a:p>
          <a:p>
            <a:pPr indent="-342900" lvl="0" marL="342900" rtl="0" algn="l">
              <a:spcBef>
                <a:spcPts val="480"/>
              </a:spcBef>
              <a:spcAft>
                <a:spcPts val="0"/>
              </a:spcAft>
              <a:buClr>
                <a:srgbClr val="4B2E83"/>
              </a:buClr>
              <a:buSzPts val="2400"/>
              <a:buFont typeface="Merriweather Sans"/>
              <a:buChar char="&gt;"/>
            </a:pPr>
            <a:r>
              <a:rPr lang="en"/>
              <a:t>We’ll continue to monitor for urgent requests and items impacted by payroll deadlines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56"/>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6000"/>
              <a:buNone/>
            </a:pPr>
            <a:r>
              <a:t/>
            </a:r>
            <a:endParaRPr sz="6000"/>
          </a:p>
          <a:p>
            <a:pPr indent="0" lvl="0" marL="0" rtl="0" algn="ctr">
              <a:lnSpc>
                <a:spcPct val="90000"/>
              </a:lnSpc>
              <a:spcBef>
                <a:spcPts val="1200"/>
              </a:spcBef>
              <a:spcAft>
                <a:spcPts val="0"/>
              </a:spcAft>
              <a:buClr>
                <a:srgbClr val="FFFFFF"/>
              </a:buClr>
              <a:buSzPts val="6000"/>
              <a:buNone/>
            </a:pPr>
            <a:r>
              <a:rPr lang="en" sz="6000">
                <a:latin typeface="Encode Sans"/>
                <a:ea typeface="Encode Sans"/>
                <a:cs typeface="Encode Sans"/>
                <a:sym typeface="Encode Sans"/>
              </a:rPr>
              <a:t>Contact Anytime</a:t>
            </a:r>
            <a:endParaRPr>
              <a:latin typeface="Encode Sans"/>
              <a:ea typeface="Encode Sans"/>
              <a:cs typeface="Encode Sans"/>
              <a:sym typeface="Encode Sans"/>
            </a:endParaRPr>
          </a:p>
        </p:txBody>
      </p:sp>
      <p:sp>
        <p:nvSpPr>
          <p:cNvPr id="983" name="Google Shape;983;p156"/>
          <p:cNvSpPr txBox="1"/>
          <p:nvPr>
            <p:ph idx="2" type="body"/>
          </p:nvPr>
        </p:nvSpPr>
        <p:spPr>
          <a:xfrm>
            <a:off x="659305" y="2200959"/>
            <a:ext cx="8076900" cy="4015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FF"/>
              </a:buClr>
              <a:buSzPts val="2400"/>
              <a:buNone/>
            </a:pPr>
            <a:r>
              <a:rPr lang="en"/>
              <a:t>Feel free to contact </a:t>
            </a:r>
            <a:r>
              <a:rPr lang="en" u="sng">
                <a:solidFill>
                  <a:schemeClr val="hlink"/>
                </a:solidFill>
                <a:hlinkClick r:id="rId3"/>
              </a:rPr>
              <a:t>exports@uw.edu</a:t>
            </a:r>
            <a:r>
              <a:rPr lang="en"/>
              <a:t> for any of your import/export/foreign national needs</a:t>
            </a:r>
            <a:endParaRPr/>
          </a:p>
          <a:p>
            <a:pPr indent="0" lvl="0" marL="0" rtl="0" algn="ctr">
              <a:spcBef>
                <a:spcPts val="480"/>
              </a:spcBef>
              <a:spcAft>
                <a:spcPts val="0"/>
              </a:spcAft>
              <a:buClr>
                <a:srgbClr val="FFFFFF"/>
              </a:buClr>
              <a:buSzPts val="2400"/>
              <a:buNone/>
            </a:pPr>
            <a:r>
              <a:t/>
            </a:r>
            <a:endParaRPr/>
          </a:p>
          <a:p>
            <a:pPr indent="0" lvl="0" marL="0" rtl="0" algn="ctr">
              <a:spcBef>
                <a:spcPts val="480"/>
              </a:spcBef>
              <a:spcAft>
                <a:spcPts val="0"/>
              </a:spcAft>
              <a:buClr>
                <a:srgbClr val="FFFFFF"/>
              </a:buClr>
              <a:buSzPts val="2400"/>
              <a:buNone/>
            </a:pPr>
            <a:r>
              <a:rPr lang="en"/>
              <a:t>For faster service, contact me:</a:t>
            </a:r>
            <a:endParaRPr/>
          </a:p>
          <a:p>
            <a:pPr indent="0" lvl="0" marL="0" rtl="0" algn="ctr">
              <a:spcBef>
                <a:spcPts val="480"/>
              </a:spcBef>
              <a:spcAft>
                <a:spcPts val="0"/>
              </a:spcAft>
              <a:buClr>
                <a:srgbClr val="FFFFFF"/>
              </a:buClr>
              <a:buSzPts val="2400"/>
              <a:buNone/>
            </a:pPr>
            <a:r>
              <a:rPr lang="en"/>
              <a:t>Mark Stomski</a:t>
            </a:r>
            <a:endParaRPr/>
          </a:p>
          <a:p>
            <a:pPr indent="0" lvl="0" marL="0" rtl="0" algn="ctr">
              <a:spcBef>
                <a:spcPts val="480"/>
              </a:spcBef>
              <a:spcAft>
                <a:spcPts val="0"/>
              </a:spcAft>
              <a:buClr>
                <a:srgbClr val="FFFFFF"/>
              </a:buClr>
              <a:buSzPts val="2400"/>
              <a:buNone/>
            </a:pPr>
            <a:r>
              <a:rPr lang="en"/>
              <a:t>stomski@uw.edu</a:t>
            </a:r>
            <a:endParaRPr/>
          </a:p>
          <a:p>
            <a:pPr indent="0" lvl="0" marL="0" rtl="0" algn="l">
              <a:spcBef>
                <a:spcPts val="480"/>
              </a:spcBef>
              <a:spcAft>
                <a:spcPts val="0"/>
              </a:spcAft>
              <a:buClr>
                <a:srgbClr val="FFFFFF"/>
              </a:buClr>
              <a:buSzPts val="24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57"/>
          <p:cNvSpPr txBox="1"/>
          <p:nvPr>
            <p:ph idx="1" type="body"/>
          </p:nvPr>
        </p:nvSpPr>
        <p:spPr>
          <a:xfrm>
            <a:off x="671757" y="1332224"/>
            <a:ext cx="6972300" cy="2427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2"/>
              </a:buClr>
              <a:buSzPts val="3700"/>
              <a:buNone/>
            </a:pPr>
            <a:r>
              <a:rPr lang="en">
                <a:latin typeface="Encode Sans"/>
                <a:ea typeface="Encode Sans"/>
                <a:cs typeface="Encode Sans"/>
                <a:sym typeface="Encode Sans"/>
              </a:rPr>
              <a:t>BIOSAFETY MONTH &amp;</a:t>
            </a:r>
            <a:endParaRPr>
              <a:latin typeface="Encode Sans"/>
              <a:ea typeface="Encode Sans"/>
              <a:cs typeface="Encode Sans"/>
              <a:sym typeface="Encode Sans"/>
            </a:endParaRPr>
          </a:p>
          <a:p>
            <a:pPr indent="0" lvl="0" marL="0" rtl="0" algn="l">
              <a:lnSpc>
                <a:spcPct val="100000"/>
              </a:lnSpc>
              <a:spcBef>
                <a:spcPts val="740"/>
              </a:spcBef>
              <a:spcAft>
                <a:spcPts val="0"/>
              </a:spcAft>
              <a:buClr>
                <a:schemeClr val="lt2"/>
              </a:buClr>
              <a:buSzPts val="3700"/>
              <a:buNone/>
            </a:pPr>
            <a:r>
              <a:rPr lang="en">
                <a:latin typeface="Encode Sans"/>
                <a:ea typeface="Encode Sans"/>
                <a:cs typeface="Encode Sans"/>
                <a:sym typeface="Encode Sans"/>
              </a:rPr>
              <a:t>COVID-19 BIOLOGICAL RESEARCH AT UW</a:t>
            </a:r>
            <a:endParaRPr>
              <a:latin typeface="Encode Sans"/>
              <a:ea typeface="Encode Sans"/>
              <a:cs typeface="Encode Sans"/>
              <a:sym typeface="Encode Sans"/>
            </a:endParaRPr>
          </a:p>
        </p:txBody>
      </p:sp>
      <p:sp>
        <p:nvSpPr>
          <p:cNvPr id="990" name="Google Shape;990;p157"/>
          <p:cNvSpPr txBox="1"/>
          <p:nvPr>
            <p:ph idx="2" type="body"/>
          </p:nvPr>
        </p:nvSpPr>
        <p:spPr>
          <a:xfrm>
            <a:off x="671756" y="4303360"/>
            <a:ext cx="6626400" cy="1642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1800"/>
              <a:buNone/>
            </a:pPr>
            <a:r>
              <a:rPr lang="en"/>
              <a:t>Lesley Decker </a:t>
            </a:r>
            <a:endParaRPr/>
          </a:p>
          <a:p>
            <a:pPr indent="0" lvl="0" marL="0" rtl="0" algn="l">
              <a:spcBef>
                <a:spcPts val="360"/>
              </a:spcBef>
              <a:spcAft>
                <a:spcPts val="0"/>
              </a:spcAft>
              <a:buClr>
                <a:schemeClr val="lt2"/>
              </a:buClr>
              <a:buSzPts val="1800"/>
              <a:buNone/>
            </a:pPr>
            <a:r>
              <a:rPr lang="en"/>
              <a:t>October 15, 2020</a:t>
            </a:r>
            <a:endParaRPr/>
          </a:p>
          <a:p>
            <a:pPr indent="0" lvl="0" marL="0" rtl="0" algn="l">
              <a:spcBef>
                <a:spcPts val="360"/>
              </a:spcBef>
              <a:spcAft>
                <a:spcPts val="0"/>
              </a:spcAft>
              <a:buClr>
                <a:schemeClr val="lt2"/>
              </a:buClr>
              <a:buSzPts val="1800"/>
              <a:buNone/>
            </a:pPr>
            <a:r>
              <a:rPr lang="en"/>
              <a:t>MRAM</a:t>
            </a:r>
            <a:endParaRPr/>
          </a:p>
        </p:txBody>
      </p:sp>
      <p:pic>
        <p:nvPicPr>
          <p:cNvPr id="991" name="Google Shape;991;p157"/>
          <p:cNvPicPr preferRelativeResize="0"/>
          <p:nvPr/>
        </p:nvPicPr>
        <p:blipFill rotWithShape="1">
          <a:blip r:embed="rId3">
            <a:alphaModFix/>
          </a:blip>
          <a:srcRect b="0" l="0" r="0" t="1361"/>
          <a:stretch/>
        </p:blipFill>
        <p:spPr>
          <a:xfrm>
            <a:off x="734785" y="1100188"/>
            <a:ext cx="702704" cy="696221"/>
          </a:xfrm>
          <a:prstGeom prst="rect">
            <a:avLst/>
          </a:prstGeom>
          <a:noFill/>
          <a:ln>
            <a:noFill/>
          </a:ln>
        </p:spPr>
      </p:pic>
      <p:pic>
        <p:nvPicPr>
          <p:cNvPr id="992" name="Google Shape;992;p157"/>
          <p:cNvPicPr preferRelativeResize="0"/>
          <p:nvPr/>
        </p:nvPicPr>
        <p:blipFill rotWithShape="1">
          <a:blip r:embed="rId4">
            <a:alphaModFix/>
          </a:blip>
          <a:srcRect b="0" l="22209" r="19833" t="0"/>
          <a:stretch/>
        </p:blipFill>
        <p:spPr>
          <a:xfrm>
            <a:off x="6614245" y="2643099"/>
            <a:ext cx="2270675" cy="22037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id="998" name="Google Shape;998;p158"/>
          <p:cNvPicPr preferRelativeResize="0"/>
          <p:nvPr>
            <p:ph idx="2" type="chart"/>
          </p:nvPr>
        </p:nvPicPr>
        <p:blipFill rotWithShape="1">
          <a:blip r:embed="rId3">
            <a:alphaModFix/>
          </a:blip>
          <a:srcRect b="13524" l="0" r="0" t="0"/>
          <a:stretch/>
        </p:blipFill>
        <p:spPr>
          <a:xfrm>
            <a:off x="1410799" y="2194433"/>
            <a:ext cx="6271500" cy="3069000"/>
          </a:xfrm>
          <a:prstGeom prst="rect">
            <a:avLst/>
          </a:prstGeom>
          <a:noFill/>
          <a:ln>
            <a:noFill/>
          </a:ln>
        </p:spPr>
      </p:pic>
      <p:sp>
        <p:nvSpPr>
          <p:cNvPr id="999" name="Google Shape;999;p158"/>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 sz="2400">
                <a:latin typeface="Encode Sans"/>
                <a:ea typeface="Encode Sans"/>
                <a:cs typeface="Encode Sans"/>
                <a:sym typeface="Encode Sans"/>
              </a:rPr>
              <a:t>NATIONAL BIOSAFETY MONTH</a:t>
            </a:r>
            <a:endParaRPr>
              <a:latin typeface="Encode Sans"/>
              <a:ea typeface="Encode Sans"/>
              <a:cs typeface="Encode Sans"/>
              <a:sym typeface="Encode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59"/>
          <p:cNvSpPr txBox="1"/>
          <p:nvPr>
            <p:ph idx="1" type="body"/>
          </p:nvPr>
        </p:nvSpPr>
        <p:spPr>
          <a:xfrm>
            <a:off x="659305" y="2159795"/>
            <a:ext cx="7147800" cy="30117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950"/>
              <a:buFont typeface="Arial"/>
              <a:buChar char="•"/>
            </a:pPr>
            <a:r>
              <a:rPr lang="en" sz="1950"/>
              <a:t>Framework for containment of biohazards</a:t>
            </a:r>
            <a:endParaRPr/>
          </a:p>
          <a:p>
            <a:pPr indent="-257167" lvl="0" marL="257167" marR="0" rtl="0" algn="l">
              <a:lnSpc>
                <a:spcPct val="100000"/>
              </a:lnSpc>
              <a:spcBef>
                <a:spcPts val="390"/>
              </a:spcBef>
              <a:spcAft>
                <a:spcPts val="0"/>
              </a:spcAft>
              <a:buClr>
                <a:schemeClr val="dk1"/>
              </a:buClr>
              <a:buSzPts val="1950"/>
              <a:buFont typeface="Arial"/>
              <a:buChar char="•"/>
            </a:pPr>
            <a:r>
              <a:rPr lang="en" sz="1950"/>
              <a:t>Includes safe practices, safety equipment, facilities and training </a:t>
            </a:r>
            <a:endParaRPr/>
          </a:p>
          <a:p>
            <a:pPr indent="-257167" lvl="0" marL="257167" marR="0" rtl="0" algn="l">
              <a:lnSpc>
                <a:spcPct val="100000"/>
              </a:lnSpc>
              <a:spcBef>
                <a:spcPts val="390"/>
              </a:spcBef>
              <a:spcAft>
                <a:spcPts val="0"/>
              </a:spcAft>
              <a:buClr>
                <a:schemeClr val="dk1"/>
              </a:buClr>
              <a:buSzPts val="1950"/>
              <a:buFont typeface="Arial"/>
              <a:buChar char="•"/>
            </a:pPr>
            <a:r>
              <a:rPr lang="en" sz="1950"/>
              <a:t>Protects the worker, community and environment</a:t>
            </a:r>
            <a:endParaRPr/>
          </a:p>
          <a:p>
            <a:pPr indent="-257167" lvl="0" marL="257167" marR="0" rtl="0" algn="l">
              <a:lnSpc>
                <a:spcPct val="100000"/>
              </a:lnSpc>
              <a:spcBef>
                <a:spcPts val="390"/>
              </a:spcBef>
              <a:spcAft>
                <a:spcPts val="0"/>
              </a:spcAft>
              <a:buClr>
                <a:schemeClr val="dk1"/>
              </a:buClr>
              <a:buSzPts val="1950"/>
              <a:buFont typeface="Arial"/>
              <a:buChar char="•"/>
            </a:pPr>
            <a:r>
              <a:rPr lang="en" sz="1950"/>
              <a:t>Protects the research product</a:t>
            </a:r>
            <a:endParaRPr/>
          </a:p>
        </p:txBody>
      </p:sp>
      <p:sp>
        <p:nvSpPr>
          <p:cNvPr id="1005" name="Google Shape;1005;p159"/>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WHAT IS BIOSAFETY?</a:t>
            </a:r>
            <a:endParaRPr/>
          </a:p>
        </p:txBody>
      </p:sp>
      <p:sp>
        <p:nvSpPr>
          <p:cNvPr id="1006" name="Google Shape;1006;p159"/>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1007" name="Google Shape;1007;p159"/>
          <p:cNvPicPr preferRelativeResize="0"/>
          <p:nvPr/>
        </p:nvPicPr>
        <p:blipFill rotWithShape="1">
          <a:blip r:embed="rId3">
            <a:alphaModFix/>
          </a:blip>
          <a:srcRect b="0" l="0" r="0" t="0"/>
          <a:stretch/>
        </p:blipFill>
        <p:spPr>
          <a:xfrm>
            <a:off x="5004324" y="3418403"/>
            <a:ext cx="3710186" cy="2395719"/>
          </a:xfrm>
          <a:prstGeom prst="rect">
            <a:avLst/>
          </a:prstGeom>
          <a:noFill/>
          <a:ln>
            <a:noFill/>
          </a:ln>
        </p:spPr>
      </p:pic>
      <p:pic>
        <p:nvPicPr>
          <p:cNvPr descr="File:Biohazard symbol (red).svg - Wikimedia Commons" id="1008" name="Google Shape;1008;p159"/>
          <p:cNvPicPr preferRelativeResize="0"/>
          <p:nvPr/>
        </p:nvPicPr>
        <p:blipFill rotWithShape="1">
          <a:blip r:embed="rId4">
            <a:alphaModFix/>
          </a:blip>
          <a:srcRect b="0" l="0" r="0" t="0"/>
          <a:stretch/>
        </p:blipFill>
        <p:spPr>
          <a:xfrm>
            <a:off x="7087585" y="1327924"/>
            <a:ext cx="1173188" cy="1173188"/>
          </a:xfrm>
          <a:prstGeom prst="rect">
            <a:avLst/>
          </a:prstGeom>
          <a:noFill/>
          <a:ln>
            <a:noFill/>
          </a:ln>
        </p:spPr>
      </p:pic>
      <p:pic>
        <p:nvPicPr>
          <p:cNvPr id="1009" name="Google Shape;1009;p159"/>
          <p:cNvPicPr preferRelativeResize="0"/>
          <p:nvPr/>
        </p:nvPicPr>
        <p:blipFill rotWithShape="1">
          <a:blip r:embed="rId5">
            <a:alphaModFix/>
          </a:blip>
          <a:srcRect b="15490" l="0" r="0" t="0"/>
          <a:stretch/>
        </p:blipFill>
        <p:spPr>
          <a:xfrm>
            <a:off x="571420" y="3854606"/>
            <a:ext cx="1853126" cy="1316812"/>
          </a:xfrm>
          <a:prstGeom prst="rect">
            <a:avLst/>
          </a:prstGeom>
          <a:noFill/>
          <a:ln>
            <a:noFill/>
          </a:ln>
        </p:spPr>
      </p:pic>
      <p:pic>
        <p:nvPicPr>
          <p:cNvPr id="1010" name="Google Shape;1010;p159"/>
          <p:cNvPicPr preferRelativeResize="0"/>
          <p:nvPr/>
        </p:nvPicPr>
        <p:blipFill rotWithShape="1">
          <a:blip r:embed="rId6">
            <a:alphaModFix/>
          </a:blip>
          <a:srcRect b="635" l="0" r="25121" t="0"/>
          <a:stretch/>
        </p:blipFill>
        <p:spPr>
          <a:xfrm>
            <a:off x="2615444" y="3798731"/>
            <a:ext cx="1617727" cy="1428560"/>
          </a:xfrm>
          <a:prstGeom prst="rect">
            <a:avLst/>
          </a:prstGeom>
          <a:noFill/>
          <a:ln>
            <a:noFill/>
          </a:ln>
        </p:spPr>
      </p:pic>
      <p:pic>
        <p:nvPicPr>
          <p:cNvPr descr="Free Healthcare PowerPoint Template" id="1011" name="Google Shape;1011;p159"/>
          <p:cNvPicPr preferRelativeResize="0"/>
          <p:nvPr/>
        </p:nvPicPr>
        <p:blipFill rotWithShape="1">
          <a:blip r:embed="rId7">
            <a:alphaModFix/>
          </a:blip>
          <a:srcRect b="59123" l="84630" r="4023" t="0"/>
          <a:stretch/>
        </p:blipFill>
        <p:spPr>
          <a:xfrm rot="5400000">
            <a:off x="3774764" y="4648786"/>
            <a:ext cx="508227" cy="11797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60"/>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950"/>
              <a:buFont typeface="Arial"/>
              <a:buChar char="•"/>
            </a:pPr>
            <a:r>
              <a:rPr lang="en" sz="1950"/>
              <a:t>Started in 2014 by the NIH Office of Science Policy</a:t>
            </a:r>
            <a:endParaRPr/>
          </a:p>
          <a:p>
            <a:pPr indent="-257167" lvl="0" marL="257167" marR="0" rtl="0" algn="l">
              <a:lnSpc>
                <a:spcPct val="100000"/>
              </a:lnSpc>
              <a:spcBef>
                <a:spcPts val="390"/>
              </a:spcBef>
              <a:spcAft>
                <a:spcPts val="0"/>
              </a:spcAft>
              <a:buClr>
                <a:schemeClr val="dk1"/>
              </a:buClr>
              <a:buSzPts val="1950"/>
              <a:buFont typeface="Arial"/>
              <a:buChar char="•"/>
            </a:pPr>
            <a:r>
              <a:rPr lang="en" sz="1950"/>
              <a:t>Time to focus attention to biosafety practices, policies, procedures and inventory</a:t>
            </a:r>
            <a:endParaRPr/>
          </a:p>
        </p:txBody>
      </p:sp>
      <p:sp>
        <p:nvSpPr>
          <p:cNvPr id="1017" name="Google Shape;1017;p160"/>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NATIONAL BIOSAFETY MONTH</a:t>
            </a:r>
            <a:endParaRPr/>
          </a:p>
        </p:txBody>
      </p:sp>
      <p:sp>
        <p:nvSpPr>
          <p:cNvPr id="1018" name="Google Shape;1018;p160"/>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1019" name="Google Shape;1019;p160"/>
          <p:cNvPicPr preferRelativeResize="0"/>
          <p:nvPr/>
        </p:nvPicPr>
        <p:blipFill rotWithShape="1">
          <a:blip r:embed="rId3">
            <a:alphaModFix/>
          </a:blip>
          <a:srcRect b="18685" l="0" r="9338" t="0"/>
          <a:stretch/>
        </p:blipFill>
        <p:spPr>
          <a:xfrm>
            <a:off x="391213" y="3417381"/>
            <a:ext cx="4414948" cy="2579363"/>
          </a:xfrm>
          <a:prstGeom prst="rect">
            <a:avLst/>
          </a:prstGeom>
          <a:noFill/>
          <a:ln>
            <a:noFill/>
          </a:ln>
        </p:spPr>
      </p:pic>
      <p:pic>
        <p:nvPicPr>
          <p:cNvPr id="1020" name="Google Shape;1020;p160"/>
          <p:cNvPicPr preferRelativeResize="0"/>
          <p:nvPr/>
        </p:nvPicPr>
        <p:blipFill rotWithShape="1">
          <a:blip r:embed="rId4">
            <a:alphaModFix/>
          </a:blip>
          <a:srcRect b="23195" l="0" r="0" t="0"/>
          <a:stretch/>
        </p:blipFill>
        <p:spPr>
          <a:xfrm rot="512915">
            <a:off x="4865524" y="3184558"/>
            <a:ext cx="3968819" cy="258405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61"/>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NATIONAL BIOSAFETY MONTH AT UW</a:t>
            </a:r>
            <a:endParaRPr/>
          </a:p>
        </p:txBody>
      </p:sp>
      <p:sp>
        <p:nvSpPr>
          <p:cNvPr id="1026" name="Google Shape;1026;p161"/>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1027" name="Google Shape;1027;p161"/>
          <p:cNvPicPr preferRelativeResize="0"/>
          <p:nvPr/>
        </p:nvPicPr>
        <p:blipFill rotWithShape="1">
          <a:blip r:embed="rId3">
            <a:alphaModFix/>
          </a:blip>
          <a:srcRect b="0" l="0" r="0" t="0"/>
          <a:stretch/>
        </p:blipFill>
        <p:spPr>
          <a:xfrm>
            <a:off x="5507182" y="1977467"/>
            <a:ext cx="3293820" cy="4361542"/>
          </a:xfrm>
          <a:prstGeom prst="rect">
            <a:avLst/>
          </a:prstGeom>
          <a:noFill/>
          <a:ln>
            <a:noFill/>
          </a:ln>
        </p:spPr>
      </p:pic>
      <p:pic>
        <p:nvPicPr>
          <p:cNvPr id="1028" name="Google Shape;1028;p161"/>
          <p:cNvPicPr preferRelativeResize="0"/>
          <p:nvPr/>
        </p:nvPicPr>
        <p:blipFill rotWithShape="1">
          <a:blip r:embed="rId4">
            <a:alphaModFix/>
          </a:blip>
          <a:srcRect b="0" l="0" r="0" t="0"/>
          <a:stretch/>
        </p:blipFill>
        <p:spPr>
          <a:xfrm>
            <a:off x="542583" y="2082670"/>
            <a:ext cx="3198144" cy="4284845"/>
          </a:xfrm>
          <a:prstGeom prst="rect">
            <a:avLst/>
          </a:prstGeom>
          <a:noFill/>
          <a:ln>
            <a:noFill/>
          </a:ln>
        </p:spPr>
      </p:pic>
      <p:pic>
        <p:nvPicPr>
          <p:cNvPr id="1029" name="Google Shape;1029;p161"/>
          <p:cNvPicPr preferRelativeResize="0"/>
          <p:nvPr/>
        </p:nvPicPr>
        <p:blipFill rotWithShape="1">
          <a:blip r:embed="rId5">
            <a:alphaModFix/>
          </a:blip>
          <a:srcRect b="0" l="0" r="0" t="0"/>
          <a:stretch/>
        </p:blipFill>
        <p:spPr>
          <a:xfrm>
            <a:off x="2855639" y="3153687"/>
            <a:ext cx="3536631" cy="20596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62"/>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2020 BIOSAFETY MONTH AT UW</a:t>
            </a:r>
            <a:endParaRPr/>
          </a:p>
        </p:txBody>
      </p:sp>
      <p:sp>
        <p:nvSpPr>
          <p:cNvPr id="1035" name="Google Shape;1035;p162"/>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1036" name="Google Shape;1036;p162"/>
          <p:cNvPicPr preferRelativeResize="0"/>
          <p:nvPr/>
        </p:nvPicPr>
        <p:blipFill rotWithShape="1">
          <a:blip r:embed="rId3">
            <a:alphaModFix/>
          </a:blip>
          <a:srcRect b="14332" l="0" r="0" t="0"/>
          <a:stretch/>
        </p:blipFill>
        <p:spPr>
          <a:xfrm>
            <a:off x="401082" y="2184679"/>
            <a:ext cx="5139957" cy="3870935"/>
          </a:xfrm>
          <a:prstGeom prst="rect">
            <a:avLst/>
          </a:prstGeom>
          <a:noFill/>
          <a:ln>
            <a:noFill/>
          </a:ln>
        </p:spPr>
      </p:pic>
      <p:pic>
        <p:nvPicPr>
          <p:cNvPr id="1037" name="Google Shape;1037;p162"/>
          <p:cNvPicPr preferRelativeResize="0"/>
          <p:nvPr/>
        </p:nvPicPr>
        <p:blipFill rotWithShape="1">
          <a:blip r:embed="rId4">
            <a:alphaModFix/>
          </a:blip>
          <a:srcRect b="0" l="0" r="0" t="0"/>
          <a:stretch/>
        </p:blipFill>
        <p:spPr>
          <a:xfrm rot="299796">
            <a:off x="5083215" y="2304322"/>
            <a:ext cx="3577451" cy="385581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63"/>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BIOSAFETY MONTH OUTREACH</a:t>
            </a:r>
            <a:endParaRPr/>
          </a:p>
        </p:txBody>
      </p:sp>
      <p:sp>
        <p:nvSpPr>
          <p:cNvPr id="1043" name="Google Shape;1043;p163"/>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1044" name="Google Shape;1044;p163"/>
          <p:cNvPicPr preferRelativeResize="0"/>
          <p:nvPr/>
        </p:nvPicPr>
        <p:blipFill rotWithShape="1">
          <a:blip r:embed="rId3">
            <a:alphaModFix/>
          </a:blip>
          <a:srcRect b="0" l="0" r="0" t="0"/>
          <a:stretch/>
        </p:blipFill>
        <p:spPr>
          <a:xfrm>
            <a:off x="6352053" y="3703260"/>
            <a:ext cx="2309271" cy="1770441"/>
          </a:xfrm>
          <a:prstGeom prst="rect">
            <a:avLst/>
          </a:prstGeom>
          <a:noFill/>
          <a:ln>
            <a:noFill/>
          </a:ln>
        </p:spPr>
      </p:pic>
      <p:sp>
        <p:nvSpPr>
          <p:cNvPr id="1045" name="Google Shape;1045;p163"/>
          <p:cNvSpPr txBox="1"/>
          <p:nvPr>
            <p:ph idx="1" type="body"/>
          </p:nvPr>
        </p:nvSpPr>
        <p:spPr>
          <a:xfrm>
            <a:off x="494479" y="2159794"/>
            <a:ext cx="6057600" cy="30117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Email to principal investigators and lab managers with BUAs</a:t>
            </a:r>
            <a:endParaRPr/>
          </a:p>
          <a:p>
            <a:pPr indent="-257167" lvl="0" marL="257167" marR="0" rtl="0" algn="l">
              <a:lnSpc>
                <a:spcPct val="100000"/>
              </a:lnSpc>
              <a:spcBef>
                <a:spcPts val="360"/>
              </a:spcBef>
              <a:spcAft>
                <a:spcPts val="0"/>
              </a:spcAft>
              <a:buClr>
                <a:schemeClr val="dk1"/>
              </a:buClr>
              <a:buSzPts val="1800"/>
              <a:buFont typeface="Arial"/>
              <a:buChar char="•"/>
            </a:pPr>
            <a:r>
              <a:rPr lang="en"/>
              <a:t>EH&amp;S newsletter article</a:t>
            </a:r>
            <a:endParaRPr/>
          </a:p>
          <a:p>
            <a:pPr indent="-257167" lvl="0" marL="257167" marR="0" rtl="0" algn="l">
              <a:lnSpc>
                <a:spcPct val="100000"/>
              </a:lnSpc>
              <a:spcBef>
                <a:spcPts val="360"/>
              </a:spcBef>
              <a:spcAft>
                <a:spcPts val="0"/>
              </a:spcAft>
              <a:buClr>
                <a:schemeClr val="dk1"/>
              </a:buClr>
              <a:buSzPts val="1800"/>
              <a:buFont typeface="Arial"/>
              <a:buChar char="•"/>
            </a:pPr>
            <a:r>
              <a:rPr lang="en"/>
              <a:t>Article featured on EH&amp;S homepage</a:t>
            </a:r>
            <a:endParaRPr/>
          </a:p>
          <a:p>
            <a:pPr indent="-257167" lvl="0" marL="257167" marR="0" rtl="0" algn="l">
              <a:lnSpc>
                <a:spcPct val="100000"/>
              </a:lnSpc>
              <a:spcBef>
                <a:spcPts val="360"/>
              </a:spcBef>
              <a:spcAft>
                <a:spcPts val="0"/>
              </a:spcAft>
              <a:buClr>
                <a:schemeClr val="dk1"/>
              </a:buClr>
              <a:buSzPts val="1800"/>
              <a:buFont typeface="Arial"/>
              <a:buChar char="•"/>
            </a:pPr>
            <a:r>
              <a:rPr lang="en"/>
              <a:t>Office of Research web</a:t>
            </a:r>
            <a:endParaRPr/>
          </a:p>
          <a:p>
            <a:pPr indent="-257167" lvl="0" marL="257167" marR="0" rtl="0" algn="l">
              <a:lnSpc>
                <a:spcPct val="100000"/>
              </a:lnSpc>
              <a:spcBef>
                <a:spcPts val="360"/>
              </a:spcBef>
              <a:spcAft>
                <a:spcPts val="0"/>
              </a:spcAft>
              <a:buClr>
                <a:schemeClr val="dk1"/>
              </a:buClr>
              <a:buSzPts val="1800"/>
              <a:buFont typeface="Arial"/>
              <a:buChar char="•"/>
            </a:pPr>
            <a:r>
              <a:rPr lang="en"/>
              <a:t>Presentation to MRAM and U-WIDE Health and Safety Committee</a:t>
            </a:r>
            <a:endParaRPr/>
          </a:p>
          <a:p>
            <a:pPr indent="-142867" lvl="0" marL="257167" marR="0" rtl="0" algn="l">
              <a:lnSpc>
                <a:spcPct val="100000"/>
              </a:lnSpc>
              <a:spcBef>
                <a:spcPts val="360"/>
              </a:spcBef>
              <a:spcAft>
                <a:spcPts val="0"/>
              </a:spcAft>
              <a:buClr>
                <a:schemeClr val="dk1"/>
              </a:buClr>
              <a:buSzPts val="1800"/>
              <a:buFont typeface="Arial"/>
              <a:buNone/>
            </a:pPr>
            <a:r>
              <a:t/>
            </a:r>
            <a:endParaRPr/>
          </a:p>
          <a:p>
            <a:pPr indent="0" lvl="0" marL="0" rtl="0" algn="l">
              <a:lnSpc>
                <a:spcPct val="100000"/>
              </a:lnSpc>
              <a:spcBef>
                <a:spcPts val="360"/>
              </a:spcBef>
              <a:spcAft>
                <a:spcPts val="0"/>
              </a:spcAft>
              <a:buClr>
                <a:schemeClr val="dk1"/>
              </a:buClr>
              <a:buSzPts val="1800"/>
              <a:buNone/>
            </a:pPr>
            <a:r>
              <a:t/>
            </a:r>
            <a:endParaRPr/>
          </a:p>
          <a:p>
            <a:pPr indent="0" lvl="0" marL="0" rtl="0" algn="l">
              <a:lnSpc>
                <a:spcPct val="100000"/>
              </a:lnSpc>
              <a:spcBef>
                <a:spcPts val="360"/>
              </a:spcBef>
              <a:spcAft>
                <a:spcPts val="0"/>
              </a:spcAft>
              <a:buClr>
                <a:schemeClr val="dk1"/>
              </a:buClr>
              <a:buSzPts val="1800"/>
              <a:buNone/>
            </a:pPr>
            <a:r>
              <a:t/>
            </a:r>
            <a:endParaRPr/>
          </a:p>
          <a:p>
            <a:pPr indent="-142867" lvl="0" marL="257167" marR="0" rtl="0" algn="l">
              <a:lnSpc>
                <a:spcPct val="100000"/>
              </a:lnSpc>
              <a:spcBef>
                <a:spcPts val="360"/>
              </a:spcBef>
              <a:spcAft>
                <a:spcPts val="0"/>
              </a:spcAft>
              <a:buClr>
                <a:schemeClr val="dk1"/>
              </a:buClr>
              <a:buSzPts val="1800"/>
              <a:buFont typeface="Arial"/>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64"/>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HAPPY BIOSAFETY MONTH!</a:t>
            </a:r>
            <a:endParaRPr/>
          </a:p>
        </p:txBody>
      </p:sp>
      <p:sp>
        <p:nvSpPr>
          <p:cNvPr id="1051" name="Google Shape;1051;p164"/>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1052" name="Google Shape;1052;p164"/>
          <p:cNvPicPr preferRelativeResize="0"/>
          <p:nvPr/>
        </p:nvPicPr>
        <p:blipFill rotWithShape="1">
          <a:blip r:embed="rId3">
            <a:alphaModFix/>
          </a:blip>
          <a:srcRect b="0" l="19374" r="0" t="0"/>
          <a:stretch/>
        </p:blipFill>
        <p:spPr>
          <a:xfrm>
            <a:off x="3037115" y="1937500"/>
            <a:ext cx="5725885" cy="3881079"/>
          </a:xfrm>
          <a:prstGeom prst="rect">
            <a:avLst/>
          </a:prstGeom>
          <a:noFill/>
          <a:ln>
            <a:noFill/>
          </a:ln>
        </p:spPr>
      </p:pic>
      <p:pic>
        <p:nvPicPr>
          <p:cNvPr id="1053" name="Google Shape;1053;p164"/>
          <p:cNvPicPr preferRelativeResize="0"/>
          <p:nvPr/>
        </p:nvPicPr>
        <p:blipFill rotWithShape="1">
          <a:blip r:embed="rId4">
            <a:alphaModFix/>
          </a:blip>
          <a:srcRect b="0" l="0" r="0" t="1361"/>
          <a:stretch/>
        </p:blipFill>
        <p:spPr>
          <a:xfrm>
            <a:off x="2047785" y="4556435"/>
            <a:ext cx="685794" cy="679468"/>
          </a:xfrm>
          <a:prstGeom prst="rect">
            <a:avLst/>
          </a:prstGeom>
          <a:noFill/>
          <a:ln>
            <a:noFill/>
          </a:ln>
        </p:spPr>
      </p:pic>
      <p:sp>
        <p:nvSpPr>
          <p:cNvPr id="1054" name="Google Shape;1054;p164"/>
          <p:cNvSpPr txBox="1"/>
          <p:nvPr>
            <p:ph idx="1" type="body"/>
          </p:nvPr>
        </p:nvSpPr>
        <p:spPr>
          <a:xfrm>
            <a:off x="659305" y="2159795"/>
            <a:ext cx="2138400" cy="30762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Plus one brand new biosafety officer!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65"/>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 sz="2400">
                <a:latin typeface="Encode Sans"/>
                <a:ea typeface="Encode Sans"/>
                <a:cs typeface="Encode Sans"/>
                <a:sym typeface="Encode Sans"/>
              </a:rPr>
              <a:t>COVID-19 BIOLOGICAL RESEARCH AT UW</a:t>
            </a:r>
            <a:endParaRPr>
              <a:latin typeface="Encode Sans"/>
              <a:ea typeface="Encode Sans"/>
              <a:cs typeface="Encode Sans"/>
              <a:sym typeface="Encode Sans"/>
            </a:endParaRPr>
          </a:p>
        </p:txBody>
      </p:sp>
      <p:pic>
        <p:nvPicPr>
          <p:cNvPr id="1061" name="Google Shape;1061;p165"/>
          <p:cNvPicPr preferRelativeResize="0"/>
          <p:nvPr>
            <p:ph idx="2" type="chart"/>
          </p:nvPr>
        </p:nvPicPr>
        <p:blipFill rotWithShape="1">
          <a:blip r:embed="rId3">
            <a:alphaModFix/>
          </a:blip>
          <a:srcRect b="0" l="0" r="0" t="0"/>
          <a:stretch/>
        </p:blipFill>
        <p:spPr>
          <a:xfrm>
            <a:off x="5650904" y="1850091"/>
            <a:ext cx="3112200" cy="4150800"/>
          </a:xfrm>
          <a:prstGeom prst="rect">
            <a:avLst/>
          </a:prstGeom>
          <a:noFill/>
          <a:ln>
            <a:noFill/>
          </a:ln>
        </p:spPr>
      </p:pic>
      <p:pic>
        <p:nvPicPr>
          <p:cNvPr id="1062" name="Google Shape;1062;p165"/>
          <p:cNvPicPr preferRelativeResize="0"/>
          <p:nvPr/>
        </p:nvPicPr>
        <p:blipFill rotWithShape="1">
          <a:blip r:embed="rId4">
            <a:alphaModFix/>
          </a:blip>
          <a:srcRect b="0" l="0" r="0" t="0"/>
          <a:stretch/>
        </p:blipFill>
        <p:spPr>
          <a:xfrm>
            <a:off x="338571" y="2662671"/>
            <a:ext cx="4952134" cy="18244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2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Encode Sans"/>
                <a:ea typeface="Encode Sans"/>
                <a:cs typeface="Encode Sans"/>
                <a:sym typeface="Encode Sans"/>
              </a:rPr>
              <a:t>QUESTIONS?</a:t>
            </a:r>
            <a:endParaRPr>
              <a:latin typeface="Encode Sans"/>
              <a:ea typeface="Encode Sans"/>
              <a:cs typeface="Encode Sans"/>
              <a:sym typeface="Encode Sans"/>
            </a:endParaRPr>
          </a:p>
        </p:txBody>
      </p:sp>
      <p:sp>
        <p:nvSpPr>
          <p:cNvPr id="690" name="Google Shape;690;p121"/>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B2E83"/>
              </a:buClr>
              <a:buSzPts val="2400"/>
              <a:buNone/>
            </a:pPr>
            <a:r>
              <a:rPr lang="en"/>
              <a:t>Contact Lily Gebrenegus</a:t>
            </a:r>
            <a:endParaRPr/>
          </a:p>
          <a:p>
            <a:pPr indent="0" lvl="0" marL="0" rtl="0" algn="l">
              <a:spcBef>
                <a:spcPts val="480"/>
              </a:spcBef>
              <a:spcAft>
                <a:spcPts val="0"/>
              </a:spcAft>
              <a:buClr>
                <a:srgbClr val="4B2E83"/>
              </a:buClr>
              <a:buSzPts val="2400"/>
              <a:buNone/>
            </a:pPr>
            <a:r>
              <a:rPr lang="en"/>
              <a:t>lgebren@uw.edu</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66"/>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Overview of SARS-CoV-2</a:t>
            </a:r>
            <a:endParaRPr/>
          </a:p>
          <a:p>
            <a:pPr indent="-257167" lvl="0" marL="257167" marR="0" rtl="0" algn="l">
              <a:lnSpc>
                <a:spcPct val="100000"/>
              </a:lnSpc>
              <a:spcBef>
                <a:spcPts val="360"/>
              </a:spcBef>
              <a:spcAft>
                <a:spcPts val="0"/>
              </a:spcAft>
              <a:buClr>
                <a:schemeClr val="dk1"/>
              </a:buClr>
              <a:buSzPts val="1800"/>
              <a:buFont typeface="Arial"/>
              <a:buChar char="•"/>
            </a:pPr>
            <a:r>
              <a:rPr lang="en"/>
              <a:t>Biosafety requirements at UW</a:t>
            </a:r>
            <a:endParaRPr/>
          </a:p>
          <a:p>
            <a:pPr indent="-257167" lvl="0" marL="257167" marR="0" rtl="0" algn="l">
              <a:lnSpc>
                <a:spcPct val="100000"/>
              </a:lnSpc>
              <a:spcBef>
                <a:spcPts val="360"/>
              </a:spcBef>
              <a:spcAft>
                <a:spcPts val="0"/>
              </a:spcAft>
              <a:buClr>
                <a:schemeClr val="dk1"/>
              </a:buClr>
              <a:buSzPts val="1800"/>
              <a:buFont typeface="Arial"/>
              <a:buChar char="•"/>
            </a:pPr>
            <a:r>
              <a:rPr lang="en"/>
              <a:t>UW COVID-19 biosafety metrics</a:t>
            </a:r>
            <a:endParaRPr/>
          </a:p>
          <a:p>
            <a:pPr indent="-257167" lvl="0" marL="257167" marR="0" rtl="0" algn="l">
              <a:lnSpc>
                <a:spcPct val="100000"/>
              </a:lnSpc>
              <a:spcBef>
                <a:spcPts val="360"/>
              </a:spcBef>
              <a:spcAft>
                <a:spcPts val="0"/>
              </a:spcAft>
              <a:buClr>
                <a:schemeClr val="dk1"/>
              </a:buClr>
              <a:buSzPts val="1800"/>
              <a:buFont typeface="Arial"/>
              <a:buChar char="•"/>
            </a:pPr>
            <a:r>
              <a:rPr lang="en"/>
              <a:t>UW COVID-19 research</a:t>
            </a:r>
            <a:endParaRPr/>
          </a:p>
          <a:p>
            <a:pPr indent="0" lvl="0" marL="0" rtl="0" algn="l">
              <a:lnSpc>
                <a:spcPct val="100000"/>
              </a:lnSpc>
              <a:spcBef>
                <a:spcPts val="360"/>
              </a:spcBef>
              <a:spcAft>
                <a:spcPts val="0"/>
              </a:spcAft>
              <a:buClr>
                <a:schemeClr val="dk1"/>
              </a:buClr>
              <a:buSzPts val="1800"/>
              <a:buNone/>
            </a:pPr>
            <a:r>
              <a:t/>
            </a:r>
            <a:endParaRPr/>
          </a:p>
        </p:txBody>
      </p:sp>
      <p:sp>
        <p:nvSpPr>
          <p:cNvPr id="1068" name="Google Shape;1068;p166"/>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OUTLINE</a:t>
            </a:r>
            <a:endParaRPr>
              <a:latin typeface="Encode Sans"/>
              <a:ea typeface="Encode Sans"/>
              <a:cs typeface="Encode Sans"/>
              <a:sym typeface="Encode Sans"/>
            </a:endParaRPr>
          </a:p>
        </p:txBody>
      </p:sp>
      <p:sp>
        <p:nvSpPr>
          <p:cNvPr id="1069" name="Google Shape;1069;p166"/>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4B2E83"/>
                </a:solidFill>
                <a:latin typeface="Calibri"/>
                <a:ea typeface="Calibri"/>
                <a:cs typeface="Calibri"/>
                <a:sym typeface="Calibri"/>
              </a:rPr>
              <a:t>‹#›</a:t>
            </a:fld>
            <a:endParaRPr>
              <a:solidFill>
                <a:srgbClr val="4B2E83"/>
              </a:solidFill>
              <a:latin typeface="Calibri"/>
              <a:ea typeface="Calibri"/>
              <a:cs typeface="Calibri"/>
              <a:sym typeface="Calibri"/>
            </a:endParaRPr>
          </a:p>
        </p:txBody>
      </p:sp>
      <p:pic>
        <p:nvPicPr>
          <p:cNvPr id="1070" name="Google Shape;1070;p166"/>
          <p:cNvPicPr preferRelativeResize="0"/>
          <p:nvPr/>
        </p:nvPicPr>
        <p:blipFill rotWithShape="1">
          <a:blip r:embed="rId3">
            <a:alphaModFix/>
          </a:blip>
          <a:srcRect b="3552" l="0" r="29163" t="6953"/>
          <a:stretch/>
        </p:blipFill>
        <p:spPr>
          <a:xfrm>
            <a:off x="4443144" y="1879881"/>
            <a:ext cx="4413277" cy="371718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67"/>
          <p:cNvSpPr txBox="1"/>
          <p:nvPr>
            <p:ph idx="1" type="body"/>
          </p:nvPr>
        </p:nvSpPr>
        <p:spPr>
          <a:xfrm>
            <a:off x="3870960" y="2159795"/>
            <a:ext cx="4865400" cy="37236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Severe acute respiratory syndrome virus 2 aka COVID-19</a:t>
            </a:r>
            <a:endParaRPr/>
          </a:p>
          <a:p>
            <a:pPr indent="-257167" lvl="0" marL="257167" marR="0" rtl="0" algn="l">
              <a:lnSpc>
                <a:spcPct val="100000"/>
              </a:lnSpc>
              <a:spcBef>
                <a:spcPts val="360"/>
              </a:spcBef>
              <a:spcAft>
                <a:spcPts val="0"/>
              </a:spcAft>
              <a:buClr>
                <a:schemeClr val="dk1"/>
              </a:buClr>
              <a:buSzPts val="1800"/>
              <a:buFont typeface="Arial"/>
              <a:buChar char="•"/>
            </a:pPr>
            <a:r>
              <a:rPr lang="en"/>
              <a:t>Positive stranded enveloped RNA virus</a:t>
            </a:r>
            <a:endParaRPr/>
          </a:p>
          <a:p>
            <a:pPr indent="-257167" lvl="0" marL="257167" marR="0" rtl="0" algn="l">
              <a:lnSpc>
                <a:spcPct val="100000"/>
              </a:lnSpc>
              <a:spcBef>
                <a:spcPts val="360"/>
              </a:spcBef>
              <a:spcAft>
                <a:spcPts val="0"/>
              </a:spcAft>
              <a:buClr>
                <a:schemeClr val="dk1"/>
              </a:buClr>
              <a:buSzPts val="1800"/>
              <a:buFont typeface="Arial"/>
              <a:buChar char="•"/>
            </a:pPr>
            <a:r>
              <a:rPr lang="en"/>
              <a:t>Crown-like appearance due to spike glycoproteins on envelope</a:t>
            </a:r>
            <a:endParaRPr/>
          </a:p>
          <a:p>
            <a:pPr indent="-257167" lvl="0" marL="257167" marR="0" rtl="0" algn="l">
              <a:lnSpc>
                <a:spcPct val="100000"/>
              </a:lnSpc>
              <a:spcBef>
                <a:spcPts val="360"/>
              </a:spcBef>
              <a:spcAft>
                <a:spcPts val="0"/>
              </a:spcAft>
              <a:buClr>
                <a:schemeClr val="dk1"/>
              </a:buClr>
              <a:buSzPts val="1800"/>
              <a:buFont typeface="Arial"/>
              <a:buChar char="•"/>
            </a:pPr>
            <a:r>
              <a:rPr lang="en"/>
              <a:t>Human-to-human transmission via respiratory droplets from coughs/sneezes</a:t>
            </a:r>
            <a:endParaRPr/>
          </a:p>
          <a:p>
            <a:pPr indent="-257167" lvl="0" marL="257167" marR="0" rtl="0" algn="l">
              <a:lnSpc>
                <a:spcPct val="100000"/>
              </a:lnSpc>
              <a:spcBef>
                <a:spcPts val="360"/>
              </a:spcBef>
              <a:spcAft>
                <a:spcPts val="0"/>
              </a:spcAft>
              <a:buClr>
                <a:schemeClr val="dk1"/>
              </a:buClr>
              <a:buSzPts val="1800"/>
              <a:buFont typeface="Arial"/>
              <a:buChar char="•"/>
            </a:pPr>
            <a:r>
              <a:rPr lang="en"/>
              <a:t>Close contact (within 6 feet) important for transmission</a:t>
            </a:r>
            <a:endParaRPr/>
          </a:p>
          <a:p>
            <a:pPr indent="-257167" lvl="0" marL="257167" marR="0" rtl="0" algn="l">
              <a:lnSpc>
                <a:spcPct val="100000"/>
              </a:lnSpc>
              <a:spcBef>
                <a:spcPts val="360"/>
              </a:spcBef>
              <a:spcAft>
                <a:spcPts val="0"/>
              </a:spcAft>
              <a:buClr>
                <a:schemeClr val="dk1"/>
              </a:buClr>
              <a:buSzPts val="1800"/>
              <a:buFont typeface="Arial"/>
              <a:buChar char="•"/>
            </a:pPr>
            <a:r>
              <a:rPr lang="en"/>
              <a:t>Not known to exist in humans prior to 2019</a:t>
            </a:r>
            <a:endParaRPr/>
          </a:p>
          <a:p>
            <a:pPr indent="-257167" lvl="0" marL="257167" marR="0" rtl="0" algn="l">
              <a:lnSpc>
                <a:spcPct val="100000"/>
              </a:lnSpc>
              <a:spcBef>
                <a:spcPts val="360"/>
              </a:spcBef>
              <a:spcAft>
                <a:spcPts val="0"/>
              </a:spcAft>
              <a:buClr>
                <a:schemeClr val="dk1"/>
              </a:buClr>
              <a:buSzPts val="1800"/>
              <a:buFont typeface="Arial"/>
              <a:buChar char="•"/>
            </a:pPr>
            <a:r>
              <a:rPr lang="en"/>
              <a:t>Probably zoonotic</a:t>
            </a:r>
            <a:endParaRPr/>
          </a:p>
        </p:txBody>
      </p:sp>
      <p:sp>
        <p:nvSpPr>
          <p:cNvPr id="1077" name="Google Shape;1077;p167"/>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OVERVIEW OF SARS-COV-2</a:t>
            </a:r>
            <a:endParaRPr>
              <a:latin typeface="Encode Sans"/>
              <a:ea typeface="Encode Sans"/>
              <a:cs typeface="Encode Sans"/>
              <a:sym typeface="Encode Sans"/>
            </a:endParaRPr>
          </a:p>
        </p:txBody>
      </p:sp>
      <p:sp>
        <p:nvSpPr>
          <p:cNvPr id="1078" name="Google Shape;1078;p167"/>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079" name="Google Shape;1079;p167"/>
          <p:cNvPicPr preferRelativeResize="0"/>
          <p:nvPr/>
        </p:nvPicPr>
        <p:blipFill rotWithShape="1">
          <a:blip r:embed="rId3">
            <a:alphaModFix/>
          </a:blip>
          <a:srcRect b="0" l="0" r="48780" t="0"/>
          <a:stretch/>
        </p:blipFill>
        <p:spPr>
          <a:xfrm>
            <a:off x="495300" y="2109988"/>
            <a:ext cx="3238500" cy="32694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68"/>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SARS-C</a:t>
            </a:r>
            <a:r>
              <a:rPr lang="en" cap="none">
                <a:latin typeface="Encode Sans"/>
                <a:ea typeface="Encode Sans"/>
                <a:cs typeface="Encode Sans"/>
                <a:sym typeface="Encode Sans"/>
              </a:rPr>
              <a:t>o</a:t>
            </a:r>
            <a:r>
              <a:rPr lang="en">
                <a:latin typeface="Encode Sans"/>
                <a:ea typeface="Encode Sans"/>
                <a:cs typeface="Encode Sans"/>
                <a:sym typeface="Encode Sans"/>
              </a:rPr>
              <a:t>V-2 BIOSAFETY REQUIREMENTS AT UW</a:t>
            </a:r>
            <a:endParaRPr>
              <a:latin typeface="Encode Sans"/>
              <a:ea typeface="Encode Sans"/>
              <a:cs typeface="Encode Sans"/>
              <a:sym typeface="Encode Sans"/>
            </a:endParaRPr>
          </a:p>
        </p:txBody>
      </p:sp>
      <p:sp>
        <p:nvSpPr>
          <p:cNvPr id="1085" name="Google Shape;1085;p168"/>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1086" name="Google Shape;1086;p168"/>
          <p:cNvSpPr txBox="1"/>
          <p:nvPr>
            <p:ph idx="1" type="body"/>
          </p:nvPr>
        </p:nvSpPr>
        <p:spPr>
          <a:xfrm>
            <a:off x="671758" y="2216430"/>
            <a:ext cx="7143600" cy="32814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2100"/>
              <a:buFont typeface="Arial"/>
              <a:buChar char="•"/>
            </a:pPr>
            <a:r>
              <a:rPr lang="en" sz="2100"/>
              <a:t>Informed by:</a:t>
            </a:r>
            <a:endParaRPr/>
          </a:p>
          <a:p>
            <a:pPr indent="-214307" lvl="1" marL="557198" rtl="0" algn="l">
              <a:lnSpc>
                <a:spcPct val="100000"/>
              </a:lnSpc>
              <a:spcBef>
                <a:spcPts val="360"/>
              </a:spcBef>
              <a:spcAft>
                <a:spcPts val="0"/>
              </a:spcAft>
              <a:buClr>
                <a:schemeClr val="dk1"/>
              </a:buClr>
              <a:buSzPts val="1800"/>
              <a:buChar char="–"/>
            </a:pPr>
            <a:r>
              <a:rPr lang="en" sz="1800"/>
              <a:t>CDC Interim Laboratory Biosafety Guidelines for COVID-19</a:t>
            </a:r>
            <a:endParaRPr/>
          </a:p>
          <a:p>
            <a:pPr indent="-214307" lvl="1" marL="557198" rtl="0" algn="l">
              <a:lnSpc>
                <a:spcPct val="100000"/>
              </a:lnSpc>
              <a:spcBef>
                <a:spcPts val="360"/>
              </a:spcBef>
              <a:spcAft>
                <a:spcPts val="0"/>
              </a:spcAft>
              <a:buClr>
                <a:schemeClr val="dk1"/>
              </a:buClr>
              <a:buSzPts val="1800"/>
              <a:buChar char="–"/>
            </a:pPr>
            <a:r>
              <a:rPr lang="en" sz="1800"/>
              <a:t>National Institutes of Health (NIH)</a:t>
            </a:r>
            <a:endParaRPr/>
          </a:p>
          <a:p>
            <a:pPr indent="-214307" lvl="1" marL="557198" rtl="0" algn="l">
              <a:lnSpc>
                <a:spcPct val="100000"/>
              </a:lnSpc>
              <a:spcBef>
                <a:spcPts val="360"/>
              </a:spcBef>
              <a:spcAft>
                <a:spcPts val="0"/>
              </a:spcAft>
              <a:buClr>
                <a:schemeClr val="dk1"/>
              </a:buClr>
              <a:buSzPts val="1800"/>
              <a:buChar char="–"/>
            </a:pPr>
            <a:r>
              <a:rPr lang="en" sz="1800"/>
              <a:t>Institutional Biosafety Committee (IBC)</a:t>
            </a:r>
            <a:endParaRPr/>
          </a:p>
          <a:p>
            <a:pPr indent="-214307" lvl="1" marL="557198" rtl="0" algn="l">
              <a:lnSpc>
                <a:spcPct val="100000"/>
              </a:lnSpc>
              <a:spcBef>
                <a:spcPts val="360"/>
              </a:spcBef>
              <a:spcAft>
                <a:spcPts val="0"/>
              </a:spcAft>
              <a:buClr>
                <a:schemeClr val="dk1"/>
              </a:buClr>
              <a:buSzPts val="1800"/>
              <a:buChar char="–"/>
            </a:pPr>
            <a:r>
              <a:rPr lang="en" sz="1800"/>
              <a:t>EH&amp;S Biological Safety</a:t>
            </a:r>
            <a:endParaRPr/>
          </a:p>
          <a:p>
            <a:pPr indent="-185729" lvl="0" marL="257167" marR="0" rtl="0" algn="l">
              <a:lnSpc>
                <a:spcPct val="100000"/>
              </a:lnSpc>
              <a:spcBef>
                <a:spcPts val="225"/>
              </a:spcBef>
              <a:spcAft>
                <a:spcPts val="0"/>
              </a:spcAft>
              <a:buClr>
                <a:schemeClr val="dk1"/>
              </a:buClr>
              <a:buSzPts val="1125"/>
              <a:buFont typeface="Arial"/>
              <a:buNone/>
            </a:pPr>
            <a:r>
              <a:t/>
            </a:r>
            <a:endParaRPr sz="1125"/>
          </a:p>
          <a:p>
            <a:pPr indent="-257167" lvl="0" marL="257167" marR="0" rtl="0" algn="l">
              <a:lnSpc>
                <a:spcPct val="100000"/>
              </a:lnSpc>
              <a:spcBef>
                <a:spcPts val="420"/>
              </a:spcBef>
              <a:spcAft>
                <a:spcPts val="0"/>
              </a:spcAft>
              <a:buClr>
                <a:schemeClr val="dk1"/>
              </a:buClr>
              <a:buSzPts val="2100"/>
              <a:buFont typeface="Arial"/>
              <a:buChar char="•"/>
            </a:pPr>
            <a:r>
              <a:rPr lang="en" sz="2100"/>
              <a:t>Biological Use Authorization (BUA) required for all work</a:t>
            </a:r>
            <a:endParaRPr/>
          </a:p>
          <a:p>
            <a:pPr indent="-185729" lvl="0" marL="257167" marR="0" rtl="0" algn="l">
              <a:lnSpc>
                <a:spcPct val="100000"/>
              </a:lnSpc>
              <a:spcBef>
                <a:spcPts val="225"/>
              </a:spcBef>
              <a:spcAft>
                <a:spcPts val="0"/>
              </a:spcAft>
              <a:buClr>
                <a:schemeClr val="dk1"/>
              </a:buClr>
              <a:buSzPts val="1125"/>
              <a:buFont typeface="Arial"/>
              <a:buNone/>
            </a:pPr>
            <a:r>
              <a:t/>
            </a:r>
            <a:endParaRPr sz="1125"/>
          </a:p>
          <a:p>
            <a:pPr indent="-257167" lvl="0" marL="257167" marR="0" rtl="0" algn="l">
              <a:lnSpc>
                <a:spcPct val="100000"/>
              </a:lnSpc>
              <a:spcBef>
                <a:spcPts val="420"/>
              </a:spcBef>
              <a:spcAft>
                <a:spcPts val="0"/>
              </a:spcAft>
              <a:buClr>
                <a:schemeClr val="dk1"/>
              </a:buClr>
              <a:buSzPts val="2100"/>
              <a:buFont typeface="Arial"/>
              <a:buChar char="•"/>
            </a:pPr>
            <a:r>
              <a:rPr lang="en" sz="2100"/>
              <a:t>Genetic modifications to virus could require NIH approval</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69"/>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SARS-C</a:t>
            </a:r>
            <a:r>
              <a:rPr lang="en" cap="none">
                <a:latin typeface="Encode Sans"/>
                <a:ea typeface="Encode Sans"/>
                <a:cs typeface="Encode Sans"/>
                <a:sym typeface="Encode Sans"/>
              </a:rPr>
              <a:t>o</a:t>
            </a:r>
            <a:r>
              <a:rPr lang="en">
                <a:latin typeface="Encode Sans"/>
                <a:ea typeface="Encode Sans"/>
                <a:cs typeface="Encode Sans"/>
                <a:sym typeface="Encode Sans"/>
              </a:rPr>
              <a:t>V-2 BIOSAFETY REQUIREMENTS AT UW</a:t>
            </a:r>
            <a:endParaRPr>
              <a:latin typeface="Encode Sans"/>
              <a:ea typeface="Encode Sans"/>
              <a:cs typeface="Encode Sans"/>
              <a:sym typeface="Encode Sans"/>
            </a:endParaRPr>
          </a:p>
        </p:txBody>
      </p:sp>
      <p:sp>
        <p:nvSpPr>
          <p:cNvPr id="1092" name="Google Shape;1092;p169"/>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93" name="Google Shape;1093;p169"/>
          <p:cNvGraphicFramePr/>
          <p:nvPr/>
        </p:nvGraphicFramePr>
        <p:xfrm>
          <a:off x="746760" y="2305050"/>
          <a:ext cx="3000000" cy="3000000"/>
        </p:xfrm>
        <a:graphic>
          <a:graphicData uri="http://schemas.openxmlformats.org/drawingml/2006/table">
            <a:tbl>
              <a:tblPr bandRow="1" firstRow="1">
                <a:noFill/>
                <a:tableStyleId>{F1B5F41A-3AC8-49E0-AC7F-9F5107D8653B}</a:tableStyleId>
              </a:tblPr>
              <a:tblGrid>
                <a:gridCol w="4527450"/>
                <a:gridCol w="3328775"/>
              </a:tblGrid>
              <a:tr h="510550">
                <a:tc>
                  <a:txBody>
                    <a:bodyPr/>
                    <a:lstStyle/>
                    <a:p>
                      <a:pPr indent="0" lvl="0" marL="0" marR="0" rtl="0" algn="ctr">
                        <a:spcBef>
                          <a:spcPts val="0"/>
                        </a:spcBef>
                        <a:spcAft>
                          <a:spcPts val="0"/>
                        </a:spcAft>
                        <a:buNone/>
                      </a:pPr>
                      <a:r>
                        <a:rPr lang="en" sz="1500" u="none" cap="none" strike="noStrike">
                          <a:latin typeface="Open Sans"/>
                          <a:ea typeface="Open Sans"/>
                          <a:cs typeface="Open Sans"/>
                          <a:sym typeface="Open Sans"/>
                        </a:rPr>
                        <a:t>Research activity / Sample or specimen type</a:t>
                      </a:r>
                      <a:endParaRPr sz="1500" u="none" cap="none" strike="noStrike">
                        <a:latin typeface="Open Sans"/>
                        <a:ea typeface="Open Sans"/>
                        <a:cs typeface="Open Sans"/>
                        <a:sym typeface="Open Sans"/>
                      </a:endParaRPr>
                    </a:p>
                  </a:txBody>
                  <a:tcPr marT="34300" marB="34300" marR="68575" marL="68575" anchor="ctr"/>
                </a:tc>
                <a:tc>
                  <a:txBody>
                    <a:bodyPr/>
                    <a:lstStyle/>
                    <a:p>
                      <a:pPr indent="0" lvl="0" marL="0" marR="0" rtl="0" algn="ctr">
                        <a:spcBef>
                          <a:spcPts val="0"/>
                        </a:spcBef>
                        <a:spcAft>
                          <a:spcPts val="0"/>
                        </a:spcAft>
                        <a:buNone/>
                      </a:pPr>
                      <a:r>
                        <a:rPr b="1" lang="en" sz="1500" u="none" cap="none" strike="noStrike">
                          <a:solidFill>
                            <a:schemeClr val="lt1"/>
                          </a:solidFill>
                          <a:latin typeface="Open Sans"/>
                          <a:ea typeface="Open Sans"/>
                          <a:cs typeface="Open Sans"/>
                          <a:sym typeface="Open Sans"/>
                        </a:rPr>
                        <a:t>Biosafety level (BSL)</a:t>
                      </a:r>
                      <a:endParaRPr/>
                    </a:p>
                  </a:txBody>
                  <a:tcPr marT="34300" marB="34300" marR="68575" marL="68575" anchor="ctr"/>
                </a:tc>
              </a:tr>
              <a:tr h="624850">
                <a:tc>
                  <a:txBody>
                    <a:bodyPr/>
                    <a:lstStyle/>
                    <a:p>
                      <a:pPr indent="0" lvl="0" marL="0" marR="0" rtl="0" algn="l">
                        <a:spcBef>
                          <a:spcPts val="0"/>
                        </a:spcBef>
                        <a:spcAft>
                          <a:spcPts val="0"/>
                        </a:spcAft>
                        <a:buNone/>
                      </a:pPr>
                      <a:r>
                        <a:rPr b="1" lang="en" sz="1500" u="none" cap="none" strike="noStrike">
                          <a:latin typeface="Open Sans"/>
                          <a:ea typeface="Open Sans"/>
                          <a:cs typeface="Open Sans"/>
                          <a:sym typeface="Open Sans"/>
                        </a:rPr>
                        <a:t>SARS-CoV-2 </a:t>
                      </a:r>
                      <a:r>
                        <a:rPr b="1" i="1" lang="en" sz="1500" u="none" cap="none" strike="noStrike">
                          <a:latin typeface="Open Sans"/>
                          <a:ea typeface="Open Sans"/>
                          <a:cs typeface="Open Sans"/>
                          <a:sym typeface="Open Sans"/>
                        </a:rPr>
                        <a:t>in vitro </a:t>
                      </a:r>
                      <a:r>
                        <a:rPr b="1" lang="en" sz="1500" u="none" cap="none" strike="noStrike">
                          <a:latin typeface="Open Sans"/>
                          <a:ea typeface="Open Sans"/>
                          <a:cs typeface="Open Sans"/>
                          <a:sym typeface="Open Sans"/>
                        </a:rPr>
                        <a:t>and </a:t>
                      </a:r>
                      <a:r>
                        <a:rPr b="1" i="1" lang="en" sz="1500" u="none" cap="none" strike="noStrike">
                          <a:latin typeface="Open Sans"/>
                          <a:ea typeface="Open Sans"/>
                          <a:cs typeface="Open Sans"/>
                          <a:sym typeface="Open Sans"/>
                        </a:rPr>
                        <a:t>in vivo </a:t>
                      </a:r>
                      <a:r>
                        <a:rPr b="1" lang="en" sz="1500" u="none" cap="none" strike="noStrike">
                          <a:latin typeface="Open Sans"/>
                          <a:ea typeface="Open Sans"/>
                          <a:cs typeface="Open Sans"/>
                          <a:sym typeface="Open Sans"/>
                        </a:rPr>
                        <a:t>experiments</a:t>
                      </a:r>
                      <a:endParaRPr/>
                    </a:p>
                  </a:txBody>
                  <a:tcPr marT="34300" marB="34300" marR="68575" marL="68575" anchor="ctr"/>
                </a:tc>
                <a:tc>
                  <a:txBody>
                    <a:bodyPr/>
                    <a:lstStyle/>
                    <a:p>
                      <a:pPr indent="0" lvl="0" marL="0" marR="0" rtl="0" algn="l">
                        <a:spcBef>
                          <a:spcPts val="0"/>
                        </a:spcBef>
                        <a:spcAft>
                          <a:spcPts val="0"/>
                        </a:spcAft>
                        <a:buNone/>
                      </a:pPr>
                      <a:r>
                        <a:rPr b="1" lang="en" sz="1500">
                          <a:latin typeface="Open Sans"/>
                          <a:ea typeface="Open Sans"/>
                          <a:cs typeface="Open Sans"/>
                          <a:sym typeface="Open Sans"/>
                        </a:rPr>
                        <a:t>BSL-3</a:t>
                      </a:r>
                      <a:endParaRPr/>
                    </a:p>
                  </a:txBody>
                  <a:tcPr marT="34300" marB="34300" marR="68575" marL="68575" anchor="ctr"/>
                </a:tc>
              </a:tr>
              <a:tr h="579125">
                <a:tc>
                  <a:txBody>
                    <a:bodyPr/>
                    <a:lstStyle/>
                    <a:p>
                      <a:pPr indent="0" lvl="0" marL="0" marR="0" rtl="0" algn="l">
                        <a:spcBef>
                          <a:spcPts val="0"/>
                        </a:spcBef>
                        <a:spcAft>
                          <a:spcPts val="0"/>
                        </a:spcAft>
                        <a:buNone/>
                      </a:pPr>
                      <a:r>
                        <a:rPr b="1" lang="en" sz="1500">
                          <a:latin typeface="Open Sans"/>
                          <a:ea typeface="Open Sans"/>
                          <a:cs typeface="Open Sans"/>
                          <a:sym typeface="Open Sans"/>
                        </a:rPr>
                        <a:t>Clinical specimens from COVID-19 patients</a:t>
                      </a:r>
                      <a:endParaRPr/>
                    </a:p>
                  </a:txBody>
                  <a:tcPr marT="34300" marB="34300" marR="68575" marL="68575" anchor="ctr"/>
                </a:tc>
                <a:tc>
                  <a:txBody>
                    <a:bodyPr/>
                    <a:lstStyle/>
                    <a:p>
                      <a:pPr indent="0" lvl="0" marL="0" marR="0" rtl="0" algn="l">
                        <a:spcBef>
                          <a:spcPts val="0"/>
                        </a:spcBef>
                        <a:spcAft>
                          <a:spcPts val="0"/>
                        </a:spcAft>
                        <a:buNone/>
                      </a:pPr>
                      <a:r>
                        <a:rPr b="1" lang="en" sz="1500">
                          <a:latin typeface="Open Sans"/>
                          <a:ea typeface="Open Sans"/>
                          <a:cs typeface="Open Sans"/>
                          <a:sym typeface="Open Sans"/>
                        </a:rPr>
                        <a:t>BSL-2</a:t>
                      </a:r>
                      <a:r>
                        <a:rPr b="1" lang="en" sz="1500">
                          <a:latin typeface="Open Sans"/>
                          <a:ea typeface="Open Sans"/>
                          <a:cs typeface="Open Sans"/>
                          <a:sym typeface="Open Sans"/>
                        </a:rPr>
                        <a:t> with enhancements</a:t>
                      </a:r>
                      <a:endParaRPr b="1" sz="1500">
                        <a:latin typeface="Open Sans"/>
                        <a:ea typeface="Open Sans"/>
                        <a:cs typeface="Open Sans"/>
                        <a:sym typeface="Open Sans"/>
                      </a:endParaRPr>
                    </a:p>
                  </a:txBody>
                  <a:tcPr marT="34300" marB="34300" marR="68575" marL="68575" anchor="ctr"/>
                </a:tc>
              </a:tr>
              <a:tr h="729525">
                <a:tc>
                  <a:txBody>
                    <a:bodyPr/>
                    <a:lstStyle/>
                    <a:p>
                      <a:pPr indent="0" lvl="0" marL="0" marR="0" rtl="0" algn="l">
                        <a:spcBef>
                          <a:spcPts val="0"/>
                        </a:spcBef>
                        <a:spcAft>
                          <a:spcPts val="0"/>
                        </a:spcAft>
                        <a:buNone/>
                      </a:pPr>
                      <a:r>
                        <a:rPr b="1" lang="en" sz="1500">
                          <a:latin typeface="Open Sans"/>
                          <a:ea typeface="Open Sans"/>
                          <a:cs typeface="Open Sans"/>
                          <a:sym typeface="Open Sans"/>
                        </a:rPr>
                        <a:t>Fixed or inactivated SARS-CoV-2</a:t>
                      </a:r>
                      <a:endParaRPr b="1" sz="1500">
                        <a:latin typeface="Open Sans"/>
                        <a:ea typeface="Open Sans"/>
                        <a:cs typeface="Open Sans"/>
                        <a:sym typeface="Open Sans"/>
                      </a:endParaRPr>
                    </a:p>
                    <a:p>
                      <a:pPr indent="0" lvl="0" marL="0" marR="0" rtl="0" algn="l">
                        <a:spcBef>
                          <a:spcPts val="0"/>
                        </a:spcBef>
                        <a:spcAft>
                          <a:spcPts val="0"/>
                        </a:spcAft>
                        <a:buNone/>
                      </a:pPr>
                      <a:r>
                        <a:rPr b="1" lang="en" sz="1500">
                          <a:latin typeface="Open Sans"/>
                          <a:ea typeface="Open Sans"/>
                          <a:cs typeface="Open Sans"/>
                          <a:sym typeface="Open Sans"/>
                        </a:rPr>
                        <a:t>samples or tissue</a:t>
                      </a:r>
                      <a:endParaRPr b="1" sz="1500">
                        <a:latin typeface="Open Sans"/>
                        <a:ea typeface="Open Sans"/>
                        <a:cs typeface="Open Sans"/>
                        <a:sym typeface="Open Sans"/>
                      </a:endParaRPr>
                    </a:p>
                  </a:txBody>
                  <a:tcPr marT="34300" marB="34300" marR="68575" marL="68575" anchor="ctr"/>
                </a:tc>
                <a:tc>
                  <a:txBody>
                    <a:bodyPr/>
                    <a:lstStyle/>
                    <a:p>
                      <a:pPr indent="0" lvl="0" marL="0" marR="0" rtl="0" algn="l">
                        <a:spcBef>
                          <a:spcPts val="0"/>
                        </a:spcBef>
                        <a:spcAft>
                          <a:spcPts val="0"/>
                        </a:spcAft>
                        <a:buNone/>
                      </a:pPr>
                      <a:r>
                        <a:rPr b="1" lang="en" sz="1500">
                          <a:latin typeface="Open Sans"/>
                          <a:ea typeface="Open Sans"/>
                          <a:cs typeface="Open Sans"/>
                          <a:sym typeface="Open Sans"/>
                        </a:rPr>
                        <a:t>BSL-2</a:t>
                      </a:r>
                      <a:endParaRPr/>
                    </a:p>
                  </a:txBody>
                  <a:tcPr marT="34300" marB="34300" marR="68575" marL="68575" anchor="ct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70"/>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
              <a:t>Biosafety level 3 (BSL-3) is required for:</a:t>
            </a:r>
            <a:endParaRPr/>
          </a:p>
          <a:p>
            <a:pPr indent="-257167" lvl="0" marL="257167" marR="0" rtl="0" algn="l">
              <a:lnSpc>
                <a:spcPct val="100000"/>
              </a:lnSpc>
              <a:spcBef>
                <a:spcPts val="360"/>
              </a:spcBef>
              <a:spcAft>
                <a:spcPts val="0"/>
              </a:spcAft>
              <a:buClr>
                <a:schemeClr val="dk1"/>
              </a:buClr>
              <a:buSzPts val="1800"/>
              <a:buFont typeface="Arial"/>
              <a:buChar char="•"/>
            </a:pPr>
            <a:r>
              <a:rPr lang="en"/>
              <a:t>Virus isolation, culture and amplification</a:t>
            </a:r>
            <a:endParaRPr/>
          </a:p>
          <a:p>
            <a:pPr indent="-257167" lvl="0" marL="257167" marR="0" rtl="0" algn="l">
              <a:lnSpc>
                <a:spcPct val="100000"/>
              </a:lnSpc>
              <a:spcBef>
                <a:spcPts val="360"/>
              </a:spcBef>
              <a:spcAft>
                <a:spcPts val="0"/>
              </a:spcAft>
              <a:buClr>
                <a:schemeClr val="dk1"/>
              </a:buClr>
              <a:buSzPts val="1800"/>
              <a:buFont typeface="Arial"/>
              <a:buChar char="•"/>
            </a:pPr>
            <a:r>
              <a:rPr lang="en"/>
              <a:t>Animal experiments</a:t>
            </a:r>
            <a:endParaRPr/>
          </a:p>
        </p:txBody>
      </p:sp>
      <p:sp>
        <p:nvSpPr>
          <p:cNvPr id="1100" name="Google Shape;1100;p170"/>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BSL-3: IN VITRO AND IN VIVO EXPERIMENTS</a:t>
            </a:r>
            <a:endParaRPr>
              <a:latin typeface="Encode Sans"/>
              <a:ea typeface="Encode Sans"/>
              <a:cs typeface="Encode Sans"/>
              <a:sym typeface="Encode Sans"/>
            </a:endParaRPr>
          </a:p>
        </p:txBody>
      </p:sp>
      <p:sp>
        <p:nvSpPr>
          <p:cNvPr id="1101" name="Google Shape;1101;p170"/>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02" name="Google Shape;1102;p170"/>
          <p:cNvPicPr preferRelativeResize="0"/>
          <p:nvPr/>
        </p:nvPicPr>
        <p:blipFill rotWithShape="1">
          <a:blip r:embed="rId3">
            <a:alphaModFix/>
          </a:blip>
          <a:srcRect b="0" l="0" r="0" t="0"/>
          <a:stretch/>
        </p:blipFill>
        <p:spPr>
          <a:xfrm>
            <a:off x="3092049" y="3472106"/>
            <a:ext cx="3111283" cy="1635097"/>
          </a:xfrm>
          <a:prstGeom prst="rect">
            <a:avLst/>
          </a:prstGeom>
          <a:noFill/>
          <a:ln>
            <a:noFill/>
          </a:ln>
        </p:spPr>
      </p:pic>
      <p:pic>
        <p:nvPicPr>
          <p:cNvPr id="1103" name="Google Shape;1103;p170"/>
          <p:cNvPicPr preferRelativeResize="0"/>
          <p:nvPr/>
        </p:nvPicPr>
        <p:blipFill rotWithShape="1">
          <a:blip r:embed="rId4">
            <a:alphaModFix/>
          </a:blip>
          <a:srcRect b="0" l="0" r="0" t="0"/>
          <a:stretch/>
        </p:blipFill>
        <p:spPr>
          <a:xfrm>
            <a:off x="545165" y="3538070"/>
            <a:ext cx="2258861" cy="1503169"/>
          </a:xfrm>
          <a:prstGeom prst="rect">
            <a:avLst/>
          </a:prstGeom>
          <a:noFill/>
          <a:ln>
            <a:noFill/>
          </a:ln>
        </p:spPr>
      </p:pic>
      <p:pic>
        <p:nvPicPr>
          <p:cNvPr id="1104" name="Google Shape;1104;p170"/>
          <p:cNvPicPr preferRelativeResize="0"/>
          <p:nvPr/>
        </p:nvPicPr>
        <p:blipFill rotWithShape="1">
          <a:blip r:embed="rId5">
            <a:alphaModFix/>
          </a:blip>
          <a:srcRect b="0" l="16457" r="0" t="0"/>
          <a:stretch/>
        </p:blipFill>
        <p:spPr>
          <a:xfrm>
            <a:off x="6585415" y="3472106"/>
            <a:ext cx="1764468" cy="1481639"/>
          </a:xfrm>
          <a:prstGeom prst="rect">
            <a:avLst/>
          </a:prstGeom>
          <a:noFill/>
          <a:ln>
            <a:noFill/>
          </a:ln>
        </p:spPr>
      </p:pic>
      <p:pic>
        <p:nvPicPr>
          <p:cNvPr descr="File:Biohazard symbol (red).svg - Wikimedia Commons" id="1105" name="Google Shape;1105;p170"/>
          <p:cNvPicPr preferRelativeResize="0"/>
          <p:nvPr/>
        </p:nvPicPr>
        <p:blipFill rotWithShape="1">
          <a:blip r:embed="rId6">
            <a:alphaModFix/>
          </a:blip>
          <a:srcRect b="0" l="0" r="0" t="0"/>
          <a:stretch/>
        </p:blipFill>
        <p:spPr>
          <a:xfrm>
            <a:off x="6679620" y="4084681"/>
            <a:ext cx="574033" cy="57403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71"/>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50"/>
              <a:buNone/>
            </a:pPr>
            <a:r>
              <a:t/>
            </a:r>
            <a:endParaRPr/>
          </a:p>
        </p:txBody>
      </p:sp>
      <p:sp>
        <p:nvSpPr>
          <p:cNvPr id="1112" name="Google Shape;1112;p171"/>
          <p:cNvSpPr txBox="1"/>
          <p:nvPr>
            <p:ph idx="4294967295" type="sldNum"/>
          </p:nvPr>
        </p:nvSpPr>
        <p:spPr>
          <a:xfrm>
            <a:off x="7086600" y="5609035"/>
            <a:ext cx="2057400" cy="2739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13" name="Google Shape;1113;p171"/>
          <p:cNvPicPr preferRelativeResize="0"/>
          <p:nvPr/>
        </p:nvPicPr>
        <p:blipFill rotWithShape="1">
          <a:blip r:embed="rId3">
            <a:alphaModFix/>
          </a:blip>
          <a:srcRect b="0" l="0" r="0" t="0"/>
          <a:stretch/>
        </p:blipFill>
        <p:spPr>
          <a:xfrm>
            <a:off x="731994" y="857250"/>
            <a:ext cx="6858001" cy="5143501"/>
          </a:xfrm>
          <a:prstGeom prst="rect">
            <a:avLst/>
          </a:prstGeom>
          <a:noFill/>
          <a:ln>
            <a:noFill/>
          </a:ln>
        </p:spPr>
      </p:pic>
      <p:pic>
        <p:nvPicPr>
          <p:cNvPr id="1114" name="Google Shape;1114;p171"/>
          <p:cNvPicPr preferRelativeResize="0"/>
          <p:nvPr/>
        </p:nvPicPr>
        <p:blipFill rotWithShape="1">
          <a:blip r:embed="rId4">
            <a:alphaModFix/>
          </a:blip>
          <a:srcRect b="0" l="0" r="0" t="0"/>
          <a:stretch/>
        </p:blipFill>
        <p:spPr>
          <a:xfrm>
            <a:off x="731994" y="857250"/>
            <a:ext cx="6858001"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72"/>
          <p:cNvSpPr txBox="1"/>
          <p:nvPr>
            <p:ph idx="1" type="body"/>
          </p:nvPr>
        </p:nvSpPr>
        <p:spPr>
          <a:xfrm>
            <a:off x="659305" y="2159795"/>
            <a:ext cx="4598400" cy="30117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90000"/>
              </a:lnSpc>
              <a:spcBef>
                <a:spcPts val="0"/>
              </a:spcBef>
              <a:spcAft>
                <a:spcPts val="0"/>
              </a:spcAft>
              <a:buClr>
                <a:schemeClr val="dk1"/>
              </a:buClr>
              <a:buSzPts val="1800"/>
              <a:buFont typeface="Arial"/>
              <a:buChar char="•"/>
            </a:pPr>
            <a:r>
              <a:rPr lang="en"/>
              <a:t>Directional airflow to contain infectious agents</a:t>
            </a:r>
            <a:endParaRPr/>
          </a:p>
          <a:p>
            <a:pPr indent="-214307" lvl="1" marL="557198" rtl="0" algn="l">
              <a:lnSpc>
                <a:spcPct val="90000"/>
              </a:lnSpc>
              <a:spcBef>
                <a:spcPts val="360"/>
              </a:spcBef>
              <a:spcAft>
                <a:spcPts val="0"/>
              </a:spcAft>
              <a:buClr>
                <a:schemeClr val="dk1"/>
              </a:buClr>
              <a:buSzPts val="1800"/>
              <a:buChar char="–"/>
            </a:pPr>
            <a:r>
              <a:rPr lang="en" sz="1800"/>
              <a:t>from “clean” to potentially contaminated</a:t>
            </a:r>
            <a:endParaRPr/>
          </a:p>
          <a:p>
            <a:pPr indent="-257167" lvl="0" marL="257167" marR="0" rtl="0" algn="l">
              <a:lnSpc>
                <a:spcPct val="90000"/>
              </a:lnSpc>
              <a:spcBef>
                <a:spcPts val="360"/>
              </a:spcBef>
              <a:spcAft>
                <a:spcPts val="0"/>
              </a:spcAft>
              <a:buClr>
                <a:schemeClr val="dk1"/>
              </a:buClr>
              <a:buSzPts val="1800"/>
              <a:buFont typeface="Arial"/>
              <a:buChar char="•"/>
            </a:pPr>
            <a:r>
              <a:rPr lang="en"/>
              <a:t>HEPA filtered exhaust air</a:t>
            </a:r>
            <a:endParaRPr/>
          </a:p>
          <a:p>
            <a:pPr indent="-257167" lvl="0" marL="257167" marR="0" rtl="0" algn="l">
              <a:lnSpc>
                <a:spcPct val="90000"/>
              </a:lnSpc>
              <a:spcBef>
                <a:spcPts val="360"/>
              </a:spcBef>
              <a:spcAft>
                <a:spcPts val="0"/>
              </a:spcAft>
              <a:buClr>
                <a:schemeClr val="dk1"/>
              </a:buClr>
              <a:buSzPts val="1800"/>
              <a:buFont typeface="Arial"/>
              <a:buChar char="•"/>
            </a:pPr>
            <a:r>
              <a:rPr lang="en"/>
              <a:t>No re-circulated exhaust air</a:t>
            </a:r>
            <a:endParaRPr/>
          </a:p>
          <a:p>
            <a:pPr indent="-257167" lvl="0" marL="257167" marR="0" rtl="0" algn="l">
              <a:lnSpc>
                <a:spcPct val="90000"/>
              </a:lnSpc>
              <a:spcBef>
                <a:spcPts val="360"/>
              </a:spcBef>
              <a:spcAft>
                <a:spcPts val="0"/>
              </a:spcAft>
              <a:buClr>
                <a:schemeClr val="dk1"/>
              </a:buClr>
              <a:buSzPts val="1800"/>
              <a:buFont typeface="Arial"/>
              <a:buChar char="•"/>
            </a:pPr>
            <a:r>
              <a:rPr lang="en"/>
              <a:t>All work conducted inside biosafety cabinet</a:t>
            </a:r>
            <a:endParaRPr/>
          </a:p>
          <a:p>
            <a:pPr indent="-257167" lvl="0" marL="257167" marR="0" rtl="0" algn="l">
              <a:lnSpc>
                <a:spcPct val="90000"/>
              </a:lnSpc>
              <a:spcBef>
                <a:spcPts val="360"/>
              </a:spcBef>
              <a:spcAft>
                <a:spcPts val="0"/>
              </a:spcAft>
              <a:buClr>
                <a:schemeClr val="dk1"/>
              </a:buClr>
              <a:buSzPts val="1800"/>
              <a:buFont typeface="Arial"/>
              <a:buChar char="•"/>
            </a:pPr>
            <a:r>
              <a:rPr lang="en"/>
              <a:t>No glass or sharps unless absolutely necessary</a:t>
            </a:r>
            <a:endParaRPr/>
          </a:p>
          <a:p>
            <a:pPr indent="-257167" lvl="0" marL="257167" marR="0" rtl="0" algn="l">
              <a:lnSpc>
                <a:spcPct val="90000"/>
              </a:lnSpc>
              <a:spcBef>
                <a:spcPts val="360"/>
              </a:spcBef>
              <a:spcAft>
                <a:spcPts val="0"/>
              </a:spcAft>
              <a:buClr>
                <a:schemeClr val="dk1"/>
              </a:buClr>
              <a:buSzPts val="1800"/>
              <a:buFont typeface="Arial"/>
              <a:buChar char="•"/>
            </a:pPr>
            <a:r>
              <a:rPr lang="en"/>
              <a:t>Approved SOPs required</a:t>
            </a:r>
            <a:endParaRPr/>
          </a:p>
        </p:txBody>
      </p:sp>
      <p:sp>
        <p:nvSpPr>
          <p:cNvPr id="1120" name="Google Shape;1120;p172"/>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BSL-3: IN VITRO AND IN VIVO EXPERIMENTS</a:t>
            </a:r>
            <a:endParaRPr>
              <a:latin typeface="Encode Sans"/>
              <a:ea typeface="Encode Sans"/>
              <a:cs typeface="Encode Sans"/>
              <a:sym typeface="Encode Sans"/>
            </a:endParaRPr>
          </a:p>
        </p:txBody>
      </p:sp>
      <p:sp>
        <p:nvSpPr>
          <p:cNvPr id="1121" name="Google Shape;1121;p172"/>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22" name="Google Shape;1122;p172"/>
          <p:cNvPicPr preferRelativeResize="0"/>
          <p:nvPr/>
        </p:nvPicPr>
        <p:blipFill rotWithShape="1">
          <a:blip r:embed="rId3">
            <a:alphaModFix/>
          </a:blip>
          <a:srcRect b="1790" l="3098" r="2150" t="1972"/>
          <a:stretch/>
        </p:blipFill>
        <p:spPr>
          <a:xfrm>
            <a:off x="6261017" y="1950359"/>
            <a:ext cx="2717620" cy="2853230"/>
          </a:xfrm>
          <a:prstGeom prst="rect">
            <a:avLst/>
          </a:prstGeom>
          <a:noFill/>
          <a:ln>
            <a:noFill/>
          </a:ln>
        </p:spPr>
      </p:pic>
      <p:pic>
        <p:nvPicPr>
          <p:cNvPr id="1123" name="Google Shape;1123;p172"/>
          <p:cNvPicPr preferRelativeResize="0"/>
          <p:nvPr/>
        </p:nvPicPr>
        <p:blipFill rotWithShape="1">
          <a:blip r:embed="rId4">
            <a:alphaModFix/>
          </a:blip>
          <a:srcRect b="7911" l="17355" r="0" t="3982"/>
          <a:stretch/>
        </p:blipFill>
        <p:spPr>
          <a:xfrm>
            <a:off x="5200980" y="4063805"/>
            <a:ext cx="1684644" cy="181958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73"/>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29" name="Google Shape;1129;p173"/>
          <p:cNvPicPr preferRelativeResize="0"/>
          <p:nvPr/>
        </p:nvPicPr>
        <p:blipFill rotWithShape="1">
          <a:blip r:embed="rId3">
            <a:alphaModFix/>
          </a:blip>
          <a:srcRect b="0" l="4434" r="0" t="3362"/>
          <a:stretch/>
        </p:blipFill>
        <p:spPr>
          <a:xfrm>
            <a:off x="608912" y="831096"/>
            <a:ext cx="4559989" cy="5169654"/>
          </a:xfrm>
          <a:prstGeom prst="rect">
            <a:avLst/>
          </a:prstGeom>
          <a:noFill/>
          <a:ln>
            <a:noFill/>
          </a:ln>
        </p:spPr>
      </p:pic>
      <p:sp>
        <p:nvSpPr>
          <p:cNvPr id="1130" name="Google Shape;1130;p173"/>
          <p:cNvSpPr txBox="1"/>
          <p:nvPr/>
        </p:nvSpPr>
        <p:spPr>
          <a:xfrm>
            <a:off x="5486400" y="1987141"/>
            <a:ext cx="3378300" cy="285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1800"/>
              <a:buFont typeface="Arial"/>
              <a:buNone/>
            </a:pPr>
            <a:r>
              <a:rPr b="1" i="0" lang="en" sz="1800" u="none" cap="none" strike="noStrike">
                <a:solidFill>
                  <a:schemeClr val="dk2"/>
                </a:solidFill>
                <a:latin typeface="Open Sans"/>
                <a:ea typeface="Open Sans"/>
                <a:cs typeface="Open Sans"/>
                <a:sym typeface="Open Sans"/>
              </a:rPr>
              <a:t>BSL-3 Personal Protective Equipment (PPE)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74"/>
          <p:cNvSpPr txBox="1"/>
          <p:nvPr>
            <p:ph idx="1" type="body"/>
          </p:nvPr>
        </p:nvSpPr>
        <p:spPr>
          <a:xfrm>
            <a:off x="659306" y="2159795"/>
            <a:ext cx="4609200" cy="30117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Specific medical management requirements for BSL-3 program</a:t>
            </a:r>
            <a:endParaRPr/>
          </a:p>
          <a:p>
            <a:pPr indent="-214307" lvl="1" marL="557198" rtl="0" algn="l">
              <a:lnSpc>
                <a:spcPct val="100000"/>
              </a:lnSpc>
              <a:spcBef>
                <a:spcPts val="360"/>
              </a:spcBef>
              <a:spcAft>
                <a:spcPts val="0"/>
              </a:spcAft>
              <a:buClr>
                <a:schemeClr val="dk1"/>
              </a:buClr>
              <a:buSzPts val="1800"/>
              <a:buChar char="–"/>
            </a:pPr>
            <a:r>
              <a:rPr lang="en" sz="1800"/>
              <a:t>Medical counseling required</a:t>
            </a:r>
            <a:endParaRPr/>
          </a:p>
          <a:p>
            <a:pPr indent="-214307" lvl="1" marL="557198" rtl="0" algn="l">
              <a:lnSpc>
                <a:spcPct val="100000"/>
              </a:lnSpc>
              <a:spcBef>
                <a:spcPts val="360"/>
              </a:spcBef>
              <a:spcAft>
                <a:spcPts val="0"/>
              </a:spcAft>
              <a:buClr>
                <a:schemeClr val="dk1"/>
              </a:buClr>
              <a:buSzPts val="1800"/>
              <a:buChar char="–"/>
            </a:pPr>
            <a:r>
              <a:rPr lang="en" sz="1800"/>
              <a:t>Reporting protocol for exposures or symptom development</a:t>
            </a:r>
            <a:endParaRPr/>
          </a:p>
          <a:p>
            <a:pPr indent="-214307" lvl="1" marL="557198" rtl="0" algn="l">
              <a:lnSpc>
                <a:spcPct val="100000"/>
              </a:lnSpc>
              <a:spcBef>
                <a:spcPts val="360"/>
              </a:spcBef>
              <a:spcAft>
                <a:spcPts val="0"/>
              </a:spcAft>
              <a:buClr>
                <a:schemeClr val="dk1"/>
              </a:buClr>
              <a:buSzPts val="1800"/>
              <a:buChar char="–"/>
            </a:pPr>
            <a:r>
              <a:rPr lang="en" sz="1800"/>
              <a:t>Annual influenza vaccine required</a:t>
            </a:r>
            <a:endParaRPr/>
          </a:p>
          <a:p>
            <a:pPr indent="-257167" lvl="0" marL="257167" marR="0" rtl="0" algn="l">
              <a:lnSpc>
                <a:spcPct val="100000"/>
              </a:lnSpc>
              <a:spcBef>
                <a:spcPts val="360"/>
              </a:spcBef>
              <a:spcAft>
                <a:spcPts val="0"/>
              </a:spcAft>
              <a:buClr>
                <a:schemeClr val="dk1"/>
              </a:buClr>
              <a:buSzPts val="1800"/>
              <a:buFont typeface="Arial"/>
              <a:buChar char="•"/>
            </a:pPr>
            <a:r>
              <a:rPr lang="en"/>
              <a:t>Specific daily symptom attestation for facility entry</a:t>
            </a:r>
            <a:endParaRPr/>
          </a:p>
        </p:txBody>
      </p:sp>
      <p:sp>
        <p:nvSpPr>
          <p:cNvPr id="1136" name="Google Shape;1136;p174"/>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BSL-3: IN VITRO AND IN VIVO EXPERIMENTS</a:t>
            </a:r>
            <a:endParaRPr>
              <a:latin typeface="Encode Sans"/>
              <a:ea typeface="Encode Sans"/>
              <a:cs typeface="Encode Sans"/>
              <a:sym typeface="Encode Sans"/>
            </a:endParaRPr>
          </a:p>
        </p:txBody>
      </p:sp>
      <p:sp>
        <p:nvSpPr>
          <p:cNvPr id="1137" name="Google Shape;1137;p174"/>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38" name="Google Shape;1138;p174"/>
          <p:cNvPicPr preferRelativeResize="0"/>
          <p:nvPr/>
        </p:nvPicPr>
        <p:blipFill rotWithShape="1">
          <a:blip r:embed="rId3">
            <a:alphaModFix/>
          </a:blip>
          <a:srcRect b="9624" l="0" r="0" t="0"/>
          <a:stretch/>
        </p:blipFill>
        <p:spPr>
          <a:xfrm>
            <a:off x="4925626" y="2691604"/>
            <a:ext cx="3930794" cy="380543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75"/>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BSL-2 WITH ENHANCEMENTS: CLINICAL SPECIMENS</a:t>
            </a:r>
            <a:endParaRPr>
              <a:latin typeface="Encode Sans"/>
              <a:ea typeface="Encode Sans"/>
              <a:cs typeface="Encode Sans"/>
              <a:sym typeface="Encode Sans"/>
            </a:endParaRPr>
          </a:p>
        </p:txBody>
      </p:sp>
      <p:sp>
        <p:nvSpPr>
          <p:cNvPr id="1145" name="Google Shape;1145;p175"/>
          <p:cNvSpPr txBox="1"/>
          <p:nvPr>
            <p:ph idx="2" type="body"/>
          </p:nvPr>
        </p:nvSpPr>
        <p:spPr>
          <a:xfrm>
            <a:off x="485136" y="2370959"/>
            <a:ext cx="8197200" cy="28575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Biological samples or tissue from COVID-19 patients or potentially infected patients</a:t>
            </a:r>
            <a:endParaRPr/>
          </a:p>
          <a:p>
            <a:pPr indent="-142867" lvl="0" marL="257167" marR="0" rtl="0" algn="l">
              <a:lnSpc>
                <a:spcPct val="100000"/>
              </a:lnSpc>
              <a:spcBef>
                <a:spcPts val="360"/>
              </a:spcBef>
              <a:spcAft>
                <a:spcPts val="0"/>
              </a:spcAft>
              <a:buClr>
                <a:schemeClr val="dk1"/>
              </a:buClr>
              <a:buSzPts val="1800"/>
              <a:buFont typeface="Arial"/>
              <a:buNone/>
            </a:pPr>
            <a:r>
              <a:t/>
            </a:r>
            <a:endParaRPr/>
          </a:p>
        </p:txBody>
      </p:sp>
      <p:sp>
        <p:nvSpPr>
          <p:cNvPr id="1146" name="Google Shape;1146;p175"/>
          <p:cNvSpPr txBox="1"/>
          <p:nvPr>
            <p:ph idx="4294967295" type="sldNum"/>
          </p:nvPr>
        </p:nvSpPr>
        <p:spPr>
          <a:xfrm>
            <a:off x="7086600" y="5609035"/>
            <a:ext cx="2057400" cy="2739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47" name="Google Shape;1147;p175"/>
          <p:cNvPicPr preferRelativeResize="0"/>
          <p:nvPr/>
        </p:nvPicPr>
        <p:blipFill rotWithShape="1">
          <a:blip r:embed="rId3">
            <a:alphaModFix/>
          </a:blip>
          <a:srcRect b="0" l="0" r="0" t="0"/>
          <a:stretch/>
        </p:blipFill>
        <p:spPr>
          <a:xfrm>
            <a:off x="541265" y="3206550"/>
            <a:ext cx="2162175" cy="1837849"/>
          </a:xfrm>
          <a:prstGeom prst="rect">
            <a:avLst/>
          </a:prstGeom>
          <a:noFill/>
          <a:ln>
            <a:noFill/>
          </a:ln>
        </p:spPr>
      </p:pic>
      <p:pic>
        <p:nvPicPr>
          <p:cNvPr id="1148" name="Google Shape;1148;p175"/>
          <p:cNvPicPr preferRelativeResize="0"/>
          <p:nvPr/>
        </p:nvPicPr>
        <p:blipFill rotWithShape="1">
          <a:blip r:embed="rId4">
            <a:alphaModFix/>
          </a:blip>
          <a:srcRect b="0" l="0" r="19250" t="0"/>
          <a:stretch/>
        </p:blipFill>
        <p:spPr>
          <a:xfrm>
            <a:off x="2885904" y="3075285"/>
            <a:ext cx="2605046" cy="2100380"/>
          </a:xfrm>
          <a:prstGeom prst="rect">
            <a:avLst/>
          </a:prstGeom>
          <a:noFill/>
          <a:ln>
            <a:noFill/>
          </a:ln>
        </p:spPr>
      </p:pic>
      <p:pic>
        <p:nvPicPr>
          <p:cNvPr id="1149" name="Google Shape;1149;p175"/>
          <p:cNvPicPr preferRelativeResize="0"/>
          <p:nvPr/>
        </p:nvPicPr>
        <p:blipFill rotWithShape="1">
          <a:blip r:embed="rId5">
            <a:alphaModFix/>
          </a:blip>
          <a:srcRect b="33239" l="0" r="0" t="0"/>
          <a:stretch/>
        </p:blipFill>
        <p:spPr>
          <a:xfrm>
            <a:off x="5673414" y="3128144"/>
            <a:ext cx="3294243" cy="21003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22"/>
          <p:cNvSpPr txBox="1"/>
          <p:nvPr>
            <p:ph idx="1" type="body"/>
          </p:nvPr>
        </p:nvSpPr>
        <p:spPr>
          <a:xfrm>
            <a:off x="671757" y="1167124"/>
            <a:ext cx="6972300" cy="2641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4B2E83"/>
              </a:buClr>
              <a:buSzPts val="1500"/>
              <a:buFont typeface="Arial"/>
              <a:buNone/>
            </a:pPr>
            <a:r>
              <a:rPr lang="en" sz="4200"/>
              <a:t>Uniform Guidance </a:t>
            </a:r>
            <a:r>
              <a:rPr lang="en" sz="4200"/>
              <a:t>Update</a:t>
            </a:r>
            <a:endParaRPr sz="4200"/>
          </a:p>
        </p:txBody>
      </p:sp>
      <p:sp>
        <p:nvSpPr>
          <p:cNvPr id="696" name="Google Shape;696;p122"/>
          <p:cNvSpPr txBox="1"/>
          <p:nvPr/>
        </p:nvSpPr>
        <p:spPr>
          <a:xfrm>
            <a:off x="692029" y="5117699"/>
            <a:ext cx="6656700" cy="13101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October 2020 </a:t>
            </a:r>
            <a:r>
              <a:rPr b="0" i="0" lang="en" sz="1600" u="none" cap="none" strike="noStrike">
                <a:solidFill>
                  <a:srgbClr val="33006F"/>
                </a:solidFill>
                <a:latin typeface="Open Sans"/>
                <a:ea typeface="Open Sans"/>
                <a:cs typeface="Open Sans"/>
                <a:sym typeface="Open Sans"/>
              </a:rPr>
              <a:t>MRAM</a:t>
            </a:r>
            <a:endParaRPr/>
          </a:p>
          <a:p>
            <a:pPr indent="0" lvl="0" marL="0" marR="0" rtl="0" algn="l">
              <a:lnSpc>
                <a:spcPct val="115000"/>
              </a:lnSpc>
              <a:spcBef>
                <a:spcPts val="320"/>
              </a:spcBef>
              <a:spcAft>
                <a:spcPts val="0"/>
              </a:spcAft>
              <a:buClr>
                <a:srgbClr val="33006F"/>
              </a:buClr>
              <a:buSzPts val="400"/>
              <a:buFont typeface="Arial"/>
              <a:buNone/>
            </a:pPr>
            <a:r>
              <a:rPr lang="en">
                <a:solidFill>
                  <a:srgbClr val="33006F"/>
                </a:solidFill>
                <a:latin typeface="Open Sans"/>
                <a:ea typeface="Open Sans"/>
                <a:cs typeface="Open Sans"/>
                <a:sym typeface="Open Sans"/>
              </a:rPr>
              <a:t>Carol Rhodes: Office of Sponsored Programs</a:t>
            </a:r>
            <a:endParaRPr>
              <a:solidFill>
                <a:srgbClr val="33006F"/>
              </a:solidFill>
              <a:latin typeface="Open Sans"/>
              <a:ea typeface="Open Sans"/>
              <a:cs typeface="Open Sans"/>
              <a:sym typeface="Open Sans"/>
            </a:endParaRPr>
          </a:p>
          <a:p>
            <a:pPr indent="0" lvl="0" marL="0" marR="0" rtl="0" algn="l">
              <a:lnSpc>
                <a:spcPct val="115000"/>
              </a:lnSpc>
              <a:spcBef>
                <a:spcPts val="320"/>
              </a:spcBef>
              <a:spcAft>
                <a:spcPts val="0"/>
              </a:spcAft>
              <a:buClr>
                <a:srgbClr val="33006F"/>
              </a:buClr>
              <a:buSzPts val="400"/>
              <a:buFont typeface="Arial"/>
              <a:buNone/>
            </a:pPr>
            <a:r>
              <a:rPr lang="en">
                <a:solidFill>
                  <a:srgbClr val="33006F"/>
                </a:solidFill>
                <a:latin typeface="Open Sans"/>
                <a:ea typeface="Open Sans"/>
                <a:cs typeface="Open Sans"/>
                <a:sym typeface="Open Sans"/>
              </a:rPr>
              <a:t>Bo Park</a:t>
            </a:r>
            <a:r>
              <a:rPr lang="en" sz="1200"/>
              <a:t>: </a:t>
            </a:r>
            <a:r>
              <a:rPr b="0" i="0" lang="en" u="none" cap="none" strike="noStrike">
                <a:solidFill>
                  <a:srgbClr val="33006F"/>
                </a:solidFill>
                <a:latin typeface="Open Sans"/>
                <a:ea typeface="Open Sans"/>
                <a:cs typeface="Open Sans"/>
                <a:sym typeface="Open Sans"/>
              </a:rPr>
              <a:t>Office of Sponsored Programs</a:t>
            </a:r>
            <a:endParaRPr b="0" i="0" u="none" cap="none" strike="noStrike">
              <a:solidFill>
                <a:srgbClr val="33006F"/>
              </a:solidFill>
              <a:latin typeface="Open Sans"/>
              <a:ea typeface="Open Sans"/>
              <a:cs typeface="Open Sans"/>
              <a:sym typeface="Open Sans"/>
            </a:endParaRPr>
          </a:p>
          <a:p>
            <a:pPr indent="0" lvl="0" marL="0" marR="0" rtl="0" algn="l">
              <a:lnSpc>
                <a:spcPct val="115000"/>
              </a:lnSpc>
              <a:spcBef>
                <a:spcPts val="320"/>
              </a:spcBef>
              <a:spcAft>
                <a:spcPts val="0"/>
              </a:spcAft>
              <a:buClr>
                <a:srgbClr val="33006F"/>
              </a:buClr>
              <a:buSzPts val="400"/>
              <a:buFont typeface="Arial"/>
              <a:buNone/>
            </a:pPr>
            <a:r>
              <a:t/>
            </a:r>
            <a:endParaRPr>
              <a:solidFill>
                <a:srgbClr val="33006F"/>
              </a:solidFill>
              <a:latin typeface="Open Sans"/>
              <a:ea typeface="Open Sans"/>
              <a:cs typeface="Open Sans"/>
              <a:sym typeface="Open Sans"/>
            </a:endParaRPr>
          </a:p>
          <a:p>
            <a:pPr indent="0" lvl="0" marL="0" rtl="0" algn="l">
              <a:lnSpc>
                <a:spcPct val="115000"/>
              </a:lnSpc>
              <a:spcBef>
                <a:spcPts val="320"/>
              </a:spcBef>
              <a:spcAft>
                <a:spcPts val="0"/>
              </a:spcAft>
              <a:buClr>
                <a:schemeClr val="dk1"/>
              </a:buClr>
              <a:buSzPts val="400"/>
              <a:buFont typeface="Arial"/>
              <a:buNone/>
            </a:pPr>
            <a:r>
              <a:t/>
            </a:r>
            <a:endParaRPr>
              <a:solidFill>
                <a:schemeClr val="dk1"/>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76"/>
          <p:cNvSpPr txBox="1"/>
          <p:nvPr>
            <p:ph idx="1" type="body"/>
          </p:nvPr>
        </p:nvSpPr>
        <p:spPr>
          <a:xfrm>
            <a:off x="659305" y="2159795"/>
            <a:ext cx="4119600" cy="3011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
              <a:t>PPE enhancements include:</a:t>
            </a:r>
            <a:endParaRPr/>
          </a:p>
          <a:p>
            <a:pPr indent="-257167" lvl="0" marL="257167" marR="0" rtl="0" algn="l">
              <a:lnSpc>
                <a:spcPct val="100000"/>
              </a:lnSpc>
              <a:spcBef>
                <a:spcPts val="360"/>
              </a:spcBef>
              <a:spcAft>
                <a:spcPts val="0"/>
              </a:spcAft>
              <a:buClr>
                <a:schemeClr val="dk1"/>
              </a:buClr>
              <a:buSzPts val="1800"/>
              <a:buFont typeface="Arial"/>
              <a:buChar char="•"/>
            </a:pPr>
            <a:r>
              <a:rPr lang="en"/>
              <a:t>Procedure mask plus either face shield, safety goggles, or safety glasses with solid side shields</a:t>
            </a:r>
            <a:endParaRPr/>
          </a:p>
          <a:p>
            <a:pPr indent="-257167" lvl="0" marL="257167" marR="0" rtl="0" algn="l">
              <a:lnSpc>
                <a:spcPct val="100000"/>
              </a:lnSpc>
              <a:spcBef>
                <a:spcPts val="360"/>
              </a:spcBef>
              <a:spcAft>
                <a:spcPts val="0"/>
              </a:spcAft>
              <a:buClr>
                <a:schemeClr val="dk1"/>
              </a:buClr>
              <a:buSzPts val="1800"/>
              <a:buFont typeface="Arial"/>
              <a:buChar char="•"/>
            </a:pPr>
            <a:r>
              <a:rPr lang="en"/>
              <a:t>Gloves</a:t>
            </a:r>
            <a:endParaRPr/>
          </a:p>
          <a:p>
            <a:pPr indent="-257167" lvl="0" marL="257167" marR="0" rtl="0" algn="l">
              <a:lnSpc>
                <a:spcPct val="100000"/>
              </a:lnSpc>
              <a:spcBef>
                <a:spcPts val="360"/>
              </a:spcBef>
              <a:spcAft>
                <a:spcPts val="0"/>
              </a:spcAft>
              <a:buClr>
                <a:schemeClr val="dk1"/>
              </a:buClr>
              <a:buSzPts val="1800"/>
              <a:buFont typeface="Arial"/>
              <a:buChar char="•"/>
            </a:pPr>
            <a:r>
              <a:rPr lang="en"/>
              <a:t>Closed-front gown</a:t>
            </a:r>
            <a:endParaRPr/>
          </a:p>
          <a:p>
            <a:pPr indent="-142867" lvl="0" marL="257167" marR="0" rtl="0" algn="l">
              <a:lnSpc>
                <a:spcPct val="100000"/>
              </a:lnSpc>
              <a:spcBef>
                <a:spcPts val="360"/>
              </a:spcBef>
              <a:spcAft>
                <a:spcPts val="0"/>
              </a:spcAft>
              <a:buClr>
                <a:schemeClr val="dk1"/>
              </a:buClr>
              <a:buSzPts val="1800"/>
              <a:buFont typeface="Arial"/>
              <a:buNone/>
            </a:pPr>
            <a:r>
              <a:t/>
            </a:r>
            <a:endParaRPr/>
          </a:p>
        </p:txBody>
      </p:sp>
      <p:sp>
        <p:nvSpPr>
          <p:cNvPr id="1156" name="Google Shape;1156;p176"/>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BSL-2 WITH ENHANCEMENTS: CLINICAL SPECIMENS</a:t>
            </a:r>
            <a:endParaRPr>
              <a:latin typeface="Encode Sans"/>
              <a:ea typeface="Encode Sans"/>
              <a:cs typeface="Encode Sans"/>
              <a:sym typeface="Encode Sans"/>
            </a:endParaRPr>
          </a:p>
        </p:txBody>
      </p:sp>
      <p:sp>
        <p:nvSpPr>
          <p:cNvPr id="1157" name="Google Shape;1157;p176"/>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58" name="Google Shape;1158;p176"/>
          <p:cNvPicPr preferRelativeResize="0"/>
          <p:nvPr/>
        </p:nvPicPr>
        <p:blipFill rotWithShape="1">
          <a:blip r:embed="rId3">
            <a:alphaModFix/>
          </a:blip>
          <a:srcRect b="0" l="14930" r="17355" t="21844"/>
          <a:stretch/>
        </p:blipFill>
        <p:spPr>
          <a:xfrm>
            <a:off x="6942226" y="2359847"/>
            <a:ext cx="1995986" cy="3527857"/>
          </a:xfrm>
          <a:prstGeom prst="rect">
            <a:avLst/>
          </a:prstGeom>
          <a:noFill/>
          <a:ln>
            <a:noFill/>
          </a:ln>
        </p:spPr>
      </p:pic>
      <p:pic>
        <p:nvPicPr>
          <p:cNvPr id="1159" name="Google Shape;1159;p176"/>
          <p:cNvPicPr preferRelativeResize="0"/>
          <p:nvPr/>
        </p:nvPicPr>
        <p:blipFill rotWithShape="1">
          <a:blip r:embed="rId4">
            <a:alphaModFix/>
          </a:blip>
          <a:srcRect b="0" l="0" r="0" t="0"/>
          <a:stretch/>
        </p:blipFill>
        <p:spPr>
          <a:xfrm>
            <a:off x="5171226" y="2463629"/>
            <a:ext cx="1704624" cy="958850"/>
          </a:xfrm>
          <a:prstGeom prst="rect">
            <a:avLst/>
          </a:prstGeom>
          <a:noFill/>
          <a:ln>
            <a:noFill/>
          </a:ln>
        </p:spPr>
      </p:pic>
      <p:pic>
        <p:nvPicPr>
          <p:cNvPr id="1160" name="Google Shape;1160;p176"/>
          <p:cNvPicPr preferRelativeResize="0"/>
          <p:nvPr/>
        </p:nvPicPr>
        <p:blipFill rotWithShape="1">
          <a:blip r:embed="rId5">
            <a:alphaModFix/>
          </a:blip>
          <a:srcRect b="0" l="0" r="0" t="0"/>
          <a:stretch/>
        </p:blipFill>
        <p:spPr>
          <a:xfrm>
            <a:off x="5428865" y="4502273"/>
            <a:ext cx="1380606" cy="1380606"/>
          </a:xfrm>
          <a:prstGeom prst="rect">
            <a:avLst/>
          </a:prstGeom>
          <a:noFill/>
          <a:ln>
            <a:noFill/>
          </a:ln>
        </p:spPr>
      </p:pic>
      <p:pic>
        <p:nvPicPr>
          <p:cNvPr id="1161" name="Google Shape;1161;p176"/>
          <p:cNvPicPr preferRelativeResize="0"/>
          <p:nvPr/>
        </p:nvPicPr>
        <p:blipFill rotWithShape="1">
          <a:blip r:embed="rId6">
            <a:alphaModFix/>
          </a:blip>
          <a:srcRect b="16640" l="7596" r="7333" t="11448"/>
          <a:stretch/>
        </p:blipFill>
        <p:spPr>
          <a:xfrm>
            <a:off x="5175447" y="3505925"/>
            <a:ext cx="1634024" cy="9220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177"/>
          <p:cNvSpPr txBox="1"/>
          <p:nvPr>
            <p:ph idx="1" type="body"/>
          </p:nvPr>
        </p:nvSpPr>
        <p:spPr>
          <a:xfrm>
            <a:off x="659305" y="2159795"/>
            <a:ext cx="4897800" cy="3011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
              <a:t>Other enhancements include:</a:t>
            </a:r>
            <a:endParaRPr/>
          </a:p>
          <a:p>
            <a:pPr indent="-257167" lvl="0" marL="257167" marR="0" rtl="0" algn="l">
              <a:lnSpc>
                <a:spcPct val="100000"/>
              </a:lnSpc>
              <a:spcBef>
                <a:spcPts val="360"/>
              </a:spcBef>
              <a:spcAft>
                <a:spcPts val="0"/>
              </a:spcAft>
              <a:buClr>
                <a:schemeClr val="dk1"/>
              </a:buClr>
              <a:buSzPts val="1800"/>
              <a:buFont typeface="Arial"/>
              <a:buChar char="•"/>
            </a:pPr>
            <a:r>
              <a:rPr lang="en"/>
              <a:t>All work performed inside biosafety cabinet</a:t>
            </a:r>
            <a:endParaRPr/>
          </a:p>
          <a:p>
            <a:pPr indent="-257167" lvl="0" marL="257167" marR="0" rtl="0" algn="l">
              <a:lnSpc>
                <a:spcPct val="100000"/>
              </a:lnSpc>
              <a:spcBef>
                <a:spcPts val="360"/>
              </a:spcBef>
              <a:spcAft>
                <a:spcPts val="0"/>
              </a:spcAft>
              <a:buClr>
                <a:schemeClr val="dk1"/>
              </a:buClr>
              <a:buSzPts val="1800"/>
              <a:buFont typeface="Arial"/>
              <a:buChar char="•"/>
            </a:pPr>
            <a:r>
              <a:rPr lang="en"/>
              <a:t>Site-specific SOP for work</a:t>
            </a:r>
            <a:endParaRPr/>
          </a:p>
          <a:p>
            <a:pPr indent="-257167" lvl="0" marL="257167" marR="0" rtl="0" algn="l">
              <a:lnSpc>
                <a:spcPct val="100000"/>
              </a:lnSpc>
              <a:spcBef>
                <a:spcPts val="360"/>
              </a:spcBef>
              <a:spcAft>
                <a:spcPts val="0"/>
              </a:spcAft>
              <a:buClr>
                <a:schemeClr val="dk1"/>
              </a:buClr>
              <a:buSzPts val="1800"/>
              <a:buFont typeface="Arial"/>
              <a:buChar char="•"/>
            </a:pPr>
            <a:r>
              <a:rPr lang="en"/>
              <a:t>Documented training</a:t>
            </a:r>
            <a:endParaRPr/>
          </a:p>
          <a:p>
            <a:pPr indent="-257167" lvl="0" marL="257167" marR="0" rtl="0" algn="l">
              <a:lnSpc>
                <a:spcPct val="100000"/>
              </a:lnSpc>
              <a:spcBef>
                <a:spcPts val="360"/>
              </a:spcBef>
              <a:spcAft>
                <a:spcPts val="0"/>
              </a:spcAft>
              <a:buClr>
                <a:schemeClr val="dk1"/>
              </a:buClr>
              <a:buSzPts val="1800"/>
              <a:buFont typeface="Arial"/>
              <a:buChar char="•"/>
            </a:pPr>
            <a:r>
              <a:rPr lang="en"/>
              <a:t>Additional COVID-19 warning sign</a:t>
            </a:r>
            <a:endParaRPr/>
          </a:p>
          <a:p>
            <a:pPr indent="-257167" lvl="0" marL="257167" marR="0" rtl="0" algn="l">
              <a:lnSpc>
                <a:spcPct val="100000"/>
              </a:lnSpc>
              <a:spcBef>
                <a:spcPts val="360"/>
              </a:spcBef>
              <a:spcAft>
                <a:spcPts val="0"/>
              </a:spcAft>
              <a:buClr>
                <a:schemeClr val="dk1"/>
              </a:buClr>
              <a:buSzPts val="1800"/>
              <a:buFont typeface="Arial"/>
              <a:buChar char="•"/>
            </a:pPr>
            <a:r>
              <a:rPr lang="en"/>
              <a:t>Medical counseling required</a:t>
            </a:r>
            <a:endParaRPr/>
          </a:p>
          <a:p>
            <a:pPr indent="-142867" lvl="0" marL="257167" marR="0" rtl="0" algn="l">
              <a:lnSpc>
                <a:spcPct val="100000"/>
              </a:lnSpc>
              <a:spcBef>
                <a:spcPts val="360"/>
              </a:spcBef>
              <a:spcAft>
                <a:spcPts val="0"/>
              </a:spcAft>
              <a:buClr>
                <a:schemeClr val="dk1"/>
              </a:buClr>
              <a:buSzPts val="1800"/>
              <a:buFont typeface="Arial"/>
              <a:buNone/>
            </a:pPr>
            <a:r>
              <a:t/>
            </a:r>
            <a:endParaRPr/>
          </a:p>
        </p:txBody>
      </p:sp>
      <p:sp>
        <p:nvSpPr>
          <p:cNvPr id="1168" name="Google Shape;1168;p177"/>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BSL-2 WITH ENHANCEMENTS: CLINICAL SPECIMENS</a:t>
            </a:r>
            <a:endParaRPr>
              <a:latin typeface="Encode Sans"/>
              <a:ea typeface="Encode Sans"/>
              <a:cs typeface="Encode Sans"/>
              <a:sym typeface="Encode Sans"/>
            </a:endParaRPr>
          </a:p>
        </p:txBody>
      </p:sp>
      <p:sp>
        <p:nvSpPr>
          <p:cNvPr id="1169" name="Google Shape;1169;p177"/>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70" name="Google Shape;1170;p177"/>
          <p:cNvPicPr preferRelativeResize="0"/>
          <p:nvPr/>
        </p:nvPicPr>
        <p:blipFill rotWithShape="1">
          <a:blip r:embed="rId3">
            <a:alphaModFix/>
          </a:blip>
          <a:srcRect b="0" l="0" r="0" t="0"/>
          <a:stretch/>
        </p:blipFill>
        <p:spPr>
          <a:xfrm>
            <a:off x="5902982" y="2738998"/>
            <a:ext cx="2367236" cy="2953614"/>
          </a:xfrm>
          <a:prstGeom prst="rect">
            <a:avLst/>
          </a:prstGeom>
          <a:noFill/>
          <a:ln>
            <a:noFill/>
          </a:ln>
        </p:spPr>
      </p:pic>
      <p:sp>
        <p:nvSpPr>
          <p:cNvPr id="1171" name="Google Shape;1171;p177"/>
          <p:cNvSpPr/>
          <p:nvPr/>
        </p:nvSpPr>
        <p:spPr>
          <a:xfrm>
            <a:off x="5029200" y="3684271"/>
            <a:ext cx="1394400" cy="1470600"/>
          </a:xfrm>
          <a:prstGeom prst="octagon">
            <a:avLst>
              <a:gd fmla="val 29289" name="adj"/>
            </a:avLst>
          </a:prstGeom>
          <a:gradFill>
            <a:gsLst>
              <a:gs pos="0">
                <a:srgbClr val="46218F"/>
              </a:gs>
              <a:gs pos="100000">
                <a:srgbClr val="B4A6E2"/>
              </a:gs>
            </a:gsLst>
            <a:lin ang="16200038" scaled="0"/>
          </a:gradFill>
          <a:ln cap="flat" cmpd="sng" w="9525">
            <a:solidFill>
              <a:srgbClr val="48298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 sz="1350" u="none" cap="none" strike="noStrike">
                <a:solidFill>
                  <a:schemeClr val="lt1"/>
                </a:solidFill>
                <a:latin typeface="Open Sans"/>
                <a:ea typeface="Open Sans"/>
                <a:cs typeface="Open Sans"/>
                <a:sym typeface="Open Sans"/>
              </a:rPr>
              <a:t>COVID-19 clinical samples in use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78"/>
          <p:cNvSpPr txBox="1"/>
          <p:nvPr>
            <p:ph idx="1" type="body"/>
          </p:nvPr>
        </p:nvSpPr>
        <p:spPr>
          <a:xfrm>
            <a:off x="659305" y="2159795"/>
            <a:ext cx="5273400" cy="30117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BSL-2 is required for:</a:t>
            </a:r>
            <a:endParaRPr/>
          </a:p>
          <a:p>
            <a:pPr indent="-214307" lvl="1" marL="557198" rtl="0" algn="l">
              <a:lnSpc>
                <a:spcPct val="100000"/>
              </a:lnSpc>
              <a:spcBef>
                <a:spcPts val="360"/>
              </a:spcBef>
              <a:spcAft>
                <a:spcPts val="0"/>
              </a:spcAft>
              <a:buClr>
                <a:schemeClr val="dk1"/>
              </a:buClr>
              <a:buSzPts val="1800"/>
              <a:buChar char="–"/>
            </a:pPr>
            <a:r>
              <a:rPr lang="en" sz="1800"/>
              <a:t>Flow cytometry</a:t>
            </a:r>
            <a:endParaRPr/>
          </a:p>
          <a:p>
            <a:pPr indent="-214307" lvl="1" marL="557198" rtl="0" algn="l">
              <a:lnSpc>
                <a:spcPct val="100000"/>
              </a:lnSpc>
              <a:spcBef>
                <a:spcPts val="360"/>
              </a:spcBef>
              <a:spcAft>
                <a:spcPts val="0"/>
              </a:spcAft>
              <a:buClr>
                <a:schemeClr val="dk1"/>
              </a:buClr>
              <a:buSzPts val="1800"/>
              <a:buChar char="–"/>
            </a:pPr>
            <a:r>
              <a:rPr lang="en" sz="1800"/>
              <a:t>Staining and microscopy </a:t>
            </a:r>
            <a:endParaRPr/>
          </a:p>
          <a:p>
            <a:pPr indent="-214307" lvl="1" marL="557198" rtl="0" algn="l">
              <a:lnSpc>
                <a:spcPct val="100000"/>
              </a:lnSpc>
              <a:spcBef>
                <a:spcPts val="360"/>
              </a:spcBef>
              <a:spcAft>
                <a:spcPts val="0"/>
              </a:spcAft>
              <a:buClr>
                <a:schemeClr val="dk1"/>
              </a:buClr>
              <a:buSzPts val="1800"/>
              <a:buChar char="–"/>
            </a:pPr>
            <a:r>
              <a:rPr lang="en" sz="1800"/>
              <a:t>Pathologic examination and processing </a:t>
            </a:r>
            <a:endParaRPr/>
          </a:p>
          <a:p>
            <a:pPr indent="-214307" lvl="1" marL="557198" rtl="0" algn="l">
              <a:lnSpc>
                <a:spcPct val="100000"/>
              </a:lnSpc>
              <a:spcBef>
                <a:spcPts val="360"/>
              </a:spcBef>
              <a:spcAft>
                <a:spcPts val="0"/>
              </a:spcAft>
              <a:buClr>
                <a:schemeClr val="dk1"/>
              </a:buClr>
              <a:buSzPts val="1800"/>
              <a:buChar char="–"/>
            </a:pPr>
            <a:r>
              <a:rPr lang="en" sz="1800"/>
              <a:t>Extracted nucleic acid preparations</a:t>
            </a:r>
            <a:endParaRPr/>
          </a:p>
          <a:p>
            <a:pPr indent="-257167" lvl="0" marL="257167" marR="0" rtl="0" algn="l">
              <a:lnSpc>
                <a:spcPct val="100000"/>
              </a:lnSpc>
              <a:spcBef>
                <a:spcPts val="360"/>
              </a:spcBef>
              <a:spcAft>
                <a:spcPts val="0"/>
              </a:spcAft>
              <a:buClr>
                <a:schemeClr val="dk1"/>
              </a:buClr>
              <a:buSzPts val="1800"/>
              <a:buFont typeface="Arial"/>
              <a:buChar char="•"/>
            </a:pPr>
            <a:r>
              <a:rPr lang="en"/>
              <a:t>Use biosafety cabinet for aerosol-generating activities</a:t>
            </a:r>
            <a:endParaRPr/>
          </a:p>
          <a:p>
            <a:pPr indent="-257167" lvl="0" marL="257167" marR="0" rtl="0" algn="l">
              <a:lnSpc>
                <a:spcPct val="100000"/>
              </a:lnSpc>
              <a:spcBef>
                <a:spcPts val="360"/>
              </a:spcBef>
              <a:spcAft>
                <a:spcPts val="0"/>
              </a:spcAft>
              <a:buClr>
                <a:schemeClr val="dk1"/>
              </a:buClr>
              <a:buSzPts val="1800"/>
              <a:buFont typeface="Arial"/>
              <a:buChar char="•"/>
            </a:pPr>
            <a:r>
              <a:rPr lang="en"/>
              <a:t>Medical counseling required</a:t>
            </a:r>
            <a:endParaRPr/>
          </a:p>
        </p:txBody>
      </p:sp>
      <p:sp>
        <p:nvSpPr>
          <p:cNvPr id="1178" name="Google Shape;1178;p178"/>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BSL-2 : FIXED OR INACTIVATED SAMPLES/TISSUE</a:t>
            </a:r>
            <a:endParaRPr>
              <a:latin typeface="Encode Sans"/>
              <a:ea typeface="Encode Sans"/>
              <a:cs typeface="Encode Sans"/>
              <a:sym typeface="Encode Sans"/>
            </a:endParaRPr>
          </a:p>
        </p:txBody>
      </p:sp>
      <p:sp>
        <p:nvSpPr>
          <p:cNvPr id="1179" name="Google Shape;1179;p178"/>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80" name="Google Shape;1180;p178"/>
          <p:cNvPicPr preferRelativeResize="0"/>
          <p:nvPr/>
        </p:nvPicPr>
        <p:blipFill rotWithShape="1">
          <a:blip r:embed="rId3">
            <a:alphaModFix/>
          </a:blip>
          <a:srcRect b="8286" l="34734" r="0" t="12266"/>
          <a:stretch/>
        </p:blipFill>
        <p:spPr>
          <a:xfrm>
            <a:off x="5600700" y="2463629"/>
            <a:ext cx="3382719" cy="3289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79"/>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49 approved BUAs for work with SARS-CoV-2 materials</a:t>
            </a:r>
            <a:endParaRPr/>
          </a:p>
          <a:p>
            <a:pPr indent="-257167" lvl="0" marL="257167" marR="0" rtl="0" algn="l">
              <a:lnSpc>
                <a:spcPct val="100000"/>
              </a:lnSpc>
              <a:spcBef>
                <a:spcPts val="360"/>
              </a:spcBef>
              <a:spcAft>
                <a:spcPts val="0"/>
              </a:spcAft>
              <a:buClr>
                <a:schemeClr val="dk1"/>
              </a:buClr>
              <a:buSzPts val="1800"/>
              <a:buFont typeface="Arial"/>
              <a:buChar char="•"/>
            </a:pPr>
            <a:r>
              <a:rPr lang="en"/>
              <a:t>1 approved BUA for COVID-19 vaccine clinical trial</a:t>
            </a:r>
            <a:endParaRPr/>
          </a:p>
          <a:p>
            <a:pPr indent="-257167" lvl="0" marL="257167" marR="0" rtl="0" algn="l">
              <a:lnSpc>
                <a:spcPct val="100000"/>
              </a:lnSpc>
              <a:spcBef>
                <a:spcPts val="360"/>
              </a:spcBef>
              <a:spcAft>
                <a:spcPts val="0"/>
              </a:spcAft>
              <a:buClr>
                <a:schemeClr val="dk1"/>
              </a:buClr>
              <a:buSzPts val="1800"/>
              <a:buFont typeface="Arial"/>
              <a:buChar char="•"/>
            </a:pPr>
            <a:r>
              <a:rPr lang="en"/>
              <a:t>43 principal investigators (PIs) working with SARS-CoV-2 materials</a:t>
            </a:r>
            <a:endParaRPr/>
          </a:p>
          <a:p>
            <a:pPr indent="-257167" lvl="0" marL="257167" marR="0" rtl="0" algn="l">
              <a:lnSpc>
                <a:spcPct val="100000"/>
              </a:lnSpc>
              <a:spcBef>
                <a:spcPts val="360"/>
              </a:spcBef>
              <a:spcAft>
                <a:spcPts val="0"/>
              </a:spcAft>
              <a:buClr>
                <a:schemeClr val="dk1"/>
              </a:buClr>
              <a:buSzPts val="1800"/>
              <a:buFont typeface="Arial"/>
              <a:buChar char="•"/>
            </a:pPr>
            <a:r>
              <a:rPr lang="en"/>
              <a:t>4 special IBC meetings outside of normal monthly meeting</a:t>
            </a:r>
            <a:endParaRPr/>
          </a:p>
          <a:p>
            <a:pPr indent="-142867" lvl="0" marL="257167" marR="0" rtl="0" algn="l">
              <a:lnSpc>
                <a:spcPct val="100000"/>
              </a:lnSpc>
              <a:spcBef>
                <a:spcPts val="360"/>
              </a:spcBef>
              <a:spcAft>
                <a:spcPts val="0"/>
              </a:spcAft>
              <a:buClr>
                <a:schemeClr val="dk1"/>
              </a:buClr>
              <a:buSzPts val="1800"/>
              <a:buFont typeface="Arial"/>
              <a:buNone/>
            </a:pPr>
            <a:r>
              <a:t/>
            </a:r>
            <a:endParaRPr/>
          </a:p>
          <a:p>
            <a:pPr indent="0" lvl="0" marL="0" rtl="0" algn="l">
              <a:lnSpc>
                <a:spcPct val="100000"/>
              </a:lnSpc>
              <a:spcBef>
                <a:spcPts val="360"/>
              </a:spcBef>
              <a:spcAft>
                <a:spcPts val="0"/>
              </a:spcAft>
              <a:buClr>
                <a:schemeClr val="dk1"/>
              </a:buClr>
              <a:buSzPts val="1800"/>
              <a:buNone/>
            </a:pPr>
            <a:r>
              <a:rPr lang="en"/>
              <a:t>BSL-3/Select Agent Program:</a:t>
            </a:r>
            <a:endParaRPr/>
          </a:p>
          <a:p>
            <a:pPr indent="-257167" lvl="0" marL="257167" marR="0" rtl="0" algn="l">
              <a:lnSpc>
                <a:spcPct val="100000"/>
              </a:lnSpc>
              <a:spcBef>
                <a:spcPts val="360"/>
              </a:spcBef>
              <a:spcAft>
                <a:spcPts val="0"/>
              </a:spcAft>
              <a:buClr>
                <a:schemeClr val="dk1"/>
              </a:buClr>
              <a:buSzPts val="1800"/>
              <a:buFont typeface="Arial"/>
              <a:buChar char="•"/>
            </a:pPr>
            <a:r>
              <a:rPr lang="en"/>
              <a:t>38 total members pre-COVID</a:t>
            </a:r>
            <a:endParaRPr/>
          </a:p>
          <a:p>
            <a:pPr indent="-257167" lvl="0" marL="257167" marR="0" rtl="0" algn="l">
              <a:lnSpc>
                <a:spcPct val="100000"/>
              </a:lnSpc>
              <a:spcBef>
                <a:spcPts val="360"/>
              </a:spcBef>
              <a:spcAft>
                <a:spcPts val="0"/>
              </a:spcAft>
              <a:buClr>
                <a:schemeClr val="dk1"/>
              </a:buClr>
              <a:buSzPts val="1800"/>
              <a:buFont typeface="Arial"/>
              <a:buChar char="•"/>
            </a:pPr>
            <a:r>
              <a:rPr lang="en"/>
              <a:t>72 total members post-COVID</a:t>
            </a:r>
            <a:endParaRPr/>
          </a:p>
          <a:p>
            <a:pPr indent="-257167" lvl="0" marL="257167" marR="0" rtl="0" algn="l">
              <a:lnSpc>
                <a:spcPct val="100000"/>
              </a:lnSpc>
              <a:spcBef>
                <a:spcPts val="360"/>
              </a:spcBef>
              <a:spcAft>
                <a:spcPts val="0"/>
              </a:spcAft>
              <a:buClr>
                <a:schemeClr val="dk1"/>
              </a:buClr>
              <a:buSzPts val="1800"/>
              <a:buFont typeface="Arial"/>
              <a:buChar char="•"/>
            </a:pPr>
            <a:r>
              <a:rPr lang="en"/>
              <a:t>38 COVID-19 researchers</a:t>
            </a:r>
            <a:endParaRPr/>
          </a:p>
        </p:txBody>
      </p:sp>
      <p:sp>
        <p:nvSpPr>
          <p:cNvPr id="1187" name="Google Shape;1187;p179"/>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UW COVID-19 BIOSAFETY METRICS</a:t>
            </a:r>
            <a:endParaRPr>
              <a:latin typeface="Encode Sans"/>
              <a:ea typeface="Encode Sans"/>
              <a:cs typeface="Encode Sans"/>
              <a:sym typeface="Encode Sans"/>
            </a:endParaRPr>
          </a:p>
        </p:txBody>
      </p:sp>
      <p:sp>
        <p:nvSpPr>
          <p:cNvPr id="1188" name="Google Shape;1188;p179"/>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80"/>
          <p:cNvSpPr txBox="1"/>
          <p:nvPr>
            <p:ph idx="1" type="body"/>
          </p:nvPr>
        </p:nvSpPr>
        <p:spPr>
          <a:xfrm>
            <a:off x="659306" y="2159795"/>
            <a:ext cx="4442100" cy="32901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Virology</a:t>
            </a:r>
            <a:endParaRPr/>
          </a:p>
          <a:p>
            <a:pPr indent="-214307" lvl="1" marL="557198" rtl="0" algn="l">
              <a:lnSpc>
                <a:spcPct val="100000"/>
              </a:lnSpc>
              <a:spcBef>
                <a:spcPts val="300"/>
              </a:spcBef>
              <a:spcAft>
                <a:spcPts val="0"/>
              </a:spcAft>
              <a:buClr>
                <a:schemeClr val="dk1"/>
              </a:buClr>
              <a:buSzPts val="1500"/>
              <a:buChar char="–"/>
            </a:pPr>
            <a:r>
              <a:rPr lang="en"/>
              <a:t>Virus-host cell interactions</a:t>
            </a:r>
            <a:endParaRPr/>
          </a:p>
          <a:p>
            <a:pPr indent="-214307" lvl="1" marL="557198" rtl="0" algn="l">
              <a:lnSpc>
                <a:spcPct val="100000"/>
              </a:lnSpc>
              <a:spcBef>
                <a:spcPts val="300"/>
              </a:spcBef>
              <a:spcAft>
                <a:spcPts val="0"/>
              </a:spcAft>
              <a:buClr>
                <a:schemeClr val="dk1"/>
              </a:buClr>
              <a:buSzPts val="1500"/>
              <a:buChar char="–"/>
            </a:pPr>
            <a:r>
              <a:rPr lang="en"/>
              <a:t>Systems biology (genomics, metabolomics, proteomics)</a:t>
            </a:r>
            <a:endParaRPr/>
          </a:p>
          <a:p>
            <a:pPr indent="-257167" lvl="0" marL="257167" marR="0" rtl="0" algn="l">
              <a:lnSpc>
                <a:spcPct val="100000"/>
              </a:lnSpc>
              <a:spcBef>
                <a:spcPts val="360"/>
              </a:spcBef>
              <a:spcAft>
                <a:spcPts val="0"/>
              </a:spcAft>
              <a:buClr>
                <a:schemeClr val="dk1"/>
              </a:buClr>
              <a:buSzPts val="1800"/>
              <a:buFont typeface="Arial"/>
              <a:buChar char="•"/>
            </a:pPr>
            <a:r>
              <a:rPr lang="en"/>
              <a:t>Immunology</a:t>
            </a:r>
            <a:endParaRPr/>
          </a:p>
          <a:p>
            <a:pPr indent="-214307" lvl="1" marL="557198" rtl="0" algn="l">
              <a:lnSpc>
                <a:spcPct val="100000"/>
              </a:lnSpc>
              <a:spcBef>
                <a:spcPts val="300"/>
              </a:spcBef>
              <a:spcAft>
                <a:spcPts val="0"/>
              </a:spcAft>
              <a:buClr>
                <a:schemeClr val="dk1"/>
              </a:buClr>
              <a:buSzPts val="1500"/>
              <a:buChar char="–"/>
            </a:pPr>
            <a:r>
              <a:rPr lang="en"/>
              <a:t>Immune responses to infection </a:t>
            </a:r>
            <a:endParaRPr/>
          </a:p>
          <a:p>
            <a:pPr indent="-257167" lvl="0" marL="257167" marR="0" rtl="0" algn="l">
              <a:lnSpc>
                <a:spcPct val="100000"/>
              </a:lnSpc>
              <a:spcBef>
                <a:spcPts val="360"/>
              </a:spcBef>
              <a:spcAft>
                <a:spcPts val="0"/>
              </a:spcAft>
              <a:buClr>
                <a:schemeClr val="dk1"/>
              </a:buClr>
              <a:buSzPts val="1800"/>
              <a:buFont typeface="Arial"/>
              <a:buChar char="•"/>
            </a:pPr>
            <a:r>
              <a:rPr lang="en"/>
              <a:t>Viral pathogenesis</a:t>
            </a:r>
            <a:endParaRPr/>
          </a:p>
          <a:p>
            <a:pPr indent="-257167" lvl="0" marL="257167" marR="0" rtl="0" algn="l">
              <a:lnSpc>
                <a:spcPct val="100000"/>
              </a:lnSpc>
              <a:spcBef>
                <a:spcPts val="360"/>
              </a:spcBef>
              <a:spcAft>
                <a:spcPts val="0"/>
              </a:spcAft>
              <a:buClr>
                <a:schemeClr val="dk1"/>
              </a:buClr>
              <a:buSzPts val="1800"/>
              <a:buFont typeface="Arial"/>
              <a:buChar char="•"/>
            </a:pPr>
            <a:r>
              <a:rPr lang="en"/>
              <a:t>Clinical samples testing</a:t>
            </a:r>
            <a:endParaRPr/>
          </a:p>
          <a:p>
            <a:pPr indent="-214307" lvl="1" marL="557198" rtl="0" algn="l">
              <a:lnSpc>
                <a:spcPct val="100000"/>
              </a:lnSpc>
              <a:spcBef>
                <a:spcPts val="300"/>
              </a:spcBef>
              <a:spcAft>
                <a:spcPts val="0"/>
              </a:spcAft>
              <a:buClr>
                <a:schemeClr val="dk1"/>
              </a:buClr>
              <a:buSzPts val="1500"/>
              <a:buChar char="–"/>
            </a:pPr>
            <a:r>
              <a:rPr lang="en"/>
              <a:t>Serology and PCR</a:t>
            </a:r>
            <a:endParaRPr/>
          </a:p>
          <a:p>
            <a:pPr indent="-257167" lvl="0" marL="257167" marR="0" rtl="0" algn="l">
              <a:lnSpc>
                <a:spcPct val="100000"/>
              </a:lnSpc>
              <a:spcBef>
                <a:spcPts val="360"/>
              </a:spcBef>
              <a:spcAft>
                <a:spcPts val="0"/>
              </a:spcAft>
              <a:buClr>
                <a:schemeClr val="dk1"/>
              </a:buClr>
              <a:buSzPts val="1800"/>
              <a:buFont typeface="Arial"/>
              <a:buChar char="•"/>
            </a:pPr>
            <a:r>
              <a:rPr lang="en"/>
              <a:t>Environmental sampling</a:t>
            </a:r>
            <a:endParaRPr/>
          </a:p>
          <a:p>
            <a:pPr indent="-214307" lvl="1" marL="557198" rtl="0" algn="l">
              <a:lnSpc>
                <a:spcPct val="100000"/>
              </a:lnSpc>
              <a:spcBef>
                <a:spcPts val="300"/>
              </a:spcBef>
              <a:spcAft>
                <a:spcPts val="0"/>
              </a:spcAft>
              <a:buClr>
                <a:schemeClr val="dk1"/>
              </a:buClr>
              <a:buSzPts val="1500"/>
              <a:buChar char="–"/>
            </a:pPr>
            <a:r>
              <a:rPr lang="en"/>
              <a:t>Sewage, swabs</a:t>
            </a:r>
            <a:endParaRPr/>
          </a:p>
        </p:txBody>
      </p:sp>
      <p:sp>
        <p:nvSpPr>
          <p:cNvPr id="1194" name="Google Shape;1194;p180"/>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UW COVID-19 RESEARCH</a:t>
            </a:r>
            <a:endParaRPr>
              <a:latin typeface="Encode Sans"/>
              <a:ea typeface="Encode Sans"/>
              <a:cs typeface="Encode Sans"/>
              <a:sym typeface="Encode Sans"/>
            </a:endParaRPr>
          </a:p>
        </p:txBody>
      </p:sp>
      <p:sp>
        <p:nvSpPr>
          <p:cNvPr id="1195" name="Google Shape;1195;p180"/>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96" name="Google Shape;1196;p180"/>
          <p:cNvPicPr preferRelativeResize="0"/>
          <p:nvPr/>
        </p:nvPicPr>
        <p:blipFill rotWithShape="1">
          <a:blip r:embed="rId3">
            <a:alphaModFix/>
          </a:blip>
          <a:srcRect b="3349" l="6178" r="6917" t="7563"/>
          <a:stretch/>
        </p:blipFill>
        <p:spPr>
          <a:xfrm>
            <a:off x="5243945" y="1110438"/>
            <a:ext cx="3659147" cy="2500596"/>
          </a:xfrm>
          <a:prstGeom prst="rect">
            <a:avLst/>
          </a:prstGeom>
          <a:noFill/>
          <a:ln>
            <a:noFill/>
          </a:ln>
        </p:spPr>
      </p:pic>
      <p:pic>
        <p:nvPicPr>
          <p:cNvPr id="1197" name="Google Shape;1197;p180"/>
          <p:cNvPicPr preferRelativeResize="0"/>
          <p:nvPr/>
        </p:nvPicPr>
        <p:blipFill rotWithShape="1">
          <a:blip r:embed="rId4">
            <a:alphaModFix/>
          </a:blip>
          <a:srcRect b="18624" l="0" r="2143" t="7026"/>
          <a:stretch/>
        </p:blipFill>
        <p:spPr>
          <a:xfrm>
            <a:off x="4246561" y="3782962"/>
            <a:ext cx="4378219" cy="221778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81"/>
          <p:cNvSpPr txBox="1"/>
          <p:nvPr>
            <p:ph idx="1" type="body"/>
          </p:nvPr>
        </p:nvSpPr>
        <p:spPr>
          <a:xfrm>
            <a:off x="659306" y="2159795"/>
            <a:ext cx="4442100" cy="30117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Diagnostic development</a:t>
            </a:r>
            <a:endParaRPr/>
          </a:p>
          <a:p>
            <a:pPr indent="-214307" lvl="1" marL="557198" rtl="0" algn="l">
              <a:lnSpc>
                <a:spcPct val="100000"/>
              </a:lnSpc>
              <a:spcBef>
                <a:spcPts val="300"/>
              </a:spcBef>
              <a:spcAft>
                <a:spcPts val="0"/>
              </a:spcAft>
              <a:buClr>
                <a:schemeClr val="dk1"/>
              </a:buClr>
              <a:buSzPts val="1500"/>
              <a:buChar char="–"/>
            </a:pPr>
            <a:r>
              <a:rPr lang="en"/>
              <a:t>UW Virology lab</a:t>
            </a:r>
            <a:endParaRPr/>
          </a:p>
          <a:p>
            <a:pPr indent="-257167" lvl="0" marL="257167" marR="0" rtl="0" algn="l">
              <a:lnSpc>
                <a:spcPct val="100000"/>
              </a:lnSpc>
              <a:spcBef>
                <a:spcPts val="360"/>
              </a:spcBef>
              <a:spcAft>
                <a:spcPts val="0"/>
              </a:spcAft>
              <a:buClr>
                <a:schemeClr val="dk1"/>
              </a:buClr>
              <a:buSzPts val="1800"/>
              <a:buFont typeface="Arial"/>
              <a:buChar char="•"/>
            </a:pPr>
            <a:r>
              <a:rPr lang="en"/>
              <a:t>Vaccine development</a:t>
            </a:r>
            <a:endParaRPr/>
          </a:p>
          <a:p>
            <a:pPr indent="-257167" lvl="0" marL="257167" marR="0" rtl="0" algn="l">
              <a:lnSpc>
                <a:spcPct val="100000"/>
              </a:lnSpc>
              <a:spcBef>
                <a:spcPts val="360"/>
              </a:spcBef>
              <a:spcAft>
                <a:spcPts val="0"/>
              </a:spcAft>
              <a:buClr>
                <a:schemeClr val="dk1"/>
              </a:buClr>
              <a:buSzPts val="1800"/>
              <a:buFont typeface="Arial"/>
              <a:buChar char="•"/>
            </a:pPr>
            <a:r>
              <a:rPr lang="en"/>
              <a:t>Antiviral targets</a:t>
            </a:r>
            <a:endParaRPr/>
          </a:p>
          <a:p>
            <a:pPr indent="-257167" lvl="0" marL="257167" marR="0" rtl="0" algn="l">
              <a:lnSpc>
                <a:spcPct val="100000"/>
              </a:lnSpc>
              <a:spcBef>
                <a:spcPts val="360"/>
              </a:spcBef>
              <a:spcAft>
                <a:spcPts val="0"/>
              </a:spcAft>
              <a:buClr>
                <a:schemeClr val="dk1"/>
              </a:buClr>
              <a:buSzPts val="1800"/>
              <a:buFont typeface="Arial"/>
              <a:buChar char="•"/>
            </a:pPr>
            <a:r>
              <a:rPr lang="en"/>
              <a:t>Protein design</a:t>
            </a:r>
            <a:endParaRPr/>
          </a:p>
        </p:txBody>
      </p:sp>
      <p:sp>
        <p:nvSpPr>
          <p:cNvPr id="1204" name="Google Shape;1204;p181"/>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UW COVID-19 RESEARCH</a:t>
            </a:r>
            <a:endParaRPr>
              <a:latin typeface="Encode Sans"/>
              <a:ea typeface="Encode Sans"/>
              <a:cs typeface="Encode Sans"/>
              <a:sym typeface="Encode Sans"/>
            </a:endParaRPr>
          </a:p>
        </p:txBody>
      </p:sp>
      <p:sp>
        <p:nvSpPr>
          <p:cNvPr id="1205" name="Google Shape;1205;p181"/>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206" name="Google Shape;1206;p181"/>
          <p:cNvPicPr preferRelativeResize="0"/>
          <p:nvPr/>
        </p:nvPicPr>
        <p:blipFill rotWithShape="1">
          <a:blip r:embed="rId3">
            <a:alphaModFix/>
          </a:blip>
          <a:srcRect b="3576" l="0" r="0" t="7684"/>
          <a:stretch/>
        </p:blipFill>
        <p:spPr>
          <a:xfrm>
            <a:off x="5218191" y="1206787"/>
            <a:ext cx="3638229" cy="2152322"/>
          </a:xfrm>
          <a:prstGeom prst="rect">
            <a:avLst/>
          </a:prstGeom>
          <a:noFill/>
          <a:ln>
            <a:noFill/>
          </a:ln>
        </p:spPr>
      </p:pic>
      <p:pic>
        <p:nvPicPr>
          <p:cNvPr id="1207" name="Google Shape;1207;p181"/>
          <p:cNvPicPr preferRelativeResize="0"/>
          <p:nvPr/>
        </p:nvPicPr>
        <p:blipFill rotWithShape="1">
          <a:blip r:embed="rId4">
            <a:alphaModFix/>
          </a:blip>
          <a:srcRect b="3831" l="8755" r="21592" t="31884"/>
          <a:stretch/>
        </p:blipFill>
        <p:spPr>
          <a:xfrm>
            <a:off x="4396943" y="3609390"/>
            <a:ext cx="4160718" cy="2560034"/>
          </a:xfrm>
          <a:prstGeom prst="rect">
            <a:avLst/>
          </a:prstGeom>
          <a:noFill/>
          <a:ln>
            <a:noFill/>
          </a:ln>
        </p:spPr>
      </p:pic>
      <p:pic>
        <p:nvPicPr>
          <p:cNvPr id="1208" name="Google Shape;1208;p181"/>
          <p:cNvPicPr preferRelativeResize="0"/>
          <p:nvPr/>
        </p:nvPicPr>
        <p:blipFill rotWithShape="1">
          <a:blip r:embed="rId5">
            <a:alphaModFix/>
          </a:blip>
          <a:srcRect b="6185" l="0" r="1545" t="8147"/>
          <a:stretch/>
        </p:blipFill>
        <p:spPr>
          <a:xfrm>
            <a:off x="477794" y="3946815"/>
            <a:ext cx="3831461" cy="222261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82"/>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p>
            <a:pPr indent="-257167" lvl="0" marL="257167" marR="0" rtl="0" algn="l">
              <a:lnSpc>
                <a:spcPct val="100000"/>
              </a:lnSpc>
              <a:spcBef>
                <a:spcPts val="0"/>
              </a:spcBef>
              <a:spcAft>
                <a:spcPts val="0"/>
              </a:spcAft>
              <a:buClr>
                <a:schemeClr val="dk1"/>
              </a:buClr>
              <a:buSzPts val="1800"/>
              <a:buFont typeface="Arial"/>
              <a:buChar char="•"/>
            </a:pPr>
            <a:r>
              <a:rPr lang="en"/>
              <a:t>Clinical trials</a:t>
            </a:r>
            <a:endParaRPr/>
          </a:p>
          <a:p>
            <a:pPr indent="-257167" lvl="0" marL="257167" marR="0" rtl="0" algn="l">
              <a:lnSpc>
                <a:spcPct val="100000"/>
              </a:lnSpc>
              <a:spcBef>
                <a:spcPts val="360"/>
              </a:spcBef>
              <a:spcAft>
                <a:spcPts val="0"/>
              </a:spcAft>
              <a:buClr>
                <a:schemeClr val="dk1"/>
              </a:buClr>
              <a:buSzPts val="1800"/>
              <a:buFont typeface="Arial"/>
              <a:buChar char="•"/>
            </a:pPr>
            <a:r>
              <a:rPr lang="en"/>
              <a:t>Pregnancy research</a:t>
            </a:r>
            <a:endParaRPr/>
          </a:p>
        </p:txBody>
      </p:sp>
      <p:sp>
        <p:nvSpPr>
          <p:cNvPr id="1214" name="Google Shape;1214;p182"/>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UW COVID-19 RESEARCH</a:t>
            </a:r>
            <a:endParaRPr>
              <a:latin typeface="Encode Sans"/>
              <a:ea typeface="Encode Sans"/>
              <a:cs typeface="Encode Sans"/>
              <a:sym typeface="Encode Sans"/>
            </a:endParaRPr>
          </a:p>
        </p:txBody>
      </p:sp>
      <p:sp>
        <p:nvSpPr>
          <p:cNvPr id="1215" name="Google Shape;1215;p182"/>
          <p:cNvSpPr txBox="1"/>
          <p:nvPr>
            <p:ph idx="12" type="sldNum"/>
          </p:nvPr>
        </p:nvSpPr>
        <p:spPr>
          <a:xfrm>
            <a:off x="7086600" y="6336401"/>
            <a:ext cx="2057400" cy="3651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216" name="Google Shape;1216;p182"/>
          <p:cNvPicPr preferRelativeResize="0"/>
          <p:nvPr/>
        </p:nvPicPr>
        <p:blipFill rotWithShape="1">
          <a:blip r:embed="rId3">
            <a:alphaModFix/>
          </a:blip>
          <a:srcRect b="4047" l="9360" r="10773" t="18258"/>
          <a:stretch/>
        </p:blipFill>
        <p:spPr>
          <a:xfrm>
            <a:off x="5101443" y="1036394"/>
            <a:ext cx="3355557" cy="2176130"/>
          </a:xfrm>
          <a:prstGeom prst="rect">
            <a:avLst/>
          </a:prstGeom>
          <a:noFill/>
          <a:ln>
            <a:noFill/>
          </a:ln>
        </p:spPr>
      </p:pic>
      <p:pic>
        <p:nvPicPr>
          <p:cNvPr id="1217" name="Google Shape;1217;p182"/>
          <p:cNvPicPr preferRelativeResize="0"/>
          <p:nvPr/>
        </p:nvPicPr>
        <p:blipFill rotWithShape="1">
          <a:blip r:embed="rId4">
            <a:alphaModFix/>
          </a:blip>
          <a:srcRect b="4395" l="10207" r="13046" t="8038"/>
          <a:stretch/>
        </p:blipFill>
        <p:spPr>
          <a:xfrm>
            <a:off x="581892" y="3125692"/>
            <a:ext cx="4008771" cy="3049473"/>
          </a:xfrm>
          <a:prstGeom prst="rect">
            <a:avLst/>
          </a:prstGeom>
          <a:noFill/>
          <a:ln>
            <a:noFill/>
          </a:ln>
        </p:spPr>
      </p:pic>
      <p:pic>
        <p:nvPicPr>
          <p:cNvPr id="1218" name="Google Shape;1218;p182"/>
          <p:cNvPicPr preferRelativeResize="0"/>
          <p:nvPr/>
        </p:nvPicPr>
        <p:blipFill rotWithShape="1">
          <a:blip r:embed="rId5">
            <a:alphaModFix/>
          </a:blip>
          <a:srcRect b="4711" l="0" r="1097" t="6399"/>
          <a:stretch/>
        </p:blipFill>
        <p:spPr>
          <a:xfrm>
            <a:off x="4841196" y="3422532"/>
            <a:ext cx="4302801" cy="257821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83"/>
          <p:cNvSpPr txBox="1"/>
          <p:nvPr>
            <p:ph idx="1" type="body"/>
          </p:nvPr>
        </p:nvSpPr>
        <p:spPr>
          <a:xfrm>
            <a:off x="564026" y="803312"/>
            <a:ext cx="8204100" cy="486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2"/>
              </a:buClr>
              <a:buSzPts val="2250"/>
              <a:buNone/>
            </a:pPr>
            <a:r>
              <a:rPr lang="en" sz="2250"/>
              <a:t>Questions?</a:t>
            </a:r>
            <a:endParaRPr/>
          </a:p>
        </p:txBody>
      </p:sp>
      <p:sp>
        <p:nvSpPr>
          <p:cNvPr id="1225" name="Google Shape;1225;p183"/>
          <p:cNvSpPr txBox="1"/>
          <p:nvPr>
            <p:ph idx="4294967295" type="sldNum"/>
          </p:nvPr>
        </p:nvSpPr>
        <p:spPr>
          <a:xfrm>
            <a:off x="7086600" y="5609035"/>
            <a:ext cx="2057400" cy="2739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226" name="Google Shape;1226;p183"/>
          <p:cNvPicPr preferRelativeResize="0"/>
          <p:nvPr/>
        </p:nvPicPr>
        <p:blipFill rotWithShape="1">
          <a:blip r:embed="rId3">
            <a:alphaModFix/>
          </a:blip>
          <a:srcRect b="0" l="0" r="0" t="0"/>
          <a:stretch/>
        </p:blipFill>
        <p:spPr>
          <a:xfrm>
            <a:off x="4204222" y="1377001"/>
            <a:ext cx="4463189" cy="4156158"/>
          </a:xfrm>
          <a:prstGeom prst="rect">
            <a:avLst/>
          </a:prstGeom>
          <a:noFill/>
          <a:ln>
            <a:noFill/>
          </a:ln>
        </p:spPr>
      </p:pic>
      <p:pic>
        <p:nvPicPr>
          <p:cNvPr id="1227" name="Google Shape;1227;p183"/>
          <p:cNvPicPr preferRelativeResize="0"/>
          <p:nvPr/>
        </p:nvPicPr>
        <p:blipFill rotWithShape="1">
          <a:blip r:embed="rId4">
            <a:alphaModFix/>
          </a:blip>
          <a:srcRect b="0" l="0" r="48780" t="0"/>
          <a:stretch/>
        </p:blipFill>
        <p:spPr>
          <a:xfrm>
            <a:off x="619991" y="1996126"/>
            <a:ext cx="3238500" cy="326945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84"/>
          <p:cNvSpPr txBox="1"/>
          <p:nvPr>
            <p:ph type="title"/>
          </p:nvPr>
        </p:nvSpPr>
        <p:spPr>
          <a:xfrm>
            <a:off x="722313" y="1295400"/>
            <a:ext cx="5830800" cy="3356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4400"/>
              <a:buFont typeface="Arial Black"/>
              <a:buNone/>
            </a:pPr>
            <a:r>
              <a:rPr lang="en"/>
              <a:t>COMPLIANCE CORNER</a:t>
            </a:r>
            <a:br>
              <a:rPr lang="en"/>
            </a:br>
            <a:endParaRPr sz="3200"/>
          </a:p>
        </p:txBody>
      </p:sp>
      <p:sp>
        <p:nvSpPr>
          <p:cNvPr id="1233" name="Google Shape;1233;p184"/>
          <p:cNvSpPr txBox="1"/>
          <p:nvPr>
            <p:ph idx="1" type="body"/>
          </p:nvPr>
        </p:nvSpPr>
        <p:spPr>
          <a:xfrm>
            <a:off x="742191" y="4876800"/>
            <a:ext cx="5297400" cy="14352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4C4C51"/>
              </a:buClr>
              <a:buSzPts val="2220"/>
              <a:buNone/>
            </a:pPr>
            <a:r>
              <a:rPr lang="en" sz="2220"/>
              <a:t>MRAM October 2020</a:t>
            </a:r>
            <a:endParaRPr/>
          </a:p>
          <a:p>
            <a:pPr indent="0" lvl="0" marL="0" rtl="0" algn="l">
              <a:lnSpc>
                <a:spcPct val="80000"/>
              </a:lnSpc>
              <a:spcBef>
                <a:spcPts val="444"/>
              </a:spcBef>
              <a:spcAft>
                <a:spcPts val="0"/>
              </a:spcAft>
              <a:buClr>
                <a:srgbClr val="4C4C51"/>
              </a:buClr>
              <a:buSzPts val="2220"/>
              <a:buNone/>
            </a:pPr>
            <a:r>
              <a:rPr lang="en" sz="2220"/>
              <a:t>Andra Sawyer</a:t>
            </a:r>
            <a:endParaRPr/>
          </a:p>
          <a:p>
            <a:pPr indent="0" lvl="0" marL="0" rtl="0" algn="l">
              <a:lnSpc>
                <a:spcPct val="80000"/>
              </a:lnSpc>
              <a:spcBef>
                <a:spcPts val="444"/>
              </a:spcBef>
              <a:spcAft>
                <a:spcPts val="0"/>
              </a:spcAft>
              <a:buClr>
                <a:srgbClr val="4C4C51"/>
              </a:buClr>
              <a:buSzPts val="2220"/>
              <a:buNone/>
            </a:pPr>
            <a:r>
              <a:rPr lang="en" sz="2220"/>
              <a:t>Post Award Fiscal Compliance</a:t>
            </a:r>
            <a:endParaRPr/>
          </a:p>
          <a:p>
            <a:pPr indent="0" lvl="0" marL="0" rtl="0" algn="l">
              <a:lnSpc>
                <a:spcPct val="80000"/>
              </a:lnSpc>
              <a:spcBef>
                <a:spcPts val="444"/>
              </a:spcBef>
              <a:spcAft>
                <a:spcPts val="0"/>
              </a:spcAft>
              <a:buClr>
                <a:srgbClr val="4C4C51"/>
              </a:buClr>
              <a:buSzPts val="2220"/>
              <a:buNone/>
            </a:pPr>
            <a:r>
              <a:rPr lang="en" sz="2220"/>
              <a:t>gcafco@uw.edu</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a:t>COVID Flexibilities</a:t>
            </a:r>
            <a:endParaRPr/>
          </a:p>
        </p:txBody>
      </p:sp>
      <p:sp>
        <p:nvSpPr>
          <p:cNvPr id="1239" name="Google Shape;1239;p18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chemeClr val="dk1"/>
              </a:buClr>
              <a:buSzPts val="3600"/>
              <a:buFont typeface="Arial"/>
              <a:buChar char="•"/>
            </a:pPr>
            <a:r>
              <a:rPr lang="en" sz="3600"/>
              <a:t>Where we are now: All COVID flexibilities have been rescinded or expired	</a:t>
            </a:r>
            <a:endParaRPr/>
          </a:p>
          <a:p>
            <a:pPr indent="0" lvl="0" marL="0" rtl="0" algn="l">
              <a:spcBef>
                <a:spcPts val="720"/>
              </a:spcBef>
              <a:spcAft>
                <a:spcPts val="0"/>
              </a:spcAft>
              <a:buClr>
                <a:schemeClr val="dk1"/>
              </a:buClr>
              <a:buSzPts val="3600"/>
              <a:buNone/>
            </a:pPr>
            <a:r>
              <a:t/>
            </a:r>
            <a:endParaRPr sz="3600"/>
          </a:p>
          <a:p>
            <a:pPr indent="-457200" lvl="0" marL="457200" rtl="0" algn="l">
              <a:spcBef>
                <a:spcPts val="720"/>
              </a:spcBef>
              <a:spcAft>
                <a:spcPts val="0"/>
              </a:spcAft>
              <a:buClr>
                <a:schemeClr val="dk1"/>
              </a:buClr>
              <a:buSzPts val="3600"/>
              <a:buFont typeface="Arial"/>
              <a:buChar char="•"/>
            </a:pPr>
            <a:r>
              <a:rPr lang="en" sz="3600"/>
              <a:t>Up Next</a:t>
            </a:r>
            <a:endParaRPr/>
          </a:p>
        </p:txBody>
      </p:sp>
      <p:pic>
        <p:nvPicPr>
          <p:cNvPr id="1240" name="Google Shape;1240;p185"/>
          <p:cNvPicPr preferRelativeResize="0"/>
          <p:nvPr/>
        </p:nvPicPr>
        <p:blipFill rotWithShape="1">
          <a:blip r:embed="rId3">
            <a:alphaModFix/>
          </a:blip>
          <a:srcRect b="0" l="0" r="0" t="0"/>
          <a:stretch/>
        </p:blipFill>
        <p:spPr>
          <a:xfrm>
            <a:off x="4191000" y="3045111"/>
            <a:ext cx="4321229" cy="3296744"/>
          </a:xfrm>
          <a:prstGeom prst="rect">
            <a:avLst/>
          </a:prstGeom>
          <a:noFill/>
          <a:ln>
            <a:noFill/>
          </a:ln>
        </p:spPr>
      </p:pic>
      <p:sp>
        <p:nvSpPr>
          <p:cNvPr id="1241" name="Google Shape;1241;p185"/>
          <p:cNvSpPr txBox="1"/>
          <p:nvPr/>
        </p:nvSpPr>
        <p:spPr>
          <a:xfrm>
            <a:off x="7467600" y="3962400"/>
            <a:ext cx="7851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1600" u="none" cap="none" strike="noStrike">
                <a:solidFill>
                  <a:schemeClr val="dk1"/>
                </a:solidFill>
                <a:latin typeface="Arial"/>
                <a:ea typeface="Arial"/>
                <a:cs typeface="Arial"/>
                <a:sym typeface="Arial"/>
              </a:rPr>
              <a:t>2021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23"/>
          <p:cNvSpPr txBox="1"/>
          <p:nvPr>
            <p:ph idx="2" type="body"/>
          </p:nvPr>
        </p:nvSpPr>
        <p:spPr>
          <a:xfrm>
            <a:off x="641450" y="1475525"/>
            <a:ext cx="7788000" cy="4015500"/>
          </a:xfrm>
          <a:prstGeom prst="rect">
            <a:avLst/>
          </a:prstGeom>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Char char="&gt;"/>
            </a:pPr>
            <a:r>
              <a:rPr lang="en" sz="2200"/>
              <a:t>President’s Management Agenda, Results-Oriented Accountability for Grants Cross-Agency Priority Goal (Grants CAP Goal)</a:t>
            </a:r>
            <a:endParaRPr sz="2200"/>
          </a:p>
          <a:p>
            <a:pPr indent="-368300" lvl="0" marL="457200" rtl="0" algn="l">
              <a:lnSpc>
                <a:spcPct val="115000"/>
              </a:lnSpc>
              <a:spcBef>
                <a:spcPts val="0"/>
              </a:spcBef>
              <a:spcAft>
                <a:spcPts val="0"/>
              </a:spcAft>
              <a:buSzPts val="2200"/>
              <a:buChar char="&gt;"/>
            </a:pPr>
            <a:r>
              <a:rPr lang="en" sz="2200"/>
              <a:t>CAP finding: Too much time using antiquated processes to monitor compliance. Efficiencies from modernization, grants managers shift time to analyze data to improve results</a:t>
            </a:r>
            <a:endParaRPr sz="2200"/>
          </a:p>
          <a:p>
            <a:pPr indent="-368300" lvl="0" marL="457200" rtl="0" algn="l">
              <a:lnSpc>
                <a:spcPct val="115000"/>
              </a:lnSpc>
              <a:spcBef>
                <a:spcPts val="0"/>
              </a:spcBef>
              <a:spcAft>
                <a:spcPts val="0"/>
              </a:spcAft>
              <a:buSzPts val="2200"/>
              <a:buChar char="&gt;"/>
            </a:pPr>
            <a:r>
              <a:rPr lang="en" sz="2200"/>
              <a:t>Purpose of revisions: Enhanced results-oriented accountability for grants and aligns with other regulations (e.g. NDAA, FFATA, DATA Act)</a:t>
            </a:r>
            <a:endParaRPr sz="1800"/>
          </a:p>
        </p:txBody>
      </p:sp>
      <p:sp>
        <p:nvSpPr>
          <p:cNvPr id="703" name="Google Shape;703;p123"/>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UG Revisions - Why? </a:t>
            </a:r>
            <a:endParaRPr/>
          </a:p>
        </p:txBody>
      </p:sp>
      <p:sp>
        <p:nvSpPr>
          <p:cNvPr id="704" name="Google Shape;704;p123"/>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a:t>Reminder: OMB Notifications</a:t>
            </a:r>
            <a:endParaRPr/>
          </a:p>
        </p:txBody>
      </p:sp>
      <p:sp>
        <p:nvSpPr>
          <p:cNvPr id="1247" name="Google Shape;1247;p186"/>
          <p:cNvSpPr txBox="1"/>
          <p:nvPr>
            <p:ph idx="1" type="body"/>
          </p:nvPr>
        </p:nvSpPr>
        <p:spPr>
          <a:xfrm>
            <a:off x="628649" y="1524000"/>
            <a:ext cx="7957200" cy="45720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590"/>
              <a:buChar char="•"/>
            </a:pPr>
            <a:r>
              <a:rPr lang="en" sz="2590"/>
              <a:t>Office of Management and Budget (OMB) issues notifications (guidance) to federal agencies</a:t>
            </a:r>
            <a:endParaRPr/>
          </a:p>
          <a:p>
            <a:pPr indent="-178435" lvl="0" marL="342900" rtl="0" algn="l">
              <a:lnSpc>
                <a:spcPct val="80000"/>
              </a:lnSpc>
              <a:spcBef>
                <a:spcPts val="518"/>
              </a:spcBef>
              <a:spcAft>
                <a:spcPts val="0"/>
              </a:spcAft>
              <a:buClr>
                <a:schemeClr val="dk1"/>
              </a:buClr>
              <a:buSzPts val="2590"/>
              <a:buNone/>
            </a:pPr>
            <a:r>
              <a:t/>
            </a:r>
            <a:endParaRPr sz="2590"/>
          </a:p>
          <a:p>
            <a:pPr indent="-342900" lvl="0" marL="342900" rtl="0" algn="l">
              <a:lnSpc>
                <a:spcPct val="80000"/>
              </a:lnSpc>
              <a:spcBef>
                <a:spcPts val="518"/>
              </a:spcBef>
              <a:spcAft>
                <a:spcPts val="0"/>
              </a:spcAft>
              <a:buClr>
                <a:schemeClr val="dk1"/>
              </a:buClr>
              <a:buSzPts val="2590"/>
              <a:buChar char="•"/>
            </a:pPr>
            <a:r>
              <a:rPr lang="en" sz="2590"/>
              <a:t>Federal agencies determine if they want to allow their recipients (the UW) to follow the OMB guidance </a:t>
            </a:r>
            <a:endParaRPr/>
          </a:p>
          <a:p>
            <a:pPr indent="-178435" lvl="0" marL="342900" rtl="0" algn="l">
              <a:lnSpc>
                <a:spcPct val="80000"/>
              </a:lnSpc>
              <a:spcBef>
                <a:spcPts val="518"/>
              </a:spcBef>
              <a:spcAft>
                <a:spcPts val="0"/>
              </a:spcAft>
              <a:buClr>
                <a:schemeClr val="dk1"/>
              </a:buClr>
              <a:buSzPts val="2590"/>
              <a:buNone/>
            </a:pPr>
            <a:r>
              <a:t/>
            </a:r>
            <a:endParaRPr sz="2590"/>
          </a:p>
          <a:p>
            <a:pPr indent="-342900" lvl="0" marL="342900" rtl="0" algn="l">
              <a:lnSpc>
                <a:spcPct val="80000"/>
              </a:lnSpc>
              <a:spcBef>
                <a:spcPts val="518"/>
              </a:spcBef>
              <a:spcAft>
                <a:spcPts val="0"/>
              </a:spcAft>
              <a:buClr>
                <a:schemeClr val="dk1"/>
              </a:buClr>
              <a:buSzPts val="2590"/>
              <a:buChar char="•"/>
            </a:pPr>
            <a:r>
              <a:rPr lang="en" sz="2590"/>
              <a:t>Federal agencies can always be more restrictive, or add additional requirements, to the OMB guidance</a:t>
            </a:r>
            <a:endParaRPr/>
          </a:p>
          <a:p>
            <a:pPr indent="-178435" lvl="0" marL="342900" rtl="0" algn="l">
              <a:lnSpc>
                <a:spcPct val="80000"/>
              </a:lnSpc>
              <a:spcBef>
                <a:spcPts val="518"/>
              </a:spcBef>
              <a:spcAft>
                <a:spcPts val="0"/>
              </a:spcAft>
              <a:buClr>
                <a:schemeClr val="dk1"/>
              </a:buClr>
              <a:buSzPts val="2590"/>
              <a:buNone/>
            </a:pPr>
            <a:r>
              <a:t/>
            </a:r>
            <a:endParaRPr sz="2590"/>
          </a:p>
          <a:p>
            <a:pPr indent="-342900" lvl="0" marL="342900" rtl="0" algn="l">
              <a:lnSpc>
                <a:spcPct val="80000"/>
              </a:lnSpc>
              <a:spcBef>
                <a:spcPts val="518"/>
              </a:spcBef>
              <a:spcAft>
                <a:spcPts val="0"/>
              </a:spcAft>
              <a:buClr>
                <a:schemeClr val="dk1"/>
              </a:buClr>
              <a:buSzPts val="2590"/>
              <a:buChar char="•"/>
            </a:pPr>
            <a:r>
              <a:rPr lang="en" sz="2590"/>
              <a:t>COGR webpage on federal agency actions:</a:t>
            </a:r>
            <a:endParaRPr/>
          </a:p>
          <a:p>
            <a:pPr indent="0" lvl="0" marL="0" rtl="0" algn="l">
              <a:lnSpc>
                <a:spcPct val="80000"/>
              </a:lnSpc>
              <a:spcBef>
                <a:spcPts val="518"/>
              </a:spcBef>
              <a:spcAft>
                <a:spcPts val="0"/>
              </a:spcAft>
              <a:buClr>
                <a:schemeClr val="dk1"/>
              </a:buClr>
              <a:buSzPts val="2590"/>
              <a:buNone/>
            </a:pPr>
            <a:r>
              <a:rPr lang="en" sz="2590" u="sng">
                <a:solidFill>
                  <a:schemeClr val="hlink"/>
                </a:solidFill>
                <a:hlinkClick r:id="rId3"/>
              </a:rPr>
              <a:t>https://www.cogr.edu/institutional-and-agency-responses-covid-19-and-additional-resources</a:t>
            </a:r>
            <a:endParaRPr sz="2590"/>
          </a:p>
          <a:p>
            <a:pPr indent="0" lvl="0" marL="0" rtl="0" algn="l">
              <a:lnSpc>
                <a:spcPct val="80000"/>
              </a:lnSpc>
              <a:spcBef>
                <a:spcPts val="518"/>
              </a:spcBef>
              <a:spcAft>
                <a:spcPts val="0"/>
              </a:spcAft>
              <a:buClr>
                <a:schemeClr val="dk1"/>
              </a:buClr>
              <a:buSzPts val="2590"/>
              <a:buNone/>
            </a:pPr>
            <a:r>
              <a:t/>
            </a:r>
            <a:endParaRPr sz="2590"/>
          </a:p>
          <a:p>
            <a:pPr indent="-178435" lvl="0" marL="342900" rtl="0" algn="l">
              <a:lnSpc>
                <a:spcPct val="80000"/>
              </a:lnSpc>
              <a:spcBef>
                <a:spcPts val="518"/>
              </a:spcBef>
              <a:spcAft>
                <a:spcPts val="0"/>
              </a:spcAft>
              <a:buClr>
                <a:schemeClr val="dk1"/>
              </a:buClr>
              <a:buSzPts val="2590"/>
              <a:buNone/>
            </a:pPr>
            <a:r>
              <a:t/>
            </a:r>
            <a:endParaRPr sz="2590"/>
          </a:p>
          <a:p>
            <a:pPr indent="-178435" lvl="0" marL="342900" rtl="0" algn="l">
              <a:lnSpc>
                <a:spcPct val="80000"/>
              </a:lnSpc>
              <a:spcBef>
                <a:spcPts val="518"/>
              </a:spcBef>
              <a:spcAft>
                <a:spcPts val="0"/>
              </a:spcAft>
              <a:buClr>
                <a:schemeClr val="dk1"/>
              </a:buClr>
              <a:buSzPts val="2590"/>
              <a:buNone/>
            </a:pPr>
            <a:r>
              <a:t/>
            </a:r>
            <a:endParaRPr sz="2590"/>
          </a:p>
          <a:p>
            <a:pPr indent="-178435" lvl="0" marL="342900" rtl="0" algn="l">
              <a:lnSpc>
                <a:spcPct val="80000"/>
              </a:lnSpc>
              <a:spcBef>
                <a:spcPts val="518"/>
              </a:spcBef>
              <a:spcAft>
                <a:spcPts val="0"/>
              </a:spcAft>
              <a:buClr>
                <a:schemeClr val="dk1"/>
              </a:buClr>
              <a:buSzPts val="2590"/>
              <a:buNone/>
            </a:pPr>
            <a:r>
              <a:t/>
            </a:r>
            <a:endParaRPr sz="259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lang="en" sz="3959"/>
              <a:t>COVID Flexibilities: </a:t>
            </a:r>
            <a:br>
              <a:rPr lang="en" sz="3959"/>
            </a:br>
            <a:r>
              <a:rPr lang="en" sz="3959"/>
              <a:t>19 March to 17 June</a:t>
            </a:r>
            <a:endParaRPr/>
          </a:p>
        </p:txBody>
      </p:sp>
      <p:sp>
        <p:nvSpPr>
          <p:cNvPr id="1253" name="Google Shape;1253;p18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000"/>
              <a:buNone/>
            </a:pPr>
            <a:r>
              <a:rPr b="1" lang="en" sz="2000"/>
              <a:t>Types of Costs, Actions</a:t>
            </a:r>
            <a:endParaRPr/>
          </a:p>
          <a:p>
            <a:pPr indent="-457200" lvl="0" marL="457200" rtl="0" algn="l">
              <a:lnSpc>
                <a:spcPct val="80000"/>
              </a:lnSpc>
              <a:spcBef>
                <a:spcPts val="400"/>
              </a:spcBef>
              <a:spcAft>
                <a:spcPts val="0"/>
              </a:spcAft>
              <a:buClr>
                <a:schemeClr val="dk1"/>
              </a:buClr>
              <a:buSzPts val="2000"/>
              <a:buFont typeface="Arial"/>
              <a:buChar char="•"/>
            </a:pPr>
            <a:r>
              <a:rPr b="1" lang="en" sz="2000"/>
              <a:t>Costs incurred due to COVID disruptions </a:t>
            </a:r>
            <a:r>
              <a:rPr lang="en" sz="2000"/>
              <a:t>(cancellations, replacements)</a:t>
            </a:r>
            <a:endParaRPr/>
          </a:p>
          <a:p>
            <a:pPr indent="0" lvl="0" marL="0" rtl="0" algn="l">
              <a:lnSpc>
                <a:spcPct val="80000"/>
              </a:lnSpc>
              <a:spcBef>
                <a:spcPts val="400"/>
              </a:spcBef>
              <a:spcAft>
                <a:spcPts val="0"/>
              </a:spcAft>
              <a:buClr>
                <a:schemeClr val="dk1"/>
              </a:buClr>
              <a:buSzPts val="2000"/>
              <a:buNone/>
            </a:pPr>
            <a:r>
              <a:rPr lang="en" sz="2000" u="sng">
                <a:solidFill>
                  <a:schemeClr val="hlink"/>
                </a:solidFill>
                <a:hlinkClick r:id="rId3"/>
              </a:rPr>
              <a:t>https://finance.uw.edu/pafc/OMB_Memo_Admin_COVID-19</a:t>
            </a:r>
            <a:endParaRPr sz="2000"/>
          </a:p>
          <a:p>
            <a:pPr indent="0" lvl="0" marL="0" rtl="0" algn="l">
              <a:lnSpc>
                <a:spcPct val="80000"/>
              </a:lnSpc>
              <a:spcBef>
                <a:spcPts val="400"/>
              </a:spcBef>
              <a:spcAft>
                <a:spcPts val="0"/>
              </a:spcAft>
              <a:buClr>
                <a:schemeClr val="dk1"/>
              </a:buClr>
              <a:buSzPts val="2000"/>
              <a:buNone/>
            </a:pPr>
            <a:r>
              <a:t/>
            </a:r>
            <a:endParaRPr sz="2000"/>
          </a:p>
          <a:p>
            <a:pPr indent="-457200" lvl="0" marL="457200" rtl="0" algn="l">
              <a:lnSpc>
                <a:spcPct val="80000"/>
              </a:lnSpc>
              <a:spcBef>
                <a:spcPts val="400"/>
              </a:spcBef>
              <a:spcAft>
                <a:spcPts val="0"/>
              </a:spcAft>
              <a:buClr>
                <a:schemeClr val="dk1"/>
              </a:buClr>
              <a:buSzPts val="2000"/>
              <a:buFont typeface="Arial"/>
              <a:buChar char="•"/>
            </a:pPr>
            <a:r>
              <a:rPr b="1" lang="en" sz="2000"/>
              <a:t>Travel Cancellations</a:t>
            </a:r>
            <a:endParaRPr/>
          </a:p>
          <a:p>
            <a:pPr indent="0" lvl="0" marL="0" rtl="0" algn="l">
              <a:lnSpc>
                <a:spcPct val="80000"/>
              </a:lnSpc>
              <a:spcBef>
                <a:spcPts val="400"/>
              </a:spcBef>
              <a:spcAft>
                <a:spcPts val="0"/>
              </a:spcAft>
              <a:buClr>
                <a:schemeClr val="dk1"/>
              </a:buClr>
              <a:buSzPts val="2000"/>
              <a:buNone/>
            </a:pPr>
            <a:r>
              <a:rPr lang="en" sz="2000" u="sng">
                <a:solidFill>
                  <a:schemeClr val="hlink"/>
                </a:solidFill>
                <a:hlinkClick r:id="rId4"/>
              </a:rPr>
              <a:t>https://finance.uw.edu/pafc/Travel_COVID-19</a:t>
            </a:r>
            <a:endParaRPr sz="2000"/>
          </a:p>
          <a:p>
            <a:pPr indent="0" lvl="0" marL="0" rtl="0" algn="l">
              <a:lnSpc>
                <a:spcPct val="80000"/>
              </a:lnSpc>
              <a:spcBef>
                <a:spcPts val="400"/>
              </a:spcBef>
              <a:spcAft>
                <a:spcPts val="0"/>
              </a:spcAft>
              <a:buClr>
                <a:schemeClr val="dk1"/>
              </a:buClr>
              <a:buSzPts val="2000"/>
              <a:buNone/>
            </a:pPr>
            <a:r>
              <a:t/>
            </a:r>
            <a:endParaRPr sz="2000"/>
          </a:p>
          <a:p>
            <a:pPr indent="-457200" lvl="0" marL="457200" rtl="0" algn="l">
              <a:lnSpc>
                <a:spcPct val="80000"/>
              </a:lnSpc>
              <a:spcBef>
                <a:spcPts val="400"/>
              </a:spcBef>
              <a:spcAft>
                <a:spcPts val="0"/>
              </a:spcAft>
              <a:buClr>
                <a:schemeClr val="dk1"/>
              </a:buClr>
              <a:buSzPts val="2000"/>
              <a:buFont typeface="Arial"/>
              <a:buChar char="•"/>
            </a:pPr>
            <a:r>
              <a:rPr b="1" lang="en" sz="2000"/>
              <a:t>Prior Approval Waivers</a:t>
            </a:r>
            <a:endParaRPr/>
          </a:p>
          <a:p>
            <a:pPr indent="0" lvl="0" marL="0" rtl="0" algn="l">
              <a:lnSpc>
                <a:spcPct val="80000"/>
              </a:lnSpc>
              <a:spcBef>
                <a:spcPts val="400"/>
              </a:spcBef>
              <a:spcAft>
                <a:spcPts val="0"/>
              </a:spcAft>
              <a:buClr>
                <a:schemeClr val="dk1"/>
              </a:buClr>
              <a:buSzPts val="2000"/>
              <a:buNone/>
            </a:pPr>
            <a:r>
              <a:rPr lang="en" sz="2000" u="sng">
                <a:solidFill>
                  <a:schemeClr val="hlink"/>
                </a:solidFill>
                <a:hlinkClick r:id="rId5"/>
              </a:rPr>
              <a:t>https://finance.uw.edu/pafc/Prior_Approval_Waivers_COVID-19</a:t>
            </a:r>
            <a:endParaRPr sz="2000"/>
          </a:p>
          <a:p>
            <a:pPr indent="0" lvl="0" marL="0" rtl="0" algn="l">
              <a:lnSpc>
                <a:spcPct val="80000"/>
              </a:lnSpc>
              <a:spcBef>
                <a:spcPts val="400"/>
              </a:spcBef>
              <a:spcAft>
                <a:spcPts val="0"/>
              </a:spcAft>
              <a:buClr>
                <a:schemeClr val="dk1"/>
              </a:buClr>
              <a:buSzPts val="2000"/>
              <a:buNone/>
            </a:pPr>
            <a:r>
              <a:t/>
            </a:r>
            <a:endParaRPr sz="2000"/>
          </a:p>
          <a:p>
            <a:pPr indent="0" lvl="0" marL="0" rtl="0" algn="l">
              <a:lnSpc>
                <a:spcPct val="80000"/>
              </a:lnSpc>
              <a:spcBef>
                <a:spcPts val="400"/>
              </a:spcBef>
              <a:spcAft>
                <a:spcPts val="0"/>
              </a:spcAft>
              <a:buClr>
                <a:schemeClr val="dk1"/>
              </a:buClr>
              <a:buSzPts val="2000"/>
              <a:buNone/>
            </a:pPr>
            <a:r>
              <a:rPr b="1" lang="en" sz="2000"/>
              <a:t>Mind the Timing!</a:t>
            </a:r>
            <a:endParaRPr/>
          </a:p>
          <a:p>
            <a:pPr indent="0" lvl="0" marL="0" rtl="0" algn="l">
              <a:lnSpc>
                <a:spcPct val="80000"/>
              </a:lnSpc>
              <a:spcBef>
                <a:spcPts val="400"/>
              </a:spcBef>
              <a:spcAft>
                <a:spcPts val="0"/>
              </a:spcAft>
              <a:buClr>
                <a:schemeClr val="dk1"/>
              </a:buClr>
              <a:buSzPts val="2000"/>
              <a:buNone/>
            </a:pPr>
            <a:r>
              <a:rPr lang="en" sz="2000" u="sng">
                <a:solidFill>
                  <a:schemeClr val="hlink"/>
                </a:solidFill>
                <a:hlinkClick r:id="rId6"/>
              </a:rPr>
              <a:t>https://finance.uw.edu/pafc/covid19-information-sponsored-awards#FAQ_flex_timing</a:t>
            </a:r>
            <a:endParaRPr sz="2000"/>
          </a:p>
          <a:p>
            <a:pPr indent="0" lvl="0" marL="0" rtl="0" algn="l">
              <a:lnSpc>
                <a:spcPct val="80000"/>
              </a:lnSpc>
              <a:spcBef>
                <a:spcPts val="400"/>
              </a:spcBef>
              <a:spcAft>
                <a:spcPts val="0"/>
              </a:spcAft>
              <a:buClr>
                <a:schemeClr val="dk1"/>
              </a:buClr>
              <a:buSzPts val="2000"/>
              <a:buNone/>
            </a:pPr>
            <a:r>
              <a:t/>
            </a:r>
            <a:endParaRPr sz="2000"/>
          </a:p>
          <a:p>
            <a:pPr indent="0" lvl="0" marL="0" rtl="0" algn="l">
              <a:lnSpc>
                <a:spcPct val="80000"/>
              </a:lnSpc>
              <a:spcBef>
                <a:spcPts val="400"/>
              </a:spcBef>
              <a:spcAft>
                <a:spcPts val="0"/>
              </a:spcAft>
              <a:buClr>
                <a:schemeClr val="dk1"/>
              </a:buClr>
              <a:buSzPts val="2000"/>
              <a:buNone/>
            </a:pPr>
            <a:r>
              <a:t/>
            </a:r>
            <a:endParaRPr sz="20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lang="en" sz="3959"/>
              <a:t>COVID Flexibilities: </a:t>
            </a:r>
            <a:br>
              <a:rPr lang="en" sz="3959"/>
            </a:br>
            <a:r>
              <a:rPr lang="en" sz="3959"/>
              <a:t>19 March – 30 September</a:t>
            </a:r>
            <a:endParaRPr/>
          </a:p>
        </p:txBody>
      </p:sp>
      <p:sp>
        <p:nvSpPr>
          <p:cNvPr id="1259" name="Google Shape;1259;p18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
              <a:t>Types of Costs </a:t>
            </a:r>
            <a:endParaRPr/>
          </a:p>
          <a:p>
            <a:pPr indent="-457200" lvl="0" marL="457200" rtl="0" algn="l">
              <a:spcBef>
                <a:spcPts val="640"/>
              </a:spcBef>
              <a:spcAft>
                <a:spcPts val="0"/>
              </a:spcAft>
              <a:buClr>
                <a:schemeClr val="dk1"/>
              </a:buClr>
              <a:buSzPts val="3200"/>
              <a:buFont typeface="Arial"/>
              <a:buChar char="•"/>
            </a:pPr>
            <a:r>
              <a:rPr lang="en"/>
              <a:t>Salaries</a:t>
            </a:r>
            <a:endParaRPr/>
          </a:p>
          <a:p>
            <a:pPr indent="-457200" lvl="0" marL="457200" rtl="0" algn="l">
              <a:spcBef>
                <a:spcPts val="640"/>
              </a:spcBef>
              <a:spcAft>
                <a:spcPts val="0"/>
              </a:spcAft>
              <a:buClr>
                <a:schemeClr val="dk1"/>
              </a:buClr>
              <a:buSzPts val="3200"/>
              <a:buFont typeface="Arial"/>
              <a:buChar char="•"/>
            </a:pPr>
            <a:r>
              <a:rPr lang="en"/>
              <a:t>Costs to resume research </a:t>
            </a:r>
            <a:endParaRPr/>
          </a:p>
          <a:p>
            <a:pPr indent="0" lvl="0" marL="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rPr lang="en"/>
              <a:t>Be sure to meet and document the federal requirements:</a:t>
            </a:r>
            <a:endParaRPr/>
          </a:p>
          <a:p>
            <a:pPr indent="0" lvl="0" marL="0" rtl="0" algn="l">
              <a:spcBef>
                <a:spcPts val="640"/>
              </a:spcBef>
              <a:spcAft>
                <a:spcPts val="0"/>
              </a:spcAft>
              <a:buClr>
                <a:schemeClr val="dk1"/>
              </a:buClr>
              <a:buSzPts val="3200"/>
              <a:buNone/>
            </a:pPr>
            <a:r>
              <a:rPr lang="en" u="sng">
                <a:solidFill>
                  <a:schemeClr val="hlink"/>
                </a:solidFill>
                <a:hlinkClick r:id="rId3"/>
              </a:rPr>
              <a:t>https://finance.uw.edu/pafc/covid19-information-sponsored-awards#expired</a:t>
            </a:r>
            <a:endParaRPr/>
          </a:p>
          <a:p>
            <a:pPr indent="-311150" lvl="0" marL="514350" rtl="0" algn="l">
              <a:spcBef>
                <a:spcPts val="640"/>
              </a:spcBef>
              <a:spcAft>
                <a:spcPts val="0"/>
              </a:spcAft>
              <a:buClr>
                <a:schemeClr val="dk1"/>
              </a:buClr>
              <a:buSzPts val="3200"/>
              <a:buFont typeface="Arial Black"/>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lang="en" sz="3959"/>
              <a:t>Federal Awards Impacted by COVID</a:t>
            </a:r>
            <a:endParaRPr/>
          </a:p>
        </p:txBody>
      </p:sp>
      <p:sp>
        <p:nvSpPr>
          <p:cNvPr id="1265" name="Google Shape;1265;p18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700"/>
              <a:buNone/>
            </a:pPr>
            <a:r>
              <a:rPr lang="en" sz="2700"/>
              <a:t>If your federal awarding agency implemented any of the flexibilities:</a:t>
            </a:r>
            <a:endParaRPr/>
          </a:p>
          <a:p>
            <a:pPr indent="-457200" lvl="0" marL="457200" rtl="0" algn="l">
              <a:spcBef>
                <a:spcPts val="540"/>
              </a:spcBef>
              <a:spcAft>
                <a:spcPts val="0"/>
              </a:spcAft>
              <a:buClr>
                <a:schemeClr val="dk1"/>
              </a:buClr>
              <a:buSzPts val="2700"/>
              <a:buFont typeface="Arial"/>
              <a:buChar char="•"/>
            </a:pPr>
            <a:r>
              <a:rPr lang="en" sz="2700"/>
              <a:t>PLEASE TALK TO YOUR SPONSOR</a:t>
            </a:r>
            <a:endParaRPr/>
          </a:p>
          <a:p>
            <a:pPr indent="-457200" lvl="0" marL="457200" rtl="0" algn="l">
              <a:spcBef>
                <a:spcPts val="540"/>
              </a:spcBef>
              <a:spcAft>
                <a:spcPts val="0"/>
              </a:spcAft>
              <a:buClr>
                <a:schemeClr val="dk1"/>
              </a:buClr>
              <a:buSzPts val="2700"/>
              <a:buFont typeface="Arial"/>
              <a:buChar char="•"/>
            </a:pPr>
            <a:r>
              <a:rPr lang="en" sz="2700"/>
              <a:t>Make sure any flexibilities exercised were </a:t>
            </a:r>
            <a:endParaRPr/>
          </a:p>
          <a:p>
            <a:pPr indent="-457200" lvl="1" marL="1200150" rtl="0" algn="l">
              <a:spcBef>
                <a:spcPts val="460"/>
              </a:spcBef>
              <a:spcAft>
                <a:spcPts val="0"/>
              </a:spcAft>
              <a:buClr>
                <a:schemeClr val="dk1"/>
              </a:buClr>
              <a:buSzPts val="2300"/>
              <a:buFont typeface="Arial"/>
              <a:buChar char="•"/>
            </a:pPr>
            <a:r>
              <a:rPr lang="en" sz="2300"/>
              <a:t>Allowed by your federal agency</a:t>
            </a:r>
            <a:endParaRPr/>
          </a:p>
          <a:p>
            <a:pPr indent="-457200" lvl="1" marL="1200150" rtl="0" algn="l">
              <a:spcBef>
                <a:spcPts val="460"/>
              </a:spcBef>
              <a:spcAft>
                <a:spcPts val="0"/>
              </a:spcAft>
              <a:buClr>
                <a:schemeClr val="dk1"/>
              </a:buClr>
              <a:buSzPts val="2300"/>
              <a:buFont typeface="Arial"/>
              <a:buChar char="•"/>
            </a:pPr>
            <a:r>
              <a:rPr lang="en" sz="2300"/>
              <a:t>Within the allowable time frame</a:t>
            </a:r>
            <a:endParaRPr/>
          </a:p>
          <a:p>
            <a:pPr indent="-457200" lvl="0" marL="457200" rtl="0" algn="l">
              <a:spcBef>
                <a:spcPts val="540"/>
              </a:spcBef>
              <a:spcAft>
                <a:spcPts val="0"/>
              </a:spcAft>
              <a:buClr>
                <a:schemeClr val="dk1"/>
              </a:buClr>
              <a:buSzPts val="2700"/>
              <a:buFont typeface="Arial"/>
              <a:buChar char="•"/>
            </a:pPr>
            <a:r>
              <a:rPr lang="en" sz="2700"/>
              <a:t>Make sure you complied with and documented all requirements</a:t>
            </a:r>
            <a:endParaRPr/>
          </a:p>
          <a:p>
            <a:pPr indent="-457200" lvl="0" marL="457200" rtl="0" algn="l">
              <a:spcBef>
                <a:spcPts val="540"/>
              </a:spcBef>
              <a:spcAft>
                <a:spcPts val="0"/>
              </a:spcAft>
              <a:buClr>
                <a:schemeClr val="dk1"/>
              </a:buClr>
              <a:buSzPts val="2700"/>
              <a:buFont typeface="Arial"/>
              <a:buChar char="•"/>
            </a:pPr>
            <a:r>
              <a:rPr lang="en" sz="2700"/>
              <a:t>NO REALLY, TALK TO YOUR SPONSOR &amp; DOCUMENT IT</a:t>
            </a:r>
            <a:endParaRPr/>
          </a:p>
          <a:p>
            <a:pPr indent="0" lvl="0" marL="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a:t>What Happens Next</a:t>
            </a:r>
            <a:endParaRPr/>
          </a:p>
        </p:txBody>
      </p:sp>
      <p:sp>
        <p:nvSpPr>
          <p:cNvPr id="1271" name="Google Shape;1271;p19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3200"/>
              <a:buFont typeface="Arial"/>
              <a:buChar char="•"/>
            </a:pPr>
            <a:r>
              <a:rPr lang="en"/>
              <a:t>Audit? Yes</a:t>
            </a:r>
            <a:endParaRPr/>
          </a:p>
          <a:p>
            <a:pPr indent="-457200" lvl="1" marL="1200150" rtl="0" algn="l">
              <a:lnSpc>
                <a:spcPct val="90000"/>
              </a:lnSpc>
              <a:spcBef>
                <a:spcPts val="560"/>
              </a:spcBef>
              <a:spcAft>
                <a:spcPts val="0"/>
              </a:spcAft>
              <a:buClr>
                <a:schemeClr val="dk1"/>
              </a:buClr>
              <a:buSzPts val="2800"/>
              <a:buFont typeface="Arial"/>
              <a:buChar char="•"/>
            </a:pPr>
            <a:r>
              <a:rPr lang="en"/>
              <a:t>Flexibilities have complex requirements + timing restrictions</a:t>
            </a:r>
            <a:endParaRPr/>
          </a:p>
          <a:p>
            <a:pPr indent="-457200" lvl="1" marL="1200150" rtl="0" algn="l">
              <a:lnSpc>
                <a:spcPct val="90000"/>
              </a:lnSpc>
              <a:spcBef>
                <a:spcPts val="560"/>
              </a:spcBef>
              <a:spcAft>
                <a:spcPts val="0"/>
              </a:spcAft>
              <a:buClr>
                <a:schemeClr val="dk1"/>
              </a:buClr>
              <a:buSzPts val="2800"/>
              <a:buFont typeface="Arial"/>
              <a:buChar char="•"/>
            </a:pPr>
            <a:r>
              <a:rPr lang="en"/>
              <a:t>CARES Act Funding – lots of $$</a:t>
            </a:r>
            <a:endParaRPr/>
          </a:p>
          <a:p>
            <a:pPr indent="-457200" lvl="1" marL="1200150" rtl="0" algn="l">
              <a:lnSpc>
                <a:spcPct val="90000"/>
              </a:lnSpc>
              <a:spcBef>
                <a:spcPts val="560"/>
              </a:spcBef>
              <a:spcAft>
                <a:spcPts val="0"/>
              </a:spcAft>
              <a:buClr>
                <a:schemeClr val="dk1"/>
              </a:buClr>
              <a:buSzPts val="2800"/>
              <a:buFont typeface="Arial"/>
              <a:buChar char="•"/>
            </a:pPr>
            <a:r>
              <a:rPr lang="en"/>
              <a:t>Waiting for OMB to issue COVID Addendum (Audit guidelines) to the Compliance Supplement</a:t>
            </a:r>
            <a:endParaRPr/>
          </a:p>
          <a:p>
            <a:pPr indent="-457200" lvl="0" marL="457200" rtl="0" algn="l">
              <a:lnSpc>
                <a:spcPct val="90000"/>
              </a:lnSpc>
              <a:spcBef>
                <a:spcPts val="640"/>
              </a:spcBef>
              <a:spcAft>
                <a:spcPts val="0"/>
              </a:spcAft>
              <a:buClr>
                <a:schemeClr val="dk1"/>
              </a:buClr>
              <a:buSzPts val="3200"/>
              <a:buFont typeface="Arial"/>
              <a:buChar char="•"/>
            </a:pPr>
            <a:r>
              <a:rPr lang="en"/>
              <a:t>Election….</a:t>
            </a:r>
            <a:endParaRPr/>
          </a:p>
          <a:p>
            <a:pPr indent="-457200" lvl="0" marL="457200" rtl="0" algn="l">
              <a:lnSpc>
                <a:spcPct val="90000"/>
              </a:lnSpc>
              <a:spcBef>
                <a:spcPts val="640"/>
              </a:spcBef>
              <a:spcAft>
                <a:spcPts val="0"/>
              </a:spcAft>
              <a:buClr>
                <a:schemeClr val="dk1"/>
              </a:buClr>
              <a:buSzPts val="3200"/>
              <a:buFont typeface="Arial"/>
              <a:buChar char="•"/>
            </a:pPr>
            <a:r>
              <a:rPr lang="en"/>
              <a:t>Questions? Contact PAFC at </a:t>
            </a:r>
            <a:r>
              <a:rPr lang="en" u="sng">
                <a:solidFill>
                  <a:schemeClr val="hlink"/>
                </a:solidFill>
                <a:hlinkClick r:id="rId3"/>
              </a:rPr>
              <a:t>gcafco@uw.edu</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pic>
        <p:nvPicPr>
          <p:cNvPr id="1277" name="Google Shape;1277;p191"/>
          <p:cNvPicPr preferRelativeResize="0"/>
          <p:nvPr/>
        </p:nvPicPr>
        <p:blipFill rotWithShape="1">
          <a:blip r:embed="rId3">
            <a:alphaModFix/>
          </a:blip>
          <a:srcRect b="29924" l="0" r="0" t="29928"/>
          <a:stretch/>
        </p:blipFill>
        <p:spPr>
          <a:xfrm>
            <a:off x="0" y="5562604"/>
            <a:ext cx="9143493" cy="1290935"/>
          </a:xfrm>
          <a:prstGeom prst="rect">
            <a:avLst/>
          </a:prstGeom>
          <a:noFill/>
          <a:ln>
            <a:noFill/>
          </a:ln>
        </p:spPr>
      </p:pic>
      <p:sp>
        <p:nvSpPr>
          <p:cNvPr id="1278" name="Google Shape;1278;p191"/>
          <p:cNvSpPr/>
          <p:nvPr/>
        </p:nvSpPr>
        <p:spPr>
          <a:xfrm>
            <a:off x="0" y="1066804"/>
            <a:ext cx="9143400" cy="45036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279" name="Google Shape;1279;p191"/>
          <p:cNvSpPr/>
          <p:nvPr/>
        </p:nvSpPr>
        <p:spPr>
          <a:xfrm>
            <a:off x="6968204" y="1083676"/>
            <a:ext cx="2170800" cy="4480500"/>
          </a:xfrm>
          <a:prstGeom prst="rect">
            <a:avLst/>
          </a:prstGeom>
          <a:solidFill>
            <a:srgbClr val="D0CEC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280" name="Google Shape;1280;p191"/>
          <p:cNvSpPr/>
          <p:nvPr/>
        </p:nvSpPr>
        <p:spPr>
          <a:xfrm>
            <a:off x="4" y="0"/>
            <a:ext cx="9153000" cy="11430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281" name="Google Shape;1281;p191"/>
          <p:cNvSpPr txBox="1"/>
          <p:nvPr/>
        </p:nvSpPr>
        <p:spPr>
          <a:xfrm>
            <a:off x="191135" y="1167109"/>
            <a:ext cx="6777000" cy="3062400"/>
          </a:xfrm>
          <a:prstGeom prst="rect">
            <a:avLst/>
          </a:prstGeom>
          <a:noFill/>
          <a:ln>
            <a:noFill/>
          </a:ln>
        </p:spPr>
        <p:txBody>
          <a:bodyPr anchorCtr="0" anchor="t" bIns="0" lIns="0" spcFirstLastPara="1" rIns="0" wrap="square" tIns="0">
            <a:noAutofit/>
          </a:bodyPr>
          <a:lstStyle/>
          <a:p>
            <a:pPr indent="0" lvl="0" marL="0" marR="0" rtl="0" algn="l">
              <a:lnSpc>
                <a:spcPct val="200000"/>
              </a:lnSpc>
              <a:spcBef>
                <a:spcPts val="0"/>
              </a:spcBef>
              <a:spcAft>
                <a:spcPts val="0"/>
              </a:spcAft>
              <a:buNone/>
            </a:pPr>
            <a:r>
              <a:rPr b="0" i="0" lang="en" sz="3200" u="none" cap="none" strike="noStrike">
                <a:solidFill>
                  <a:schemeClr val="lt1"/>
                </a:solidFill>
                <a:latin typeface="Calibri"/>
                <a:ea typeface="Calibri"/>
                <a:cs typeface="Calibri"/>
                <a:sym typeface="Calibri"/>
              </a:rPr>
              <a:t>Certificate in Research Administration</a:t>
            </a:r>
            <a:endParaRPr/>
          </a:p>
          <a:p>
            <a:pPr indent="-257167" lvl="1" marL="600059" marR="0" rtl="0" algn="l">
              <a:lnSpc>
                <a:spcPct val="15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305 enrolled in the certificate</a:t>
            </a:r>
            <a:endParaRPr/>
          </a:p>
          <a:p>
            <a:pPr indent="-257167" lvl="1" marL="600059" marR="0" rtl="0" algn="l">
              <a:lnSpc>
                <a:spcPct val="15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28 graduates—CONGRATULATIONS!</a:t>
            </a:r>
            <a:endParaRPr/>
          </a:p>
          <a:p>
            <a:pPr indent="0" lvl="0" marL="0" marR="0" rtl="0" algn="l">
              <a:spcBef>
                <a:spcPts val="0"/>
              </a:spcBef>
              <a:spcAft>
                <a:spcPts val="0"/>
              </a:spcAft>
              <a:buNone/>
            </a:pPr>
            <a:r>
              <a:t/>
            </a:r>
            <a:endParaRPr sz="1800">
              <a:solidFill>
                <a:schemeClr val="lt1"/>
              </a:solidFill>
              <a:latin typeface="Encode Sans"/>
              <a:ea typeface="Encode Sans"/>
              <a:cs typeface="Encode Sans"/>
              <a:sym typeface="Encode Sans"/>
            </a:endParaRPr>
          </a:p>
          <a:p>
            <a:pPr indent="0" lvl="0" marL="0" marR="0" rtl="0" algn="l">
              <a:spcBef>
                <a:spcPts val="0"/>
              </a:spcBef>
              <a:spcAft>
                <a:spcPts val="0"/>
              </a:spcAft>
              <a:buNone/>
            </a:pPr>
            <a:r>
              <a:t/>
            </a:r>
            <a:endParaRPr sz="3300">
              <a:solidFill>
                <a:schemeClr val="lt1"/>
              </a:solidFill>
              <a:latin typeface="Encode Sans"/>
              <a:ea typeface="Encode Sans"/>
              <a:cs typeface="Encode Sans"/>
              <a:sym typeface="Encode Sans"/>
            </a:endParaRPr>
          </a:p>
        </p:txBody>
      </p:sp>
      <p:sp>
        <p:nvSpPr>
          <p:cNvPr id="1282" name="Google Shape;1282;p191"/>
          <p:cNvSpPr txBox="1"/>
          <p:nvPr/>
        </p:nvSpPr>
        <p:spPr>
          <a:xfrm>
            <a:off x="7189820" y="3036331"/>
            <a:ext cx="1877400" cy="11388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None/>
            </a:pPr>
            <a:r>
              <a:rPr b="1" lang="en" sz="1350">
                <a:solidFill>
                  <a:srgbClr val="3F3F3F"/>
                </a:solidFill>
                <a:latin typeface="Calibri"/>
                <a:ea typeface="Calibri"/>
                <a:cs typeface="Calibri"/>
                <a:sym typeface="Calibri"/>
              </a:rPr>
              <a:t>CORE Home: </a:t>
            </a:r>
            <a:r>
              <a:rPr lang="en" sz="900" u="sng">
                <a:solidFill>
                  <a:schemeClr val="dk1"/>
                </a:solidFill>
                <a:latin typeface="Calibri"/>
                <a:ea typeface="Calibri"/>
                <a:cs typeface="Calibri"/>
                <a:sym typeface="Calibri"/>
                <a:hlinkClick r:id="rId4">
                  <a:extLst>
                    <a:ext uri="{A12FA001-AC4F-418D-AE19-62706E023703}">
                      <ahyp:hlinkClr val="tx"/>
                    </a:ext>
                  </a:extLst>
                </a:hlinkClick>
              </a:rPr>
              <a:t>https://www.washington.edu/research/required-training/faculty-grants-management/</a:t>
            </a:r>
            <a:endParaRPr sz="900">
              <a:solidFill>
                <a:schemeClr val="dk1"/>
              </a:solidFill>
              <a:latin typeface="Calibri"/>
              <a:ea typeface="Calibri"/>
              <a:cs typeface="Calibri"/>
              <a:sym typeface="Calibri"/>
            </a:endParaRPr>
          </a:p>
        </p:txBody>
      </p:sp>
      <p:sp>
        <p:nvSpPr>
          <p:cNvPr id="1283" name="Google Shape;1283;p191"/>
          <p:cNvSpPr txBox="1"/>
          <p:nvPr/>
        </p:nvSpPr>
        <p:spPr>
          <a:xfrm>
            <a:off x="152392" y="3555534"/>
            <a:ext cx="737700" cy="338700"/>
          </a:xfrm>
          <a:prstGeom prst="rect">
            <a:avLst/>
          </a:prstGeom>
          <a:noFill/>
          <a:ln>
            <a:noFill/>
          </a:ln>
        </p:spPr>
        <p:txBody>
          <a:bodyPr anchorCtr="0" anchor="t" bIns="45700" lIns="0" spcFirstLastPara="1" rIns="0" wrap="square" tIns="45700">
            <a:noAutofit/>
          </a:bodyPr>
          <a:lstStyle/>
          <a:p>
            <a:pPr indent="0" lvl="0" marL="0" marR="0" rtl="0" algn="r">
              <a:spcBef>
                <a:spcPts val="0"/>
              </a:spcBef>
              <a:spcAft>
                <a:spcPts val="0"/>
              </a:spcAft>
              <a:buNone/>
            </a:pPr>
            <a:r>
              <a:t/>
            </a:r>
            <a:endParaRPr b="1" sz="1050" u="none">
              <a:solidFill>
                <a:srgbClr val="595959"/>
              </a:solidFill>
              <a:latin typeface="Calibri"/>
              <a:ea typeface="Calibri"/>
              <a:cs typeface="Calibri"/>
              <a:sym typeface="Calibri"/>
            </a:endParaRPr>
          </a:p>
        </p:txBody>
      </p:sp>
      <p:pic>
        <p:nvPicPr>
          <p:cNvPr descr="C:\Users\hient2\Desktop\Untitled-1.png" id="1284" name="Google Shape;1284;p191"/>
          <p:cNvPicPr preferRelativeResize="0"/>
          <p:nvPr/>
        </p:nvPicPr>
        <p:blipFill rotWithShape="1">
          <a:blip r:embed="rId5">
            <a:alphaModFix/>
          </a:blip>
          <a:srcRect b="0" l="0" r="0" t="0"/>
          <a:stretch/>
        </p:blipFill>
        <p:spPr>
          <a:xfrm>
            <a:off x="6552843" y="152401"/>
            <a:ext cx="2768774" cy="1006187"/>
          </a:xfrm>
          <a:prstGeom prst="rect">
            <a:avLst/>
          </a:prstGeom>
          <a:noFill/>
          <a:ln>
            <a:noFill/>
          </a:ln>
        </p:spPr>
      </p:pic>
      <p:sp>
        <p:nvSpPr>
          <p:cNvPr id="1285" name="Google Shape;1285;p191"/>
          <p:cNvSpPr txBox="1"/>
          <p:nvPr/>
        </p:nvSpPr>
        <p:spPr>
          <a:xfrm>
            <a:off x="7095645" y="1981200"/>
            <a:ext cx="2136000" cy="76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350">
                <a:solidFill>
                  <a:srgbClr val="3F3F3F"/>
                </a:solidFill>
                <a:latin typeface="Calibri"/>
                <a:ea typeface="Calibri"/>
                <a:cs typeface="Calibri"/>
                <a:sym typeface="Calibri"/>
              </a:rPr>
              <a:t>CORE Registration:</a:t>
            </a:r>
            <a:endParaRPr/>
          </a:p>
          <a:p>
            <a:pPr indent="0" lvl="0" marL="0" marR="0" rtl="0" algn="l">
              <a:spcBef>
                <a:spcPts val="0"/>
              </a:spcBef>
              <a:spcAft>
                <a:spcPts val="0"/>
              </a:spcAft>
              <a:buNone/>
            </a:pPr>
            <a:r>
              <a:rPr lang="en" sz="900" u="sng">
                <a:solidFill>
                  <a:schemeClr val="dk1"/>
                </a:solidFill>
                <a:latin typeface="Calibri"/>
                <a:ea typeface="Calibri"/>
                <a:cs typeface="Calibri"/>
                <a:sym typeface="Calibri"/>
                <a:hlinkClick r:id="rId6">
                  <a:extLst>
                    <a:ext uri="{A12FA001-AC4F-418D-AE19-62706E023703}">
                      <ahyp:hlinkClr val="tx"/>
                    </a:ext>
                  </a:extLst>
                </a:hlinkClick>
              </a:rPr>
              <a:t>https://uwresearch.gosignmeup.com/public/course/browse</a:t>
            </a:r>
            <a:endParaRPr sz="900" u="sng">
              <a:solidFill>
                <a:schemeClr val="lt1"/>
              </a:solidFill>
              <a:latin typeface="Calibri"/>
              <a:ea typeface="Calibri"/>
              <a:cs typeface="Calibri"/>
              <a:sym typeface="Calibri"/>
            </a:endParaRPr>
          </a:p>
        </p:txBody>
      </p:sp>
      <p:pic>
        <p:nvPicPr>
          <p:cNvPr id="1286" name="Google Shape;1286;p191"/>
          <p:cNvPicPr preferRelativeResize="0"/>
          <p:nvPr/>
        </p:nvPicPr>
        <p:blipFill rotWithShape="1">
          <a:blip r:embed="rId7">
            <a:alphaModFix/>
          </a:blip>
          <a:srcRect b="0" l="0" r="0" t="0"/>
          <a:stretch/>
        </p:blipFill>
        <p:spPr>
          <a:xfrm>
            <a:off x="7771972" y="5943600"/>
            <a:ext cx="1357945" cy="914400"/>
          </a:xfrm>
          <a:prstGeom prst="rect">
            <a:avLst/>
          </a:prstGeom>
          <a:noFill/>
          <a:ln>
            <a:noFill/>
          </a:ln>
        </p:spPr>
      </p:pic>
      <p:sp>
        <p:nvSpPr>
          <p:cNvPr id="1287" name="Google Shape;1287;p191"/>
          <p:cNvSpPr txBox="1"/>
          <p:nvPr/>
        </p:nvSpPr>
        <p:spPr>
          <a:xfrm>
            <a:off x="17666" y="378103"/>
            <a:ext cx="6885900" cy="738600"/>
          </a:xfrm>
          <a:prstGeom prst="rect">
            <a:avLst/>
          </a:prstGeom>
          <a:noFill/>
          <a:ln>
            <a:noFill/>
          </a:ln>
        </p:spPr>
        <p:txBody>
          <a:bodyPr anchorCtr="0" anchor="t" bIns="45700" lIns="91425" spcFirstLastPara="1" rIns="91425" wrap="square" tIns="45700">
            <a:noAutofit/>
          </a:bodyPr>
          <a:lstStyle/>
          <a:p>
            <a:pPr indent="0" lvl="0" marL="137156" marR="0" rtl="0" algn="l">
              <a:spcBef>
                <a:spcPts val="0"/>
              </a:spcBef>
              <a:spcAft>
                <a:spcPts val="0"/>
              </a:spcAft>
              <a:buNone/>
            </a:pPr>
            <a:r>
              <a:rPr b="1" lang="en" sz="3000">
                <a:solidFill>
                  <a:schemeClr val="lt1"/>
                </a:solidFill>
                <a:latin typeface="Calibri"/>
                <a:ea typeface="Calibri"/>
                <a:cs typeface="Calibri"/>
                <a:sym typeface="Calibri"/>
              </a:rPr>
              <a:t>Recognition!</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2" name="Shape 1292"/>
        <p:cNvGrpSpPr/>
        <p:nvPr/>
      </p:nvGrpSpPr>
      <p:grpSpPr>
        <a:xfrm>
          <a:off x="0" y="0"/>
          <a:ext cx="0" cy="0"/>
          <a:chOff x="0" y="0"/>
          <a:chExt cx="0" cy="0"/>
        </a:xfrm>
      </p:grpSpPr>
      <p:pic>
        <p:nvPicPr>
          <p:cNvPr descr="Graduates tossing caps into the air" id="1293" name="Google Shape;1293;p192"/>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pic>
        <p:nvPicPr>
          <p:cNvPr descr="Blue fireworks explosion in the sky" id="1294" name="Google Shape;1294;p192"/>
          <p:cNvPicPr preferRelativeResize="0"/>
          <p:nvPr/>
        </p:nvPicPr>
        <p:blipFill rotWithShape="1">
          <a:blip r:embed="rId4">
            <a:alphaModFix/>
          </a:blip>
          <a:srcRect b="13924" l="0" r="0" t="13924"/>
          <a:stretch/>
        </p:blipFill>
        <p:spPr>
          <a:xfrm>
            <a:off x="0" y="0"/>
            <a:ext cx="9143997" cy="3681402"/>
          </a:xfrm>
          <a:prstGeom prst="rect">
            <a:avLst/>
          </a:prstGeom>
          <a:noFill/>
          <a:ln>
            <a:noFill/>
          </a:ln>
        </p:spPr>
      </p:pic>
      <p:sp>
        <p:nvSpPr>
          <p:cNvPr id="1295" name="Google Shape;1295;p192"/>
          <p:cNvSpPr/>
          <p:nvPr/>
        </p:nvSpPr>
        <p:spPr>
          <a:xfrm>
            <a:off x="0" y="0"/>
            <a:ext cx="9144000" cy="3663300"/>
          </a:xfrm>
          <a:prstGeom prst="rect">
            <a:avLst/>
          </a:prstGeom>
          <a:solidFill>
            <a:schemeClr val="dk1">
              <a:alpha val="49800"/>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6" name="Google Shape;1296;p192"/>
          <p:cNvSpPr txBox="1"/>
          <p:nvPr>
            <p:ph type="ctrTitle"/>
          </p:nvPr>
        </p:nvSpPr>
        <p:spPr>
          <a:xfrm>
            <a:off x="3705" y="1252897"/>
            <a:ext cx="68640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925"/>
              <a:buFont typeface="Open Sans"/>
              <a:buNone/>
            </a:pPr>
            <a:r>
              <a:rPr lang="en" sz="2925">
                <a:solidFill>
                  <a:schemeClr val="lt1"/>
                </a:solidFill>
                <a:latin typeface="Open Sans"/>
                <a:ea typeface="Open Sans"/>
                <a:cs typeface="Open Sans"/>
                <a:sym typeface="Open Sans"/>
              </a:rPr>
              <a:t>Certificate in Research Administration Program Graduates</a:t>
            </a:r>
            <a:endParaRPr/>
          </a:p>
        </p:txBody>
      </p:sp>
      <p:cxnSp>
        <p:nvCxnSpPr>
          <p:cNvPr id="1297" name="Google Shape;1297;p192"/>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pic>
        <p:nvPicPr>
          <p:cNvPr id="1298" name="Google Shape;1298;p192" title="Graduation Music.mp3">
            <a:hlinkClick r:id="rId5"/>
          </p:cNvPr>
          <p:cNvPicPr preferRelativeResize="0"/>
          <p:nvPr/>
        </p:nvPicPr>
        <p:blipFill>
          <a:blip r:embed="rId6">
            <a:alphaModFix/>
          </a:blip>
          <a:stretch>
            <a:fillRect/>
          </a:stretch>
        </p:blipFill>
        <p:spPr>
          <a:xfrm>
            <a:off x="3700" y="3200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500"/>
                                        <p:tgtEl>
                                          <p:spTgt spid="1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3" name="Shape 1303"/>
        <p:cNvGrpSpPr/>
        <p:nvPr/>
      </p:nvGrpSpPr>
      <p:grpSpPr>
        <a:xfrm>
          <a:off x="0" y="0"/>
          <a:ext cx="0" cy="0"/>
          <a:chOff x="0" y="0"/>
          <a:chExt cx="0" cy="0"/>
        </a:xfrm>
      </p:grpSpPr>
      <p:pic>
        <p:nvPicPr>
          <p:cNvPr descr="Graduates tossing caps into the air" id="1304" name="Google Shape;1304;p193"/>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05" name="Google Shape;1305;p193"/>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06" name="Google Shape;1306;p193"/>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07" name="Google Shape;1307;p193"/>
          <p:cNvSpPr txBox="1"/>
          <p:nvPr>
            <p:ph type="ctrTitle"/>
          </p:nvPr>
        </p:nvSpPr>
        <p:spPr>
          <a:xfrm>
            <a:off x="0" y="1390742"/>
            <a:ext cx="77268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Jullien Berzuela</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&amp; Finance Specialist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Education</a:t>
            </a:r>
            <a:endParaRPr/>
          </a:p>
        </p:txBody>
      </p:sp>
      <p:sp>
        <p:nvSpPr>
          <p:cNvPr id="1308" name="Google Shape;1308;p193"/>
          <p:cNvSpPr txBox="1"/>
          <p:nvPr>
            <p:ph idx="1" type="subTitle"/>
          </p:nvPr>
        </p:nvSpPr>
        <p:spPr>
          <a:xfrm>
            <a:off x="-2881" y="3244374"/>
            <a:ext cx="1884300" cy="432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09" name="Google Shape;1309;p193"/>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07"/>
                                        </p:tgtEl>
                                        <p:attrNameLst>
                                          <p:attrName>style.visibility</p:attrName>
                                        </p:attrNameLst>
                                      </p:cBhvr>
                                      <p:to>
                                        <p:strVal val="visible"/>
                                      </p:to>
                                    </p:set>
                                    <p:animEffect filter="fade" transition="in">
                                      <p:cBhvr>
                                        <p:cTn dur="500"/>
                                        <p:tgtEl>
                                          <p:spTgt spid="130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08">
                                            <p:txEl>
                                              <p:pRg end="0" st="0"/>
                                            </p:txEl>
                                          </p:spTgt>
                                        </p:tgtEl>
                                        <p:attrNameLst>
                                          <p:attrName>style.visibility</p:attrName>
                                        </p:attrNameLst>
                                      </p:cBhvr>
                                      <p:to>
                                        <p:strVal val="visible"/>
                                      </p:to>
                                    </p:set>
                                    <p:animEffect filter="fade" transition="in">
                                      <p:cBhvr>
                                        <p:cTn dur="500"/>
                                        <p:tgtEl>
                                          <p:spTgt spid="130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06"/>
                                        </p:tgtEl>
                                        <p:attrNameLst>
                                          <p:attrName>style.visibility</p:attrName>
                                        </p:attrNameLst>
                                      </p:cBhvr>
                                      <p:to>
                                        <p:strVal val="visible"/>
                                      </p:to>
                                    </p:set>
                                    <p:animEffect filter="fade" transition="in">
                                      <p:cBhvr>
                                        <p:cTn dur="500"/>
                                        <p:tgtEl>
                                          <p:spTgt spid="1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3" name="Shape 1313"/>
        <p:cNvGrpSpPr/>
        <p:nvPr/>
      </p:nvGrpSpPr>
      <p:grpSpPr>
        <a:xfrm>
          <a:off x="0" y="0"/>
          <a:ext cx="0" cy="0"/>
          <a:chOff x="0" y="0"/>
          <a:chExt cx="0" cy="0"/>
        </a:xfrm>
      </p:grpSpPr>
      <p:pic>
        <p:nvPicPr>
          <p:cNvPr descr="Graduates tossing caps into the air" id="1314" name="Google Shape;1314;p194"/>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15" name="Google Shape;1315;p194"/>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16" name="Google Shape;1316;p194"/>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17" name="Google Shape;1317;p194"/>
          <p:cNvSpPr txBox="1"/>
          <p:nvPr>
            <p:ph type="ctrTitle"/>
          </p:nvPr>
        </p:nvSpPr>
        <p:spPr>
          <a:xfrm>
            <a:off x="0" y="2039325"/>
            <a:ext cx="7639200" cy="1346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Michelle Chan</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ABC Shared Services, School of Medicine</a:t>
            </a:r>
            <a:endParaRPr/>
          </a:p>
        </p:txBody>
      </p:sp>
      <p:sp>
        <p:nvSpPr>
          <p:cNvPr id="1318" name="Google Shape;1318;p194"/>
          <p:cNvSpPr txBox="1"/>
          <p:nvPr/>
        </p:nvSpPr>
        <p:spPr>
          <a:xfrm>
            <a:off x="56328" y="3353251"/>
            <a:ext cx="2325000" cy="327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500"/>
              <a:buFont typeface="Arial"/>
              <a:buNone/>
            </a:pPr>
            <a:r>
              <a:rPr lang="en" sz="1500">
                <a:solidFill>
                  <a:schemeClr val="lt1"/>
                </a:solidFill>
                <a:latin typeface="Open Sans"/>
                <a:ea typeface="Open Sans"/>
                <a:cs typeface="Open Sans"/>
                <a:sym typeface="Open Sans"/>
              </a:rPr>
              <a:t>Congratulations!</a:t>
            </a:r>
            <a:endParaRPr/>
          </a:p>
        </p:txBody>
      </p:sp>
      <p:cxnSp>
        <p:nvCxnSpPr>
          <p:cNvPr id="1319" name="Google Shape;1319;p194"/>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18">
                                            <p:txEl>
                                              <p:pRg end="0" st="0"/>
                                            </p:txEl>
                                          </p:spTgt>
                                        </p:tgtEl>
                                        <p:attrNameLst>
                                          <p:attrName>style.visibility</p:attrName>
                                        </p:attrNameLst>
                                      </p:cBhvr>
                                      <p:to>
                                        <p:strVal val="visible"/>
                                      </p:to>
                                    </p:set>
                                    <p:animEffect filter="fade" transition="in">
                                      <p:cBhvr>
                                        <p:cTn dur="500"/>
                                        <p:tgtEl>
                                          <p:spTgt spid="131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3" name="Shape 1323"/>
        <p:cNvGrpSpPr/>
        <p:nvPr/>
      </p:nvGrpSpPr>
      <p:grpSpPr>
        <a:xfrm>
          <a:off x="0" y="0"/>
          <a:ext cx="0" cy="0"/>
          <a:chOff x="0" y="0"/>
          <a:chExt cx="0" cy="0"/>
        </a:xfrm>
      </p:grpSpPr>
      <p:pic>
        <p:nvPicPr>
          <p:cNvPr descr="Graduates tossing caps into the air" id="1324" name="Google Shape;1324;p195"/>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25" name="Google Shape;1325;p195"/>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26" name="Google Shape;1326;p195"/>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27" name="Google Shape;1327;p195"/>
          <p:cNvSpPr txBox="1"/>
          <p:nvPr>
            <p:ph type="ctrTitle"/>
          </p:nvPr>
        </p:nvSpPr>
        <p:spPr>
          <a:xfrm>
            <a:off x="0" y="1501456"/>
            <a:ext cx="68640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Kimberlee Choe</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Institute for Nuclear Theory</a:t>
            </a:r>
            <a:endParaRPr/>
          </a:p>
        </p:txBody>
      </p:sp>
      <p:sp>
        <p:nvSpPr>
          <p:cNvPr id="1328" name="Google Shape;1328;p195"/>
          <p:cNvSpPr txBox="1"/>
          <p:nvPr>
            <p:ph idx="1" type="subTitle"/>
          </p:nvPr>
        </p:nvSpPr>
        <p:spPr>
          <a:xfrm>
            <a:off x="0" y="3292156"/>
            <a:ext cx="2476500" cy="49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29" name="Google Shape;1329;p195"/>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500"/>
                                        <p:tgtEl>
                                          <p:spTgt spid="132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28">
                                            <p:txEl>
                                              <p:pRg end="0" st="0"/>
                                            </p:txEl>
                                          </p:spTgt>
                                        </p:tgtEl>
                                        <p:attrNameLst>
                                          <p:attrName>style.visibility</p:attrName>
                                        </p:attrNameLst>
                                      </p:cBhvr>
                                      <p:to>
                                        <p:strVal val="visible"/>
                                      </p:to>
                                    </p:set>
                                    <p:animEffect filter="fade" transition="in">
                                      <p:cBhvr>
                                        <p:cTn dur="500"/>
                                        <p:tgtEl>
                                          <p:spTgt spid="132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26"/>
                                        </p:tgtEl>
                                        <p:attrNameLst>
                                          <p:attrName>style.visibility</p:attrName>
                                        </p:attrNameLst>
                                      </p:cBhvr>
                                      <p:to>
                                        <p:strVal val="visible"/>
                                      </p:to>
                                    </p:set>
                                    <p:animEffect filter="fade" transition="in">
                                      <p:cBhvr>
                                        <p:cTn dur="500"/>
                                        <p:tgtEl>
                                          <p:spTgt spid="1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24"/>
          <p:cNvSpPr txBox="1"/>
          <p:nvPr>
            <p:ph idx="2" type="body"/>
          </p:nvPr>
        </p:nvSpPr>
        <p:spPr>
          <a:xfrm>
            <a:off x="641450" y="1475525"/>
            <a:ext cx="7788000" cy="4015500"/>
          </a:xfrm>
          <a:prstGeom prst="rect">
            <a:avLst/>
          </a:prstGeom>
        </p:spPr>
        <p:txBody>
          <a:bodyPr anchorCtr="0" anchor="t" bIns="91425" lIns="91425" spcFirstLastPara="1" rIns="91425" wrap="square" tIns="91425">
            <a:noAutofit/>
          </a:bodyPr>
          <a:lstStyle/>
          <a:p>
            <a:pPr indent="-387350" lvl="0" marL="457200" rtl="0" algn="l">
              <a:lnSpc>
                <a:spcPct val="115000"/>
              </a:lnSpc>
              <a:spcBef>
                <a:spcPts val="0"/>
              </a:spcBef>
              <a:spcAft>
                <a:spcPts val="0"/>
              </a:spcAft>
              <a:buSzPts val="2500"/>
              <a:buChar char="&gt;"/>
            </a:pPr>
            <a:r>
              <a:rPr lang="en" sz="2500"/>
              <a:t>Most revisions effective November 12th, 2020</a:t>
            </a:r>
            <a:endParaRPr sz="2500"/>
          </a:p>
          <a:p>
            <a:pPr indent="0" lvl="0" marL="457200" rtl="0" algn="l">
              <a:lnSpc>
                <a:spcPct val="115000"/>
              </a:lnSpc>
              <a:spcBef>
                <a:spcPts val="0"/>
              </a:spcBef>
              <a:spcAft>
                <a:spcPts val="0"/>
              </a:spcAft>
              <a:buNone/>
            </a:pPr>
            <a:r>
              <a:t/>
            </a:r>
            <a:endParaRPr sz="2500"/>
          </a:p>
          <a:p>
            <a:pPr indent="-387350" lvl="0" marL="457200" rtl="0" algn="l">
              <a:lnSpc>
                <a:spcPct val="115000"/>
              </a:lnSpc>
              <a:spcBef>
                <a:spcPts val="0"/>
              </a:spcBef>
              <a:spcAft>
                <a:spcPts val="0"/>
              </a:spcAft>
              <a:buSzPts val="2500"/>
              <a:buChar char="&gt;"/>
            </a:pPr>
            <a:r>
              <a:rPr lang="en" sz="2500"/>
              <a:t>Items related to National Defense Authorization Act (NDAA) effective as of August 13, 2020</a:t>
            </a:r>
            <a:endParaRPr sz="2500"/>
          </a:p>
          <a:p>
            <a:pPr indent="-368300" lvl="1" marL="914400" rtl="0" algn="l">
              <a:lnSpc>
                <a:spcPct val="115000"/>
              </a:lnSpc>
              <a:spcBef>
                <a:spcPts val="0"/>
              </a:spcBef>
              <a:spcAft>
                <a:spcPts val="0"/>
              </a:spcAft>
              <a:buSzPts val="2200"/>
              <a:buChar char="–"/>
            </a:pPr>
            <a:r>
              <a:rPr lang="en" sz="2200"/>
              <a:t>covered in separate MRAM presentation</a:t>
            </a:r>
            <a:endParaRPr sz="2200"/>
          </a:p>
        </p:txBody>
      </p:sp>
      <p:sp>
        <p:nvSpPr>
          <p:cNvPr id="711" name="Google Shape;711;p124"/>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When are the Revisions Effective? </a:t>
            </a:r>
            <a:endParaRPr/>
          </a:p>
        </p:txBody>
      </p:sp>
      <p:sp>
        <p:nvSpPr>
          <p:cNvPr id="712" name="Google Shape;712;p124"/>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3" name="Shape 1333"/>
        <p:cNvGrpSpPr/>
        <p:nvPr/>
      </p:nvGrpSpPr>
      <p:grpSpPr>
        <a:xfrm>
          <a:off x="0" y="0"/>
          <a:ext cx="0" cy="0"/>
          <a:chOff x="0" y="0"/>
          <a:chExt cx="0" cy="0"/>
        </a:xfrm>
      </p:grpSpPr>
      <p:pic>
        <p:nvPicPr>
          <p:cNvPr descr="Graduates tossing caps into the air" id="1334" name="Google Shape;1334;p196"/>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35" name="Google Shape;1335;p196"/>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36" name="Google Shape;1336;p196"/>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37" name="Google Shape;1337;p196"/>
          <p:cNvSpPr txBox="1"/>
          <p:nvPr>
            <p:ph type="ctrTitle"/>
          </p:nvPr>
        </p:nvSpPr>
        <p:spPr>
          <a:xfrm>
            <a:off x="-3" y="1483156"/>
            <a:ext cx="41013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Gail Colfax</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Social Work</a:t>
            </a:r>
            <a:endParaRPr/>
          </a:p>
        </p:txBody>
      </p:sp>
      <p:sp>
        <p:nvSpPr>
          <p:cNvPr id="1338" name="Google Shape;1338;p196"/>
          <p:cNvSpPr txBox="1"/>
          <p:nvPr>
            <p:ph idx="1" type="subTitle"/>
          </p:nvPr>
        </p:nvSpPr>
        <p:spPr>
          <a:xfrm>
            <a:off x="-3" y="3336476"/>
            <a:ext cx="1877700" cy="34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39" name="Google Shape;1339;p196"/>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37"/>
                                        </p:tgtEl>
                                        <p:attrNameLst>
                                          <p:attrName>style.visibility</p:attrName>
                                        </p:attrNameLst>
                                      </p:cBhvr>
                                      <p:to>
                                        <p:strVal val="visible"/>
                                      </p:to>
                                    </p:set>
                                    <p:animEffect filter="fade" transition="in">
                                      <p:cBhvr>
                                        <p:cTn dur="500"/>
                                        <p:tgtEl>
                                          <p:spTgt spid="133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38">
                                            <p:txEl>
                                              <p:pRg end="0" st="0"/>
                                            </p:txEl>
                                          </p:spTgt>
                                        </p:tgtEl>
                                        <p:attrNameLst>
                                          <p:attrName>style.visibility</p:attrName>
                                        </p:attrNameLst>
                                      </p:cBhvr>
                                      <p:to>
                                        <p:strVal val="visible"/>
                                      </p:to>
                                    </p:set>
                                    <p:animEffect filter="fade" transition="in">
                                      <p:cBhvr>
                                        <p:cTn dur="500"/>
                                        <p:tgtEl>
                                          <p:spTgt spid="133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36"/>
                                        </p:tgtEl>
                                        <p:attrNameLst>
                                          <p:attrName>style.visibility</p:attrName>
                                        </p:attrNameLst>
                                      </p:cBhvr>
                                      <p:to>
                                        <p:strVal val="visible"/>
                                      </p:to>
                                    </p:set>
                                    <p:animEffect filter="fade" transition="in">
                                      <p:cBhvr>
                                        <p:cTn dur="500"/>
                                        <p:tgtEl>
                                          <p:spTgt spid="1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3" name="Shape 1343"/>
        <p:cNvGrpSpPr/>
        <p:nvPr/>
      </p:nvGrpSpPr>
      <p:grpSpPr>
        <a:xfrm>
          <a:off x="0" y="0"/>
          <a:ext cx="0" cy="0"/>
          <a:chOff x="0" y="0"/>
          <a:chExt cx="0" cy="0"/>
        </a:xfrm>
      </p:grpSpPr>
      <p:pic>
        <p:nvPicPr>
          <p:cNvPr descr="Graduates tossing caps into the air" id="1344" name="Google Shape;1344;p197"/>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45" name="Google Shape;1345;p197"/>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46" name="Google Shape;1346;p197"/>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47" name="Google Shape;1347;p197"/>
          <p:cNvSpPr txBox="1"/>
          <p:nvPr>
            <p:ph type="ctrTitle"/>
          </p:nvPr>
        </p:nvSpPr>
        <p:spPr>
          <a:xfrm>
            <a:off x="0" y="1535776"/>
            <a:ext cx="83073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Virginia Daugherty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Operations Specialist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Office of Regional Affairs, School of Dentistry</a:t>
            </a:r>
            <a:endParaRPr/>
          </a:p>
        </p:txBody>
      </p:sp>
      <p:sp>
        <p:nvSpPr>
          <p:cNvPr id="1348" name="Google Shape;1348;p197"/>
          <p:cNvSpPr txBox="1"/>
          <p:nvPr>
            <p:ph idx="1" type="subTitle"/>
          </p:nvPr>
        </p:nvSpPr>
        <p:spPr>
          <a:xfrm>
            <a:off x="0" y="3397233"/>
            <a:ext cx="1730100" cy="284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49" name="Google Shape;1349;p197"/>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7"/>
                                        </p:tgtEl>
                                        <p:attrNameLst>
                                          <p:attrName>style.visibility</p:attrName>
                                        </p:attrNameLst>
                                      </p:cBhvr>
                                      <p:to>
                                        <p:strVal val="visible"/>
                                      </p:to>
                                    </p:set>
                                    <p:animEffect filter="fade" transition="in">
                                      <p:cBhvr>
                                        <p:cTn dur="500"/>
                                        <p:tgtEl>
                                          <p:spTgt spid="134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48">
                                            <p:txEl>
                                              <p:pRg end="0" st="0"/>
                                            </p:txEl>
                                          </p:spTgt>
                                        </p:tgtEl>
                                        <p:attrNameLst>
                                          <p:attrName>style.visibility</p:attrName>
                                        </p:attrNameLst>
                                      </p:cBhvr>
                                      <p:to>
                                        <p:strVal val="visible"/>
                                      </p:to>
                                    </p:set>
                                    <p:animEffect filter="fade" transition="in">
                                      <p:cBhvr>
                                        <p:cTn dur="500"/>
                                        <p:tgtEl>
                                          <p:spTgt spid="134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46"/>
                                        </p:tgtEl>
                                        <p:attrNameLst>
                                          <p:attrName>style.visibility</p:attrName>
                                        </p:attrNameLst>
                                      </p:cBhvr>
                                      <p:to>
                                        <p:strVal val="visible"/>
                                      </p:to>
                                    </p:set>
                                    <p:animEffect filter="fade" transition="in">
                                      <p:cBhvr>
                                        <p:cTn dur="500"/>
                                        <p:tgtEl>
                                          <p:spTgt spid="1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3" name="Shape 1353"/>
        <p:cNvGrpSpPr/>
        <p:nvPr/>
      </p:nvGrpSpPr>
      <p:grpSpPr>
        <a:xfrm>
          <a:off x="0" y="0"/>
          <a:ext cx="0" cy="0"/>
          <a:chOff x="0" y="0"/>
          <a:chExt cx="0" cy="0"/>
        </a:xfrm>
      </p:grpSpPr>
      <p:pic>
        <p:nvPicPr>
          <p:cNvPr descr="Graduates tossing caps into the air" id="1354" name="Google Shape;1354;p198"/>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55" name="Google Shape;1355;p198"/>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56" name="Google Shape;1356;p198"/>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57" name="Google Shape;1357;p198"/>
          <p:cNvSpPr txBox="1"/>
          <p:nvPr>
            <p:ph type="ctrTitle"/>
          </p:nvPr>
        </p:nvSpPr>
        <p:spPr>
          <a:xfrm>
            <a:off x="-3" y="1708074"/>
            <a:ext cx="3397200" cy="1471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Laura Davis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EarthLab</a:t>
            </a:r>
            <a:endParaRPr/>
          </a:p>
        </p:txBody>
      </p:sp>
      <p:sp>
        <p:nvSpPr>
          <p:cNvPr id="1358" name="Google Shape;1358;p198"/>
          <p:cNvSpPr txBox="1"/>
          <p:nvPr>
            <p:ph idx="1" type="subTitle"/>
          </p:nvPr>
        </p:nvSpPr>
        <p:spPr>
          <a:xfrm>
            <a:off x="0" y="3268178"/>
            <a:ext cx="1733100" cy="41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59" name="Google Shape;1359;p198"/>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7"/>
                                        </p:tgtEl>
                                        <p:attrNameLst>
                                          <p:attrName>style.visibility</p:attrName>
                                        </p:attrNameLst>
                                      </p:cBhvr>
                                      <p:to>
                                        <p:strVal val="visible"/>
                                      </p:to>
                                    </p:set>
                                    <p:animEffect filter="fade" transition="in">
                                      <p:cBhvr>
                                        <p:cTn dur="500"/>
                                        <p:tgtEl>
                                          <p:spTgt spid="1357"/>
                                        </p:tgtEl>
                                      </p:cBhvr>
                                    </p:animEffect>
                                  </p:childTnLst>
                                </p:cTn>
                              </p:par>
                            </p:childTnLst>
                          </p:cTn>
                        </p:par>
                        <p:par>
                          <p:cTn fill="hold">
                            <p:stCondLst>
                              <p:cond delay="500"/>
                            </p:stCondLst>
                            <p:childTnLst>
                              <p:par>
                                <p:cTn fill="hold" nodeType="afterEffect" presetClass="entr" presetID="10" presetSubtype="0">
                                  <p:stCondLst>
                                    <p:cond delay="1250"/>
                                  </p:stCondLst>
                                  <p:childTnLst>
                                    <p:set>
                                      <p:cBhvr>
                                        <p:cTn dur="1" fill="hold">
                                          <p:stCondLst>
                                            <p:cond delay="0"/>
                                          </p:stCondLst>
                                        </p:cTn>
                                        <p:tgtEl>
                                          <p:spTgt spid="1358">
                                            <p:txEl>
                                              <p:pRg end="0" st="0"/>
                                            </p:txEl>
                                          </p:spTgt>
                                        </p:tgtEl>
                                        <p:attrNameLst>
                                          <p:attrName>style.visibility</p:attrName>
                                        </p:attrNameLst>
                                      </p:cBhvr>
                                      <p:to>
                                        <p:strVal val="visible"/>
                                      </p:to>
                                    </p:set>
                                    <p:animEffect filter="fade" transition="in">
                                      <p:cBhvr>
                                        <p:cTn dur="500"/>
                                        <p:tgtEl>
                                          <p:spTgt spid="135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3" name="Shape 1363"/>
        <p:cNvGrpSpPr/>
        <p:nvPr/>
      </p:nvGrpSpPr>
      <p:grpSpPr>
        <a:xfrm>
          <a:off x="0" y="0"/>
          <a:ext cx="0" cy="0"/>
          <a:chOff x="0" y="0"/>
          <a:chExt cx="0" cy="0"/>
        </a:xfrm>
      </p:grpSpPr>
      <p:pic>
        <p:nvPicPr>
          <p:cNvPr descr="Graduates tossing caps into the air" id="1364" name="Google Shape;1364;p199"/>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65" name="Google Shape;1365;p199"/>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66" name="Google Shape;1366;p199"/>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67" name="Google Shape;1367;p199"/>
          <p:cNvSpPr txBox="1"/>
          <p:nvPr>
            <p:ph type="ctrTitle"/>
          </p:nvPr>
        </p:nvSpPr>
        <p:spPr>
          <a:xfrm>
            <a:off x="0" y="1469213"/>
            <a:ext cx="76008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Dali Grubisa</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Fiscal Specialist 2</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Paul G. Allen School of Computer Science &amp; Engineering</a:t>
            </a:r>
            <a:endParaRPr/>
          </a:p>
        </p:txBody>
      </p:sp>
      <p:sp>
        <p:nvSpPr>
          <p:cNvPr id="1368" name="Google Shape;1368;p199"/>
          <p:cNvSpPr txBox="1"/>
          <p:nvPr>
            <p:ph idx="1" type="subTitle"/>
          </p:nvPr>
        </p:nvSpPr>
        <p:spPr>
          <a:xfrm>
            <a:off x="0" y="3353697"/>
            <a:ext cx="1719900" cy="32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69" name="Google Shape;1369;p199"/>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500"/>
                                        <p:tgtEl>
                                          <p:spTgt spid="136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68">
                                            <p:txEl>
                                              <p:pRg end="0" st="0"/>
                                            </p:txEl>
                                          </p:spTgt>
                                        </p:tgtEl>
                                        <p:attrNameLst>
                                          <p:attrName>style.visibility</p:attrName>
                                        </p:attrNameLst>
                                      </p:cBhvr>
                                      <p:to>
                                        <p:strVal val="visible"/>
                                      </p:to>
                                    </p:set>
                                    <p:animEffect filter="fade" transition="in">
                                      <p:cBhvr>
                                        <p:cTn dur="500"/>
                                        <p:tgtEl>
                                          <p:spTgt spid="136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66"/>
                                        </p:tgtEl>
                                        <p:attrNameLst>
                                          <p:attrName>style.visibility</p:attrName>
                                        </p:attrNameLst>
                                      </p:cBhvr>
                                      <p:to>
                                        <p:strVal val="visible"/>
                                      </p:to>
                                    </p:set>
                                    <p:animEffect filter="fade" transition="in">
                                      <p:cBhvr>
                                        <p:cTn dur="500"/>
                                        <p:tgtEl>
                                          <p:spTgt spid="1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3" name="Shape 1373"/>
        <p:cNvGrpSpPr/>
        <p:nvPr/>
      </p:nvGrpSpPr>
      <p:grpSpPr>
        <a:xfrm>
          <a:off x="0" y="0"/>
          <a:ext cx="0" cy="0"/>
          <a:chOff x="0" y="0"/>
          <a:chExt cx="0" cy="0"/>
        </a:xfrm>
      </p:grpSpPr>
      <p:pic>
        <p:nvPicPr>
          <p:cNvPr descr="Graduates tossing caps into the air" id="1374" name="Google Shape;1374;p200"/>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75" name="Google Shape;1375;p200"/>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76" name="Google Shape;1376;p200"/>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77" name="Google Shape;1377;p200"/>
          <p:cNvSpPr txBox="1"/>
          <p:nvPr>
            <p:ph type="ctrTitle"/>
          </p:nvPr>
        </p:nvSpPr>
        <p:spPr>
          <a:xfrm>
            <a:off x="0" y="1939450"/>
            <a:ext cx="6019200" cy="139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Haley Hibbs-Roady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Administrative Coordinator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Office of Research</a:t>
            </a:r>
            <a:endParaRPr/>
          </a:p>
        </p:txBody>
      </p:sp>
      <p:sp>
        <p:nvSpPr>
          <p:cNvPr id="1378" name="Google Shape;1378;p200"/>
          <p:cNvSpPr txBox="1"/>
          <p:nvPr>
            <p:ph idx="1" type="subTitle"/>
          </p:nvPr>
        </p:nvSpPr>
        <p:spPr>
          <a:xfrm>
            <a:off x="-3" y="3386761"/>
            <a:ext cx="1792200" cy="32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79" name="Google Shape;1379;p200"/>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77"/>
                                        </p:tgtEl>
                                        <p:attrNameLst>
                                          <p:attrName>style.visibility</p:attrName>
                                        </p:attrNameLst>
                                      </p:cBhvr>
                                      <p:to>
                                        <p:strVal val="visible"/>
                                      </p:to>
                                    </p:set>
                                    <p:animEffect filter="fade" transition="in">
                                      <p:cBhvr>
                                        <p:cTn dur="500"/>
                                        <p:tgtEl>
                                          <p:spTgt spid="137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78">
                                            <p:txEl>
                                              <p:pRg end="0" st="0"/>
                                            </p:txEl>
                                          </p:spTgt>
                                        </p:tgtEl>
                                        <p:attrNameLst>
                                          <p:attrName>style.visibility</p:attrName>
                                        </p:attrNameLst>
                                      </p:cBhvr>
                                      <p:to>
                                        <p:strVal val="visible"/>
                                      </p:to>
                                    </p:set>
                                    <p:animEffect filter="fade" transition="in">
                                      <p:cBhvr>
                                        <p:cTn dur="500"/>
                                        <p:tgtEl>
                                          <p:spTgt spid="137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76"/>
                                        </p:tgtEl>
                                        <p:attrNameLst>
                                          <p:attrName>style.visibility</p:attrName>
                                        </p:attrNameLst>
                                      </p:cBhvr>
                                      <p:to>
                                        <p:strVal val="visible"/>
                                      </p:to>
                                    </p:set>
                                    <p:animEffect filter="fade" transition="in">
                                      <p:cBhvr>
                                        <p:cTn dur="500"/>
                                        <p:tgtEl>
                                          <p:spTgt spid="1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3" name="Shape 1383"/>
        <p:cNvGrpSpPr/>
        <p:nvPr/>
      </p:nvGrpSpPr>
      <p:grpSpPr>
        <a:xfrm>
          <a:off x="0" y="0"/>
          <a:ext cx="0" cy="0"/>
          <a:chOff x="0" y="0"/>
          <a:chExt cx="0" cy="0"/>
        </a:xfrm>
      </p:grpSpPr>
      <p:pic>
        <p:nvPicPr>
          <p:cNvPr descr="Graduates tossing caps into the air" id="1384" name="Google Shape;1384;p201"/>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85" name="Google Shape;1385;p201"/>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86" name="Google Shape;1386;p201"/>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87" name="Google Shape;1387;p201"/>
          <p:cNvSpPr txBox="1"/>
          <p:nvPr>
            <p:ph type="ctrTitle"/>
          </p:nvPr>
        </p:nvSpPr>
        <p:spPr>
          <a:xfrm>
            <a:off x="-3" y="1496302"/>
            <a:ext cx="75285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Alyson Howser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Fiscal Specialist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Radiology Grants Administration, School of Medicine</a:t>
            </a:r>
            <a:endParaRPr/>
          </a:p>
        </p:txBody>
      </p:sp>
      <p:sp>
        <p:nvSpPr>
          <p:cNvPr id="1388" name="Google Shape;1388;p201"/>
          <p:cNvSpPr txBox="1"/>
          <p:nvPr>
            <p:ph idx="1" type="subTitle"/>
          </p:nvPr>
        </p:nvSpPr>
        <p:spPr>
          <a:xfrm>
            <a:off x="3704" y="3345973"/>
            <a:ext cx="1660500" cy="33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89" name="Google Shape;1389;p201"/>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500"/>
                                        <p:tgtEl>
                                          <p:spTgt spid="138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88">
                                            <p:txEl>
                                              <p:pRg end="0" st="0"/>
                                            </p:txEl>
                                          </p:spTgt>
                                        </p:tgtEl>
                                        <p:attrNameLst>
                                          <p:attrName>style.visibility</p:attrName>
                                        </p:attrNameLst>
                                      </p:cBhvr>
                                      <p:to>
                                        <p:strVal val="visible"/>
                                      </p:to>
                                    </p:set>
                                    <p:animEffect filter="fade" transition="in">
                                      <p:cBhvr>
                                        <p:cTn dur="500"/>
                                        <p:tgtEl>
                                          <p:spTgt spid="138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3" name="Shape 1393"/>
        <p:cNvGrpSpPr/>
        <p:nvPr/>
      </p:nvGrpSpPr>
      <p:grpSpPr>
        <a:xfrm>
          <a:off x="0" y="0"/>
          <a:ext cx="0" cy="0"/>
          <a:chOff x="0" y="0"/>
          <a:chExt cx="0" cy="0"/>
        </a:xfrm>
      </p:grpSpPr>
      <p:pic>
        <p:nvPicPr>
          <p:cNvPr descr="Graduates tossing caps into the air" id="1394" name="Google Shape;1394;p202"/>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395" name="Google Shape;1395;p202"/>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396" name="Google Shape;1396;p202"/>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397" name="Google Shape;1397;p202"/>
          <p:cNvSpPr txBox="1"/>
          <p:nvPr>
            <p:ph type="ctrTitle"/>
          </p:nvPr>
        </p:nvSpPr>
        <p:spPr>
          <a:xfrm>
            <a:off x="0" y="1496308"/>
            <a:ext cx="85152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Than Than Htwe</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Financial Services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Chemical Engineering, College of Engineering</a:t>
            </a:r>
            <a:endParaRPr/>
          </a:p>
        </p:txBody>
      </p:sp>
      <p:sp>
        <p:nvSpPr>
          <p:cNvPr id="1398" name="Google Shape;1398;p202"/>
          <p:cNvSpPr txBox="1"/>
          <p:nvPr>
            <p:ph idx="1" type="subTitle"/>
          </p:nvPr>
        </p:nvSpPr>
        <p:spPr>
          <a:xfrm>
            <a:off x="0" y="3366850"/>
            <a:ext cx="1725300" cy="314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399" name="Google Shape;1399;p202"/>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97"/>
                                        </p:tgtEl>
                                        <p:attrNameLst>
                                          <p:attrName>style.visibility</p:attrName>
                                        </p:attrNameLst>
                                      </p:cBhvr>
                                      <p:to>
                                        <p:strVal val="visible"/>
                                      </p:to>
                                    </p:set>
                                    <p:animEffect filter="fade" transition="in">
                                      <p:cBhvr>
                                        <p:cTn dur="500"/>
                                        <p:tgtEl>
                                          <p:spTgt spid="139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398">
                                            <p:txEl>
                                              <p:pRg end="0" st="0"/>
                                            </p:txEl>
                                          </p:spTgt>
                                        </p:tgtEl>
                                        <p:attrNameLst>
                                          <p:attrName>style.visibility</p:attrName>
                                        </p:attrNameLst>
                                      </p:cBhvr>
                                      <p:to>
                                        <p:strVal val="visible"/>
                                      </p:to>
                                    </p:set>
                                    <p:animEffect filter="fade" transition="in">
                                      <p:cBhvr>
                                        <p:cTn dur="500"/>
                                        <p:tgtEl>
                                          <p:spTgt spid="139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396"/>
                                        </p:tgtEl>
                                        <p:attrNameLst>
                                          <p:attrName>style.visibility</p:attrName>
                                        </p:attrNameLst>
                                      </p:cBhvr>
                                      <p:to>
                                        <p:strVal val="visible"/>
                                      </p:to>
                                    </p:set>
                                    <p:animEffect filter="fade" transition="in">
                                      <p:cBhvr>
                                        <p:cTn dur="500"/>
                                        <p:tgtEl>
                                          <p:spTgt spid="1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3" name="Shape 1403"/>
        <p:cNvGrpSpPr/>
        <p:nvPr/>
      </p:nvGrpSpPr>
      <p:grpSpPr>
        <a:xfrm>
          <a:off x="0" y="0"/>
          <a:ext cx="0" cy="0"/>
          <a:chOff x="0" y="0"/>
          <a:chExt cx="0" cy="0"/>
        </a:xfrm>
      </p:grpSpPr>
      <p:pic>
        <p:nvPicPr>
          <p:cNvPr descr="Graduates tossing caps into the air" id="1404" name="Google Shape;1404;p203"/>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05" name="Google Shape;1405;p203"/>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06" name="Google Shape;1406;p203"/>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07" name="Google Shape;1407;p203"/>
          <p:cNvSpPr txBox="1"/>
          <p:nvPr>
            <p:ph type="ctrTitle"/>
          </p:nvPr>
        </p:nvSpPr>
        <p:spPr>
          <a:xfrm>
            <a:off x="0" y="1470000"/>
            <a:ext cx="89994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Scott Kelly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Administrator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Center for Studies in Demography &amp; Ecology</a:t>
            </a:r>
            <a:endParaRPr/>
          </a:p>
        </p:txBody>
      </p:sp>
      <p:sp>
        <p:nvSpPr>
          <p:cNvPr id="1408" name="Google Shape;1408;p203"/>
          <p:cNvSpPr txBox="1"/>
          <p:nvPr>
            <p:ph idx="1" type="subTitle"/>
          </p:nvPr>
        </p:nvSpPr>
        <p:spPr>
          <a:xfrm>
            <a:off x="0" y="3340550"/>
            <a:ext cx="1744500" cy="34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09" name="Google Shape;1409;p203"/>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07"/>
                                        </p:tgtEl>
                                        <p:attrNameLst>
                                          <p:attrName>style.visibility</p:attrName>
                                        </p:attrNameLst>
                                      </p:cBhvr>
                                      <p:to>
                                        <p:strVal val="visible"/>
                                      </p:to>
                                    </p:set>
                                    <p:animEffect filter="fade" transition="in">
                                      <p:cBhvr>
                                        <p:cTn dur="500"/>
                                        <p:tgtEl>
                                          <p:spTgt spid="140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08">
                                            <p:txEl>
                                              <p:pRg end="0" st="0"/>
                                            </p:txEl>
                                          </p:spTgt>
                                        </p:tgtEl>
                                        <p:attrNameLst>
                                          <p:attrName>style.visibility</p:attrName>
                                        </p:attrNameLst>
                                      </p:cBhvr>
                                      <p:to>
                                        <p:strVal val="visible"/>
                                      </p:to>
                                    </p:set>
                                    <p:animEffect filter="fade" transition="in">
                                      <p:cBhvr>
                                        <p:cTn dur="500"/>
                                        <p:tgtEl>
                                          <p:spTgt spid="140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06"/>
                                        </p:tgtEl>
                                        <p:attrNameLst>
                                          <p:attrName>style.visibility</p:attrName>
                                        </p:attrNameLst>
                                      </p:cBhvr>
                                      <p:to>
                                        <p:strVal val="visible"/>
                                      </p:to>
                                    </p:set>
                                    <p:animEffect filter="fade" transition="in">
                                      <p:cBhvr>
                                        <p:cTn dur="500"/>
                                        <p:tgtEl>
                                          <p:spTgt spid="1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3" name="Shape 1413"/>
        <p:cNvGrpSpPr/>
        <p:nvPr/>
      </p:nvGrpSpPr>
      <p:grpSpPr>
        <a:xfrm>
          <a:off x="0" y="0"/>
          <a:ext cx="0" cy="0"/>
          <a:chOff x="0" y="0"/>
          <a:chExt cx="0" cy="0"/>
        </a:xfrm>
      </p:grpSpPr>
      <p:pic>
        <p:nvPicPr>
          <p:cNvPr descr="Graduates tossing caps into the air" id="1414" name="Google Shape;1414;p204"/>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15" name="Google Shape;1415;p204"/>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16" name="Google Shape;1416;p204"/>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17" name="Google Shape;1417;p204"/>
          <p:cNvSpPr txBox="1"/>
          <p:nvPr>
            <p:ph type="ctrTitle"/>
          </p:nvPr>
        </p:nvSpPr>
        <p:spPr>
          <a:xfrm>
            <a:off x="0" y="1404225"/>
            <a:ext cx="63069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Choong Kim</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Budget Fiscal Analyst Lead</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Education</a:t>
            </a:r>
            <a:endParaRPr/>
          </a:p>
        </p:txBody>
      </p:sp>
      <p:sp>
        <p:nvSpPr>
          <p:cNvPr id="1418" name="Google Shape;1418;p204"/>
          <p:cNvSpPr txBox="1"/>
          <p:nvPr>
            <p:ph idx="1" type="subTitle"/>
          </p:nvPr>
        </p:nvSpPr>
        <p:spPr>
          <a:xfrm>
            <a:off x="0" y="3308462"/>
            <a:ext cx="1700100" cy="36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19" name="Google Shape;1419;p204"/>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500"/>
                                        <p:tgtEl>
                                          <p:spTgt spid="141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18">
                                            <p:txEl>
                                              <p:pRg end="0" st="0"/>
                                            </p:txEl>
                                          </p:spTgt>
                                        </p:tgtEl>
                                        <p:attrNameLst>
                                          <p:attrName>style.visibility</p:attrName>
                                        </p:attrNameLst>
                                      </p:cBhvr>
                                      <p:to>
                                        <p:strVal val="visible"/>
                                      </p:to>
                                    </p:set>
                                    <p:animEffect filter="fade" transition="in">
                                      <p:cBhvr>
                                        <p:cTn dur="500"/>
                                        <p:tgtEl>
                                          <p:spTgt spid="141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16"/>
                                        </p:tgtEl>
                                        <p:attrNameLst>
                                          <p:attrName>style.visibility</p:attrName>
                                        </p:attrNameLst>
                                      </p:cBhvr>
                                      <p:to>
                                        <p:strVal val="visible"/>
                                      </p:to>
                                    </p:set>
                                    <p:animEffect filter="fade" transition="in">
                                      <p:cBhvr>
                                        <p:cTn dur="500"/>
                                        <p:tgtEl>
                                          <p:spTgt spid="1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3" name="Shape 1423"/>
        <p:cNvGrpSpPr/>
        <p:nvPr/>
      </p:nvGrpSpPr>
      <p:grpSpPr>
        <a:xfrm>
          <a:off x="0" y="0"/>
          <a:ext cx="0" cy="0"/>
          <a:chOff x="0" y="0"/>
          <a:chExt cx="0" cy="0"/>
        </a:xfrm>
      </p:grpSpPr>
      <p:pic>
        <p:nvPicPr>
          <p:cNvPr descr="Graduates tossing caps into the air" id="1424" name="Google Shape;1424;p205"/>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25" name="Google Shape;1425;p205"/>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26" name="Google Shape;1426;p205"/>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27" name="Google Shape;1427;p205"/>
          <p:cNvSpPr txBox="1"/>
          <p:nvPr>
            <p:ph type="ctrTitle"/>
          </p:nvPr>
        </p:nvSpPr>
        <p:spPr>
          <a:xfrm>
            <a:off x="0" y="1769600"/>
            <a:ext cx="9230400" cy="148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Daniel Larsen</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Administrator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Astrobiology Program, College of Arts &amp; Sciences</a:t>
            </a:r>
            <a:endParaRPr/>
          </a:p>
        </p:txBody>
      </p:sp>
      <p:sp>
        <p:nvSpPr>
          <p:cNvPr id="1428" name="Google Shape;1428;p205"/>
          <p:cNvSpPr txBox="1"/>
          <p:nvPr>
            <p:ph idx="1" type="subTitle"/>
          </p:nvPr>
        </p:nvSpPr>
        <p:spPr>
          <a:xfrm>
            <a:off x="0" y="3380009"/>
            <a:ext cx="1575000" cy="289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387"/>
              <a:buNone/>
            </a:pPr>
            <a:r>
              <a:rPr lang="en" sz="1387">
                <a:solidFill>
                  <a:schemeClr val="lt1"/>
                </a:solidFill>
                <a:latin typeface="Open Sans"/>
                <a:ea typeface="Open Sans"/>
                <a:cs typeface="Open Sans"/>
                <a:sym typeface="Open Sans"/>
              </a:rPr>
              <a:t>Congratulations!</a:t>
            </a:r>
            <a:endParaRPr/>
          </a:p>
        </p:txBody>
      </p:sp>
      <p:cxnSp>
        <p:nvCxnSpPr>
          <p:cNvPr id="1429" name="Google Shape;1429;p205"/>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27"/>
                                        </p:tgtEl>
                                        <p:attrNameLst>
                                          <p:attrName>style.visibility</p:attrName>
                                        </p:attrNameLst>
                                      </p:cBhvr>
                                      <p:to>
                                        <p:strVal val="visible"/>
                                      </p:to>
                                    </p:set>
                                    <p:animEffect filter="fade" transition="in">
                                      <p:cBhvr>
                                        <p:cTn dur="500"/>
                                        <p:tgtEl>
                                          <p:spTgt spid="142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28">
                                            <p:txEl>
                                              <p:pRg end="0" st="0"/>
                                            </p:txEl>
                                          </p:spTgt>
                                        </p:tgtEl>
                                        <p:attrNameLst>
                                          <p:attrName>style.visibility</p:attrName>
                                        </p:attrNameLst>
                                      </p:cBhvr>
                                      <p:to>
                                        <p:strVal val="visible"/>
                                      </p:to>
                                    </p:set>
                                    <p:animEffect filter="fade" transition="in">
                                      <p:cBhvr>
                                        <p:cTn dur="500"/>
                                        <p:tgtEl>
                                          <p:spTgt spid="142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26"/>
                                        </p:tgtEl>
                                        <p:attrNameLst>
                                          <p:attrName>style.visibility</p:attrName>
                                        </p:attrNameLst>
                                      </p:cBhvr>
                                      <p:to>
                                        <p:strVal val="visible"/>
                                      </p:to>
                                    </p:set>
                                    <p:animEffect filter="fade" transition="in">
                                      <p:cBhvr>
                                        <p:cTn dur="500"/>
                                        <p:tgtEl>
                                          <p:spTgt spid="1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25"/>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Scope of UG: Federal Awards</a:t>
            </a:r>
            <a:endParaRPr/>
          </a:p>
          <a:p>
            <a:pPr indent="0" lvl="0" marL="0" rtl="0" algn="l">
              <a:spcBef>
                <a:spcPts val="600"/>
              </a:spcBef>
              <a:spcAft>
                <a:spcPts val="0"/>
              </a:spcAft>
              <a:buNone/>
            </a:pPr>
            <a:r>
              <a:rPr lang="en" sz="2400"/>
              <a:t>Federal Awards that are Sponsored Programs</a:t>
            </a:r>
            <a:endParaRPr sz="2400"/>
          </a:p>
        </p:txBody>
      </p:sp>
      <p:sp>
        <p:nvSpPr>
          <p:cNvPr id="719" name="Google Shape;719;p125"/>
          <p:cNvSpPr txBox="1"/>
          <p:nvPr>
            <p:ph idx="2" type="body"/>
          </p:nvPr>
        </p:nvSpPr>
        <p:spPr>
          <a:xfrm>
            <a:off x="720200" y="1649850"/>
            <a:ext cx="8087700" cy="4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t>UG covers all Federal Awards. Not all Federal Awards are Sponsored Programs.</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rPr lang="en" sz="2100"/>
              <a:t>Federal Award categories for Sponsored Programs:</a:t>
            </a:r>
            <a:endParaRPr sz="2100"/>
          </a:p>
          <a:p>
            <a:pPr indent="-361950" lvl="0" marL="457200" rtl="0" algn="l">
              <a:lnSpc>
                <a:spcPct val="115000"/>
              </a:lnSpc>
              <a:spcBef>
                <a:spcPts val="0"/>
              </a:spcBef>
              <a:spcAft>
                <a:spcPts val="0"/>
              </a:spcAft>
              <a:buSzPts val="2100"/>
              <a:buChar char="&gt;"/>
            </a:pPr>
            <a:r>
              <a:rPr lang="en" sz="2100"/>
              <a:t>Federal Financial Assistance funding that is:</a:t>
            </a:r>
            <a:endParaRPr sz="2100"/>
          </a:p>
          <a:p>
            <a:pPr indent="-419100" lvl="1" marL="971550" rtl="0" algn="l">
              <a:lnSpc>
                <a:spcPct val="115000"/>
              </a:lnSpc>
              <a:spcBef>
                <a:spcPts val="0"/>
              </a:spcBef>
              <a:spcAft>
                <a:spcPts val="0"/>
              </a:spcAft>
              <a:buSzPts val="2100"/>
              <a:buChar char="–"/>
            </a:pPr>
            <a:r>
              <a:rPr lang="en" sz="2100"/>
              <a:t>Grant</a:t>
            </a:r>
            <a:endParaRPr sz="2100"/>
          </a:p>
          <a:p>
            <a:pPr indent="-419100" lvl="1" marL="971550" rtl="0" algn="l">
              <a:lnSpc>
                <a:spcPct val="115000"/>
              </a:lnSpc>
              <a:spcBef>
                <a:spcPts val="0"/>
              </a:spcBef>
              <a:spcAft>
                <a:spcPts val="0"/>
              </a:spcAft>
              <a:buSzPts val="2100"/>
              <a:buChar char="–"/>
            </a:pPr>
            <a:r>
              <a:rPr lang="en" sz="2100"/>
              <a:t>Cooperative Agreement</a:t>
            </a:r>
            <a:endParaRPr sz="2500"/>
          </a:p>
          <a:p>
            <a:pPr indent="-361950" lvl="0" marL="457200" rtl="0" algn="l">
              <a:lnSpc>
                <a:spcPct val="115000"/>
              </a:lnSpc>
              <a:spcBef>
                <a:spcPts val="0"/>
              </a:spcBef>
              <a:spcAft>
                <a:spcPts val="0"/>
              </a:spcAft>
              <a:buSzPts val="2100"/>
              <a:buChar char="&gt;"/>
            </a:pPr>
            <a:r>
              <a:rPr lang="en" sz="2100"/>
              <a:t>Federal Contract that is a Cost Reimbursable basis for R&amp;D</a:t>
            </a:r>
            <a:endParaRPr sz="2100"/>
          </a:p>
          <a:p>
            <a:pPr indent="-361950" lvl="1" marL="914400" rtl="0" algn="l">
              <a:lnSpc>
                <a:spcPct val="115000"/>
              </a:lnSpc>
              <a:spcBef>
                <a:spcPts val="0"/>
              </a:spcBef>
              <a:spcAft>
                <a:spcPts val="0"/>
              </a:spcAft>
              <a:buSzPts val="2100"/>
              <a:buChar char="–"/>
            </a:pPr>
            <a:r>
              <a:rPr lang="en" sz="2100"/>
              <a:t>Can be hybrid fixed price and Cost reimbursable to qualify as a sponsored program</a:t>
            </a:r>
            <a:endParaRPr sz="2100"/>
          </a:p>
          <a:p>
            <a:pPr indent="-361950" lvl="0" marL="457200" rtl="0" algn="l">
              <a:lnSpc>
                <a:spcPct val="115000"/>
              </a:lnSpc>
              <a:spcBef>
                <a:spcPts val="0"/>
              </a:spcBef>
              <a:spcAft>
                <a:spcPts val="0"/>
              </a:spcAft>
              <a:buSzPts val="2100"/>
              <a:buChar char="&gt;"/>
            </a:pPr>
            <a:r>
              <a:rPr lang="en" sz="2100"/>
              <a:t>Other Transaction Authority (OTA) – not covered today</a:t>
            </a:r>
            <a:endParaRPr sz="2500"/>
          </a:p>
        </p:txBody>
      </p:sp>
      <p:sp>
        <p:nvSpPr>
          <p:cNvPr id="720" name="Google Shape;720;p125"/>
          <p:cNvSpPr txBox="1"/>
          <p:nvPr>
            <p:ph idx="2" type="body"/>
          </p:nvPr>
        </p:nvSpPr>
        <p:spPr>
          <a:xfrm>
            <a:off x="355475" y="6111125"/>
            <a:ext cx="5639700" cy="584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t>Carol Rhodes, Office of Sponsored Programs</a:t>
            </a:r>
            <a:endParaRPr sz="2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t/>
            </a:r>
            <a:endParaRPr/>
          </a:p>
          <a:p>
            <a:pPr indent="0" lvl="0" marL="457200" marR="0" rtl="0" algn="l">
              <a:lnSpc>
                <a:spcPct val="115000"/>
              </a:lnSpc>
              <a:spcBef>
                <a:spcPts val="480"/>
              </a:spcBef>
              <a:spcAft>
                <a:spcPts val="0"/>
              </a:spcAft>
              <a:buNone/>
            </a:pPr>
            <a:r>
              <a:t/>
            </a:r>
            <a:endParaRPr/>
          </a:p>
          <a:p>
            <a:pPr indent="0" lvl="0" marL="0" rtl="0" algn="l">
              <a:lnSpc>
                <a:spcPct val="115000"/>
              </a:lnSpc>
              <a:spcBef>
                <a:spcPts val="48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3" name="Shape 1433"/>
        <p:cNvGrpSpPr/>
        <p:nvPr/>
      </p:nvGrpSpPr>
      <p:grpSpPr>
        <a:xfrm>
          <a:off x="0" y="0"/>
          <a:ext cx="0" cy="0"/>
          <a:chOff x="0" y="0"/>
          <a:chExt cx="0" cy="0"/>
        </a:xfrm>
      </p:grpSpPr>
      <p:pic>
        <p:nvPicPr>
          <p:cNvPr descr="Graduates tossing caps into the air" id="1434" name="Google Shape;1434;p206"/>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35" name="Google Shape;1435;p206"/>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36" name="Google Shape;1436;p206"/>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37" name="Google Shape;1437;p206"/>
          <p:cNvSpPr txBox="1"/>
          <p:nvPr>
            <p:ph type="ctrTitle"/>
          </p:nvPr>
        </p:nvSpPr>
        <p:spPr>
          <a:xfrm>
            <a:off x="1" y="1840700"/>
            <a:ext cx="8434800" cy="1405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Samantha Lepidi</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 Coordinator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Radiation Oncology, School of Medicine</a:t>
            </a:r>
            <a:endParaRPr/>
          </a:p>
        </p:txBody>
      </p:sp>
      <p:sp>
        <p:nvSpPr>
          <p:cNvPr id="1438" name="Google Shape;1438;p206"/>
          <p:cNvSpPr txBox="1"/>
          <p:nvPr>
            <p:ph idx="1" type="subTitle"/>
          </p:nvPr>
        </p:nvSpPr>
        <p:spPr>
          <a:xfrm>
            <a:off x="-3" y="3340544"/>
            <a:ext cx="1654200" cy="34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39" name="Google Shape;1439;p206"/>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7"/>
                                        </p:tgtEl>
                                        <p:attrNameLst>
                                          <p:attrName>style.visibility</p:attrName>
                                        </p:attrNameLst>
                                      </p:cBhvr>
                                      <p:to>
                                        <p:strVal val="visible"/>
                                      </p:to>
                                    </p:set>
                                    <p:animEffect filter="fade" transition="in">
                                      <p:cBhvr>
                                        <p:cTn dur="500"/>
                                        <p:tgtEl>
                                          <p:spTgt spid="143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38">
                                            <p:txEl>
                                              <p:pRg end="0" st="0"/>
                                            </p:txEl>
                                          </p:spTgt>
                                        </p:tgtEl>
                                        <p:attrNameLst>
                                          <p:attrName>style.visibility</p:attrName>
                                        </p:attrNameLst>
                                      </p:cBhvr>
                                      <p:to>
                                        <p:strVal val="visible"/>
                                      </p:to>
                                    </p:set>
                                    <p:animEffect filter="fade" transition="in">
                                      <p:cBhvr>
                                        <p:cTn dur="500"/>
                                        <p:tgtEl>
                                          <p:spTgt spid="143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36"/>
                                        </p:tgtEl>
                                        <p:attrNameLst>
                                          <p:attrName>style.visibility</p:attrName>
                                        </p:attrNameLst>
                                      </p:cBhvr>
                                      <p:to>
                                        <p:strVal val="visible"/>
                                      </p:to>
                                    </p:set>
                                    <p:animEffect filter="fade" transition="in">
                                      <p:cBhvr>
                                        <p:cTn dur="500"/>
                                        <p:tgtEl>
                                          <p:spTgt spid="1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3" name="Shape 1443"/>
        <p:cNvGrpSpPr/>
        <p:nvPr/>
      </p:nvGrpSpPr>
      <p:grpSpPr>
        <a:xfrm>
          <a:off x="0" y="0"/>
          <a:ext cx="0" cy="0"/>
          <a:chOff x="0" y="0"/>
          <a:chExt cx="0" cy="0"/>
        </a:xfrm>
      </p:grpSpPr>
      <p:pic>
        <p:nvPicPr>
          <p:cNvPr descr="Graduates tossing caps into the air" id="1444" name="Google Shape;1444;p207"/>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45" name="Google Shape;1445;p207"/>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46" name="Google Shape;1446;p207"/>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47" name="Google Shape;1447;p207"/>
          <p:cNvSpPr txBox="1"/>
          <p:nvPr>
            <p:ph type="ctrTitle"/>
          </p:nvPr>
        </p:nvSpPr>
        <p:spPr>
          <a:xfrm>
            <a:off x="0" y="1906475"/>
            <a:ext cx="8463600" cy="139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Malik Olanrewaju</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Finance Accounting Associate</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Global Health, School of Public Health</a:t>
            </a:r>
            <a:endParaRPr/>
          </a:p>
        </p:txBody>
      </p:sp>
      <p:sp>
        <p:nvSpPr>
          <p:cNvPr id="1448" name="Google Shape;1448;p207"/>
          <p:cNvSpPr txBox="1"/>
          <p:nvPr>
            <p:ph idx="1" type="subTitle"/>
          </p:nvPr>
        </p:nvSpPr>
        <p:spPr>
          <a:xfrm>
            <a:off x="-3" y="3373432"/>
            <a:ext cx="1700100" cy="308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49" name="Google Shape;1449;p207"/>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500"/>
                                        <p:tgtEl>
                                          <p:spTgt spid="144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48">
                                            <p:txEl>
                                              <p:pRg end="0" st="0"/>
                                            </p:txEl>
                                          </p:spTgt>
                                        </p:tgtEl>
                                        <p:attrNameLst>
                                          <p:attrName>style.visibility</p:attrName>
                                        </p:attrNameLst>
                                      </p:cBhvr>
                                      <p:to>
                                        <p:strVal val="visible"/>
                                      </p:to>
                                    </p:set>
                                    <p:animEffect filter="fade" transition="in">
                                      <p:cBhvr>
                                        <p:cTn dur="500"/>
                                        <p:tgtEl>
                                          <p:spTgt spid="144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46"/>
                                        </p:tgtEl>
                                        <p:attrNameLst>
                                          <p:attrName>style.visibility</p:attrName>
                                        </p:attrNameLst>
                                      </p:cBhvr>
                                      <p:to>
                                        <p:strVal val="visible"/>
                                      </p:to>
                                    </p:set>
                                    <p:animEffect filter="fade" transition="in">
                                      <p:cBhvr>
                                        <p:cTn dur="500"/>
                                        <p:tgtEl>
                                          <p:spTgt spid="1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3" name="Shape 1453"/>
        <p:cNvGrpSpPr/>
        <p:nvPr/>
      </p:nvGrpSpPr>
      <p:grpSpPr>
        <a:xfrm>
          <a:off x="0" y="0"/>
          <a:ext cx="0" cy="0"/>
          <a:chOff x="0" y="0"/>
          <a:chExt cx="0" cy="0"/>
        </a:xfrm>
      </p:grpSpPr>
      <p:pic>
        <p:nvPicPr>
          <p:cNvPr descr="Graduates tossing caps into the air" id="1454" name="Google Shape;1454;p208"/>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55" name="Google Shape;1455;p208"/>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56" name="Google Shape;1456;p208"/>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57" name="Google Shape;1457;p208"/>
          <p:cNvSpPr txBox="1"/>
          <p:nvPr>
            <p:ph type="ctrTitle"/>
          </p:nvPr>
        </p:nvSpPr>
        <p:spPr>
          <a:xfrm>
            <a:off x="0" y="1852800"/>
            <a:ext cx="8999400" cy="1346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Sara Paul</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Administrator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Oral &amp; Maxillofacial Surgery, School of Dentistry</a:t>
            </a:r>
            <a:endParaRPr/>
          </a:p>
        </p:txBody>
      </p:sp>
      <p:sp>
        <p:nvSpPr>
          <p:cNvPr id="1458" name="Google Shape;1458;p208"/>
          <p:cNvSpPr txBox="1"/>
          <p:nvPr>
            <p:ph idx="1" type="subTitle"/>
          </p:nvPr>
        </p:nvSpPr>
        <p:spPr>
          <a:xfrm>
            <a:off x="0" y="3322025"/>
            <a:ext cx="18498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59" name="Google Shape;1459;p208"/>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7"/>
                                        </p:tgtEl>
                                        <p:attrNameLst>
                                          <p:attrName>style.visibility</p:attrName>
                                        </p:attrNameLst>
                                      </p:cBhvr>
                                      <p:to>
                                        <p:strVal val="visible"/>
                                      </p:to>
                                    </p:set>
                                    <p:animEffect filter="fade" transition="in">
                                      <p:cBhvr>
                                        <p:cTn dur="500"/>
                                        <p:tgtEl>
                                          <p:spTgt spid="145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58">
                                            <p:txEl>
                                              <p:pRg end="0" st="0"/>
                                            </p:txEl>
                                          </p:spTgt>
                                        </p:tgtEl>
                                        <p:attrNameLst>
                                          <p:attrName>style.visibility</p:attrName>
                                        </p:attrNameLst>
                                      </p:cBhvr>
                                      <p:to>
                                        <p:strVal val="visible"/>
                                      </p:to>
                                    </p:set>
                                    <p:animEffect filter="fade" transition="in">
                                      <p:cBhvr>
                                        <p:cTn dur="500"/>
                                        <p:tgtEl>
                                          <p:spTgt spid="145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56"/>
                                        </p:tgtEl>
                                        <p:attrNameLst>
                                          <p:attrName>style.visibility</p:attrName>
                                        </p:attrNameLst>
                                      </p:cBhvr>
                                      <p:to>
                                        <p:strVal val="visible"/>
                                      </p:to>
                                    </p:set>
                                    <p:animEffect filter="fade" transition="in">
                                      <p:cBhvr>
                                        <p:cTn dur="500"/>
                                        <p:tgtEl>
                                          <p:spTgt spid="1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3" name="Shape 1463"/>
        <p:cNvGrpSpPr/>
        <p:nvPr/>
      </p:nvGrpSpPr>
      <p:grpSpPr>
        <a:xfrm>
          <a:off x="0" y="0"/>
          <a:ext cx="0" cy="0"/>
          <a:chOff x="0" y="0"/>
          <a:chExt cx="0" cy="0"/>
        </a:xfrm>
      </p:grpSpPr>
      <p:pic>
        <p:nvPicPr>
          <p:cNvPr descr="Graduates tossing caps into the air" id="1464" name="Google Shape;1464;p209"/>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65" name="Google Shape;1465;p209"/>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66" name="Google Shape;1466;p209"/>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67" name="Google Shape;1467;p209"/>
          <p:cNvSpPr txBox="1"/>
          <p:nvPr>
            <p:ph type="ctrTitle"/>
          </p:nvPr>
        </p:nvSpPr>
        <p:spPr>
          <a:xfrm>
            <a:off x="0" y="1825075"/>
            <a:ext cx="6258900" cy="1405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Jon Sallows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Assistant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Office of Sponsored Programs</a:t>
            </a:r>
            <a:endParaRPr/>
          </a:p>
        </p:txBody>
      </p:sp>
      <p:sp>
        <p:nvSpPr>
          <p:cNvPr id="1468" name="Google Shape;1468;p209"/>
          <p:cNvSpPr txBox="1"/>
          <p:nvPr>
            <p:ph idx="1" type="subTitle"/>
          </p:nvPr>
        </p:nvSpPr>
        <p:spPr>
          <a:xfrm>
            <a:off x="0" y="3335175"/>
            <a:ext cx="18402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69" name="Google Shape;1469;p209"/>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7"/>
                                        </p:tgtEl>
                                        <p:attrNameLst>
                                          <p:attrName>style.visibility</p:attrName>
                                        </p:attrNameLst>
                                      </p:cBhvr>
                                      <p:to>
                                        <p:strVal val="visible"/>
                                      </p:to>
                                    </p:set>
                                    <p:animEffect filter="fade" transition="in">
                                      <p:cBhvr>
                                        <p:cTn dur="500"/>
                                        <p:tgtEl>
                                          <p:spTgt spid="1467"/>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68">
                                            <p:txEl>
                                              <p:pRg end="0" st="0"/>
                                            </p:txEl>
                                          </p:spTgt>
                                        </p:tgtEl>
                                        <p:attrNameLst>
                                          <p:attrName>style.visibility</p:attrName>
                                        </p:attrNameLst>
                                      </p:cBhvr>
                                      <p:to>
                                        <p:strVal val="visible"/>
                                      </p:to>
                                    </p:set>
                                    <p:animEffect filter="fade" transition="in">
                                      <p:cBhvr>
                                        <p:cTn dur="500"/>
                                        <p:tgtEl>
                                          <p:spTgt spid="1468">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66"/>
                                        </p:tgtEl>
                                        <p:attrNameLst>
                                          <p:attrName>style.visibility</p:attrName>
                                        </p:attrNameLst>
                                      </p:cBhvr>
                                      <p:to>
                                        <p:strVal val="visible"/>
                                      </p:to>
                                    </p:set>
                                    <p:animEffect filter="fade" transition="in">
                                      <p:cBhvr>
                                        <p:cTn dur="500"/>
                                        <p:tgtEl>
                                          <p:spTgt spid="1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4" name="Shape 1474"/>
        <p:cNvGrpSpPr/>
        <p:nvPr/>
      </p:nvGrpSpPr>
      <p:grpSpPr>
        <a:xfrm>
          <a:off x="0" y="0"/>
          <a:ext cx="0" cy="0"/>
          <a:chOff x="0" y="0"/>
          <a:chExt cx="0" cy="0"/>
        </a:xfrm>
      </p:grpSpPr>
      <p:pic>
        <p:nvPicPr>
          <p:cNvPr descr="Graduates tossing caps into the air" id="1475" name="Google Shape;1475;p210"/>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1476" name="Google Shape;1476;p210"/>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 fireworks explosion in the sky" id="1477" name="Google Shape;1477;p210"/>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1478" name="Google Shape;1478;p210"/>
          <p:cNvSpPr txBox="1"/>
          <p:nvPr>
            <p:ph type="ctrTitle"/>
          </p:nvPr>
        </p:nvSpPr>
        <p:spPr>
          <a:xfrm>
            <a:off x="0" y="1951425"/>
            <a:ext cx="8520900" cy="1339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Susan SangredeunAngel</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Evans School of Public Policy &amp; Governance</a:t>
            </a:r>
            <a:endParaRPr/>
          </a:p>
        </p:txBody>
      </p:sp>
      <p:sp>
        <p:nvSpPr>
          <p:cNvPr id="1479" name="Google Shape;1479;p210"/>
          <p:cNvSpPr txBox="1"/>
          <p:nvPr>
            <p:ph idx="1" type="subTitle"/>
          </p:nvPr>
        </p:nvSpPr>
        <p:spPr>
          <a:xfrm>
            <a:off x="0" y="3353700"/>
            <a:ext cx="1840200" cy="32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1480" name="Google Shape;1480;p210"/>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78"/>
                                        </p:tgtEl>
                                        <p:attrNameLst>
                                          <p:attrName>style.visibility</p:attrName>
                                        </p:attrNameLst>
                                      </p:cBhvr>
                                      <p:to>
                                        <p:strVal val="visible"/>
                                      </p:to>
                                    </p:set>
                                    <p:animEffect filter="fade" transition="in">
                                      <p:cBhvr>
                                        <p:cTn dur="500"/>
                                        <p:tgtEl>
                                          <p:spTgt spid="1478"/>
                                        </p:tgtEl>
                                      </p:cBhvr>
                                    </p:animEffect>
                                  </p:childTnLst>
                                </p:cTn>
                              </p:par>
                            </p:childTnLst>
                          </p:cTn>
                        </p:par>
                        <p:par>
                          <p:cTn fill="hold">
                            <p:stCondLst>
                              <p:cond delay="500"/>
                            </p:stCondLst>
                            <p:childTnLst>
                              <p:par>
                                <p:cTn fill="hold" nodeType="afterEffect" presetClass="entr" presetID="10" presetSubtype="0">
                                  <p:stCondLst>
                                    <p:cond delay="1500"/>
                                  </p:stCondLst>
                                  <p:childTnLst>
                                    <p:set>
                                      <p:cBhvr>
                                        <p:cTn dur="1" fill="hold">
                                          <p:stCondLst>
                                            <p:cond delay="0"/>
                                          </p:stCondLst>
                                        </p:cTn>
                                        <p:tgtEl>
                                          <p:spTgt spid="1479">
                                            <p:txEl>
                                              <p:pRg end="0" st="0"/>
                                            </p:txEl>
                                          </p:spTgt>
                                        </p:tgtEl>
                                        <p:attrNameLst>
                                          <p:attrName>style.visibility</p:attrName>
                                        </p:attrNameLst>
                                      </p:cBhvr>
                                      <p:to>
                                        <p:strVal val="visible"/>
                                      </p:to>
                                    </p:set>
                                    <p:animEffect filter="fade" transition="in">
                                      <p:cBhvr>
                                        <p:cTn dur="500"/>
                                        <p:tgtEl>
                                          <p:spTgt spid="1479">
                                            <p:txEl>
                                              <p:pRg end="0" st="0"/>
                                            </p:txEl>
                                          </p:spTgt>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1477"/>
                                        </p:tgtEl>
                                        <p:attrNameLst>
                                          <p:attrName>style.visibility</p:attrName>
                                        </p:attrNameLst>
                                      </p:cBhvr>
                                      <p:to>
                                        <p:strVal val="visible"/>
                                      </p:to>
                                    </p:set>
                                    <p:animEffect filter="fade" transition="in">
                                      <p:cBhvr>
                                        <p:cTn dur="500"/>
                                        <p:tgtEl>
                                          <p:spTgt spid="1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pic>
        <p:nvPicPr>
          <p:cNvPr id="1486" name="Google Shape;1486;p211"/>
          <p:cNvPicPr preferRelativeResize="0"/>
          <p:nvPr/>
        </p:nvPicPr>
        <p:blipFill rotWithShape="1">
          <a:blip r:embed="rId3">
            <a:alphaModFix/>
          </a:blip>
          <a:srcRect b="29924" l="0" r="0" t="29928"/>
          <a:stretch/>
        </p:blipFill>
        <p:spPr>
          <a:xfrm>
            <a:off x="0" y="5562604"/>
            <a:ext cx="9149948" cy="1290935"/>
          </a:xfrm>
          <a:prstGeom prst="rect">
            <a:avLst/>
          </a:prstGeom>
          <a:noFill/>
          <a:ln>
            <a:noFill/>
          </a:ln>
        </p:spPr>
      </p:pic>
      <p:sp>
        <p:nvSpPr>
          <p:cNvPr id="1487" name="Google Shape;1487;p211"/>
          <p:cNvSpPr/>
          <p:nvPr/>
        </p:nvSpPr>
        <p:spPr>
          <a:xfrm>
            <a:off x="0" y="1066804"/>
            <a:ext cx="9150000" cy="45036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8" name="Google Shape;1488;p211"/>
          <p:cNvSpPr/>
          <p:nvPr/>
        </p:nvSpPr>
        <p:spPr>
          <a:xfrm>
            <a:off x="4" y="0"/>
            <a:ext cx="9159600" cy="11430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489" name="Google Shape;1489;p211"/>
          <p:cNvSpPr txBox="1"/>
          <p:nvPr/>
        </p:nvSpPr>
        <p:spPr>
          <a:xfrm>
            <a:off x="491732" y="1482203"/>
            <a:ext cx="8346900" cy="313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 sz="2700">
                <a:solidFill>
                  <a:schemeClr val="lt1"/>
                </a:solidFill>
                <a:latin typeface="Encode Sans"/>
                <a:ea typeface="Encode Sans"/>
                <a:cs typeface="Encode Sans"/>
                <a:sym typeface="Encode Sans"/>
              </a:rPr>
              <a:t>Thanks to the staff and their supervisors who support this important training to help make the UW an effectively managed research enterprise!</a:t>
            </a:r>
            <a:endParaRPr/>
          </a:p>
          <a:p>
            <a:pPr indent="0" lvl="0" marL="0" marR="0" rtl="0" algn="ctr">
              <a:spcBef>
                <a:spcPts val="0"/>
              </a:spcBef>
              <a:spcAft>
                <a:spcPts val="0"/>
              </a:spcAft>
              <a:buNone/>
            </a:pPr>
            <a:r>
              <a:t/>
            </a:r>
            <a:endParaRPr sz="4500">
              <a:solidFill>
                <a:schemeClr val="lt1"/>
              </a:solidFill>
              <a:latin typeface="Encode Sans"/>
              <a:ea typeface="Encode Sans"/>
              <a:cs typeface="Encode Sans"/>
              <a:sym typeface="Encode Sans"/>
            </a:endParaRPr>
          </a:p>
        </p:txBody>
      </p:sp>
      <p:pic>
        <p:nvPicPr>
          <p:cNvPr descr="C:\Users\hient2\Desktop\Untitled-1.png" id="1490" name="Google Shape;1490;p211"/>
          <p:cNvPicPr preferRelativeResize="0"/>
          <p:nvPr/>
        </p:nvPicPr>
        <p:blipFill rotWithShape="1">
          <a:blip r:embed="rId4">
            <a:alphaModFix/>
          </a:blip>
          <a:srcRect b="0" l="0" r="0" t="0"/>
          <a:stretch/>
        </p:blipFill>
        <p:spPr>
          <a:xfrm>
            <a:off x="6557468" y="152401"/>
            <a:ext cx="2770728" cy="1006187"/>
          </a:xfrm>
          <a:prstGeom prst="rect">
            <a:avLst/>
          </a:prstGeom>
          <a:noFill/>
          <a:ln>
            <a:noFill/>
          </a:ln>
        </p:spPr>
      </p:pic>
      <p:pic>
        <p:nvPicPr>
          <p:cNvPr id="1491" name="Google Shape;1491;p211"/>
          <p:cNvPicPr preferRelativeResize="0"/>
          <p:nvPr/>
        </p:nvPicPr>
        <p:blipFill rotWithShape="1">
          <a:blip r:embed="rId5">
            <a:alphaModFix/>
          </a:blip>
          <a:srcRect b="0" l="0" r="0" t="0"/>
          <a:stretch/>
        </p:blipFill>
        <p:spPr>
          <a:xfrm>
            <a:off x="7777457" y="5943600"/>
            <a:ext cx="1358903" cy="914400"/>
          </a:xfrm>
          <a:prstGeom prst="rect">
            <a:avLst/>
          </a:prstGeom>
          <a:noFill/>
          <a:ln>
            <a:noFill/>
          </a:ln>
        </p:spPr>
      </p:pic>
      <p:sp>
        <p:nvSpPr>
          <p:cNvPr id="1492" name="Google Shape;1492;p211"/>
          <p:cNvSpPr txBox="1"/>
          <p:nvPr/>
        </p:nvSpPr>
        <p:spPr>
          <a:xfrm>
            <a:off x="17678" y="378103"/>
            <a:ext cx="6890700" cy="738600"/>
          </a:xfrm>
          <a:prstGeom prst="rect">
            <a:avLst/>
          </a:prstGeom>
          <a:noFill/>
          <a:ln>
            <a:noFill/>
          </a:ln>
        </p:spPr>
        <p:txBody>
          <a:bodyPr anchorCtr="0" anchor="t" bIns="45700" lIns="91425" spcFirstLastPara="1" rIns="91425" wrap="square" tIns="45700">
            <a:noAutofit/>
          </a:bodyPr>
          <a:lstStyle/>
          <a:p>
            <a:pPr indent="0" lvl="0" marL="137156" marR="0" rtl="0" algn="l">
              <a:spcBef>
                <a:spcPts val="0"/>
              </a:spcBef>
              <a:spcAft>
                <a:spcPts val="0"/>
              </a:spcAft>
              <a:buNone/>
            </a:pPr>
            <a:r>
              <a:rPr b="1" lang="en" sz="3000">
                <a:solidFill>
                  <a:schemeClr val="lt1"/>
                </a:solidFill>
                <a:latin typeface="Calibri"/>
                <a:ea typeface="Calibri"/>
                <a:cs typeface="Calibri"/>
                <a:sym typeface="Calibri"/>
              </a:rPr>
              <a:t>Thank You!</a:t>
            </a:r>
            <a:endParaRPr/>
          </a:p>
        </p:txBody>
      </p:sp>
      <p:sp>
        <p:nvSpPr>
          <p:cNvPr id="1493" name="Google Shape;1493;p211"/>
          <p:cNvSpPr txBox="1"/>
          <p:nvPr/>
        </p:nvSpPr>
        <p:spPr>
          <a:xfrm>
            <a:off x="152499" y="3555534"/>
            <a:ext cx="738000" cy="338700"/>
          </a:xfrm>
          <a:prstGeom prst="rect">
            <a:avLst/>
          </a:prstGeom>
          <a:noFill/>
          <a:ln>
            <a:noFill/>
          </a:ln>
        </p:spPr>
        <p:txBody>
          <a:bodyPr anchorCtr="0" anchor="t" bIns="45700" lIns="0" spcFirstLastPara="1" rIns="0" wrap="square" tIns="45700">
            <a:noAutofit/>
          </a:bodyPr>
          <a:lstStyle/>
          <a:p>
            <a:pPr indent="0" lvl="0" marL="0" marR="0" rtl="0" algn="r">
              <a:spcBef>
                <a:spcPts val="0"/>
              </a:spcBef>
              <a:spcAft>
                <a:spcPts val="0"/>
              </a:spcAft>
              <a:buNone/>
            </a:pPr>
            <a:r>
              <a:t/>
            </a:r>
            <a:endParaRPr b="1" sz="1050">
              <a:solidFill>
                <a:srgbClr val="59595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Purple_Plain">
  <a:themeElements>
    <a:clrScheme name="Custom 9">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C1C3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White_Plain">
  <a:themeElements>
    <a:clrScheme name="Custom 7">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3436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ORE">
      <a:dk1>
        <a:srgbClr val="151516"/>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Gold_Plain">
  <a:themeElements>
    <a:clrScheme name="Custom 1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3436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