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9144000"/>
  <p:notesSz cx="6858000" cy="9144000"/>
  <p:embeddedFontLst>
    <p:embeddedFont>
      <p:font typeface="Open Sans Light"/>
      <p:regular r:id="rId11"/>
      <p:bold r:id="rId12"/>
      <p:italic r:id="rId13"/>
      <p:boldItalic r:id="rId14"/>
    </p:embeddedFont>
    <p:embeddedFont>
      <p:font typeface="Encode Sans Condensed Thin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slide" Target="slides/slide4.xml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EncodeSansCondensedThin-bold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Budget Set Up Turnaround Time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October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Lily Gebrenegus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Grant &amp; Contract Accounting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CURRENT PROCESS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GCA has a daily goal to process all budget set-up related items within 1 business day of receipt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/>
              <a:t>TAP survey respondents said that they value the accuracy of the data more than the 1 day turnaround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/>
              <a:t>Completing high volumes of complex items in recent months has been a challenge (e.g. CARES Act, etc.)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NEW PROCESS</a:t>
            </a:r>
            <a:endParaRPr/>
          </a:p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659305" y="164147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Starting next week, GCA’s goal for processing budget set-up items will change from 1 business day to 2 business days of receipt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We’ll still prioritize high impact items (e.g. assigning new budget numbers, extensions)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We’ll continue to monitor for urgent requests and items impacted by payroll deadlines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72" name="Google Shape;72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Contact Lily Gebrenegus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lgebren@uw.edu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