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Open Sans Light"/>
      <p:regular r:id="rId13"/>
      <p:bold r:id="rId14"/>
      <p:italic r:id="rId15"/>
      <p:boldItalic r:id="rId16"/>
    </p:embeddedFont>
    <p:embeddedFont>
      <p:font typeface="Encode Sans Condensed Thin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font" Target="fonts/OpenSansLight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EncodeSansCondensedThin-bold.fntdata"/><Relationship Id="rId16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Telecommunications cost means the cost of using communication and telephony technologies such as mobile phones, land lines, and internet.</a:t>
            </a:r>
            <a:endParaRPr/>
          </a:p>
        </p:txBody>
      </p:sp>
      <p:sp>
        <p:nvSpPr>
          <p:cNvPr id="83" name="Google Shape;8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UNIFORM GUIDANCE UPDATE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UNIFORM GUIDANCE - CLOSEOUT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200.344 Closeout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has increased the maximum time to closeout an Award from 90 to “no later than 120” days. This includes: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Financial Reports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Performance Reports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other reports required by the Terms &amp; Conditions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Subrecipient closeout “no later than 90” days</a:t>
            </a:r>
            <a:endParaRPr/>
          </a:p>
        </p:txBody>
      </p:sp>
      <p:sp>
        <p:nvSpPr>
          <p:cNvPr id="65" name="Google Shape;65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UNIFORM GUIDANCE - CLOSEOUT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200.344 Closeout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These are maximum closeout dates, not minimums.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 agency may, at their discretion, require earlier closeout dates.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Always read your Notice of Award (and sponsor Terms &amp; Conditions) for the closeout and deliverable dates applicable to your Award.</a:t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UNIFORM GUIDANCE – CLOSEOUT CONSEQUENCES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200.344(h) The Federal agency will close the Award, regardless of the status of required reports, within one year of the end date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200.344(i) The Federal agency “must” report the failure to comply to the OMB-designated integrity and performance system.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Failure to closeout an Award in a timely manner has consequences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UNIFORM GUIDANCE –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TELECOMMUNICATIONS </a:t>
            </a:r>
            <a:endParaRPr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Sections: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200.216 Prohibition on certain telecommunications and video surveillance services or equipment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200.471 Telecommunications and video surveillance costs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Definition of “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Telecommunications Cost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These new sections apply to current Federal awards, as well as any subrecipients.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93" name="Google Shape;93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 are available for Teams voice calls!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