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embeddedFontLst>
    <p:embeddedFont>
      <p:font typeface="Jacques Francois Shadow"/>
      <p:regular r:id="rId10"/>
    </p:embeddedFont>
    <p:embeddedFont>
      <p:font typeface="Encode Sans"/>
      <p:regular r:id="rId11"/>
      <p:bold r:id="rId12"/>
    </p:embeddedFont>
    <p:embeddedFont>
      <p:font typeface="Open Sans Light"/>
      <p:regular r:id="rId13"/>
      <p:bold r:id="rId14"/>
      <p:italic r:id="rId15"/>
      <p:boldItalic r:id="rId16"/>
    </p:embeddedFont>
    <p:embeddedFont>
      <p:font typeface="Encode Sans Condensed Thin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font" Target="fonts/EncodeSans-regular.fntdata"/><Relationship Id="rId10" Type="http://schemas.openxmlformats.org/officeDocument/2006/relationships/font" Target="fonts/JacquesFrancoisShadow-regular.fntdata"/><Relationship Id="rId21" Type="http://schemas.openxmlformats.org/officeDocument/2006/relationships/font" Target="fonts/OpenSans-boldItalic.fntdata"/><Relationship Id="rId13" Type="http://schemas.openxmlformats.org/officeDocument/2006/relationships/font" Target="fonts/OpenSansLight-regular.fntdata"/><Relationship Id="rId12" Type="http://schemas.openxmlformats.org/officeDocument/2006/relationships/font" Target="fonts/Encode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EncodeSansCondensedThin-bold.fntdata"/><Relationship Id="rId16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5" name="Google Shape;3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research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50"/>
              <a:buNone/>
            </a:pPr>
            <a:r>
              <a:rPr lang="en-US" sz="4250">
                <a:latin typeface="Arial"/>
                <a:ea typeface="Arial"/>
                <a:cs typeface="Arial"/>
                <a:sym typeface="Arial"/>
              </a:rPr>
              <a:t>EO 13950 - Combating Race and Sex Stereotyping</a:t>
            </a:r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>
                <a:latin typeface="Encode Sans"/>
                <a:ea typeface="Encode Sans"/>
                <a:cs typeface="Encode Sans"/>
                <a:sym typeface="Encode Sans"/>
              </a:rPr>
              <a:t>Effects on Recipients of Federal Funding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Grants – additional requirements may be imposed (Section 5), including requiring certifications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Contracts – Every new federal contract will have specific, new terms and conditions (Section 4)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Contracts for providing diversity training to federal employees – violations may lead to debarment (Section 7b)</a:t>
            </a:r>
            <a:endParaRPr/>
          </a:p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None/>
            </a:pPr>
            <a:r>
              <a:t/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⮚"/>
            </a:pPr>
            <a:r>
              <a:rPr i="1" lang="en-US">
                <a:latin typeface="Calibri"/>
                <a:ea typeface="Calibri"/>
                <a:cs typeface="Calibri"/>
                <a:sym typeface="Calibri"/>
              </a:rPr>
              <a:t>General UW diversity training – may affect UW as a federal contractor (Section 4)</a:t>
            </a:r>
            <a:endParaRPr>
              <a:latin typeface="Jacques Francois Shadow"/>
              <a:ea typeface="Jacques Francois Shadow"/>
              <a:cs typeface="Jacques Francois Shadow"/>
              <a:sym typeface="Jacques Francois Shadow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215660" y="6397289"/>
            <a:ext cx="3937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>
                <a:latin typeface="Encode Sans"/>
                <a:ea typeface="Encode Sans"/>
                <a:cs typeface="Encode Sans"/>
                <a:sym typeface="Encode Sans"/>
              </a:rPr>
              <a:t>Advice to PIs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Noto Sans Symbols"/>
              <a:buChar char="❑"/>
            </a:pP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Review their portfolio of grants and contracts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Noto Sans Symbols"/>
              <a:buChar char="❑"/>
            </a:pP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Await notice from federal agency sponsors regarding grants or programs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Noto Sans Symbols"/>
              <a:buChar char="❑"/>
            </a:pP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Await new terms to appear in new contracts</a:t>
            </a:r>
            <a:endParaRPr i="1" sz="2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Noto Sans Symbols"/>
              <a:buChar char="❑"/>
            </a:pP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Let the Office of Research know (</a:t>
            </a:r>
            <a:r>
              <a:rPr i="1" lang="en-US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research@uw.edu</a:t>
            </a: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) if they lead a program that provides diversity training to federal employees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215660" y="6397289"/>
            <a:ext cx="39372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MRAM – Joe Giffels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