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42" r:id="rId5"/>
    <p:sldMasterId id="2147483743" r:id="rId6"/>
    <p:sldMasterId id="2147483744" r:id="rId7"/>
    <p:sldMasterId id="2147483745" r:id="rId8"/>
    <p:sldMasterId id="2147483746" r:id="rId9"/>
    <p:sldMasterId id="2147483747" r:id="rId10"/>
    <p:sldMasterId id="2147483748" r:id="rId11"/>
    <p:sldMasterId id="2147483749" r:id="rId12"/>
    <p:sldMasterId id="2147483750" r:id="rId13"/>
  </p:sldMasterIdLst>
  <p:notesMasterIdLst>
    <p:notesMasterId r:id="rId14"/>
  </p:notes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 id="290" r:id="rId49"/>
    <p:sldId id="291" r:id="rId50"/>
    <p:sldId id="292" r:id="rId51"/>
    <p:sldId id="293" r:id="rId52"/>
    <p:sldId id="294" r:id="rId53"/>
    <p:sldId id="295" r:id="rId54"/>
    <p:sldId id="296" r:id="rId55"/>
    <p:sldId id="297" r:id="rId56"/>
    <p:sldId id="298" r:id="rId57"/>
    <p:sldId id="299" r:id="rId58"/>
    <p:sldId id="300" r:id="rId59"/>
    <p:sldId id="301" r:id="rId60"/>
    <p:sldId id="302" r:id="rId61"/>
    <p:sldId id="303" r:id="rId62"/>
    <p:sldId id="304" r:id="rId63"/>
    <p:sldId id="305" r:id="rId64"/>
    <p:sldId id="306" r:id="rId65"/>
    <p:sldId id="307" r:id="rId66"/>
    <p:sldId id="308" r:id="rId67"/>
    <p:sldId id="309" r:id="rId68"/>
    <p:sldId id="310" r:id="rId69"/>
    <p:sldId id="311" r:id="rId70"/>
    <p:sldId id="312" r:id="rId71"/>
    <p:sldId id="313" r:id="rId72"/>
    <p:sldId id="314" r:id="rId73"/>
    <p:sldId id="315" r:id="rId74"/>
  </p:sldIdLst>
  <p:sldSz cy="6858000" cx="9144000"/>
  <p:notesSz cx="6858000" cy="9144000"/>
  <p:embeddedFontLst>
    <p:embeddedFont>
      <p:font typeface="Encode Sans"/>
      <p:regular r:id="rId75"/>
      <p:bold r:id="rId76"/>
    </p:embeddedFont>
    <p:embeddedFont>
      <p:font typeface="Open Sans SemiBold"/>
      <p:regular r:id="rId77"/>
      <p:bold r:id="rId78"/>
      <p:italic r:id="rId79"/>
      <p:boldItalic r:id="rId80"/>
    </p:embeddedFont>
    <p:embeddedFont>
      <p:font typeface="Average"/>
      <p:regular r:id="rId81"/>
    </p:embeddedFont>
    <p:embeddedFont>
      <p:font typeface="Open Sans ExtraBold"/>
      <p:bold r:id="rId82"/>
      <p:boldItalic r:id="rId83"/>
    </p:embeddedFont>
    <p:embeddedFont>
      <p:font typeface="Arial Black"/>
      <p:regular r:id="rId84"/>
    </p:embeddedFont>
    <p:embeddedFont>
      <p:font typeface="Oswald"/>
      <p:regular r:id="rId85"/>
      <p:bold r:id="rId86"/>
    </p:embeddedFont>
    <p:embeddedFont>
      <p:font typeface="Open Sans Light"/>
      <p:regular r:id="rId87"/>
      <p:bold r:id="rId88"/>
      <p:italic r:id="rId89"/>
      <p:boldItalic r:id="rId90"/>
    </p:embeddedFont>
    <p:embeddedFont>
      <p:font typeface="Open Sans"/>
      <p:regular r:id="rId91"/>
      <p:bold r:id="rId92"/>
      <p:italic r:id="rId93"/>
      <p:boldItalic r:id="rId94"/>
    </p:embeddedFont>
    <p:embeddedFont>
      <p:font typeface="Encode Sans Condensed Thin"/>
      <p:bold r:id="rId95"/>
    </p:embeddedFont>
    <p:embeddedFont>
      <p:font typeface="Century Gothic"/>
      <p:regular r:id="rId96"/>
      <p:bold r:id="rId97"/>
      <p:italic r:id="rId98"/>
      <p:boldItalic r:id="rId99"/>
    </p:embeddedFont>
    <p:embeddedFont>
      <p:font typeface="Encode Sans Condensed"/>
      <p:regular r:id="rId100"/>
      <p:bold r:id="rId10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638EBB9-D624-4C17-8BEE-7ECEBE2C9260}">
  <a:tblStyle styleId="{A638EBB9-D624-4C17-8BEE-7ECEBE2C9260}"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6AEE5A37-EF6D-42BB-A971-4C4FE8AEE0E4}" styleName="Table_1">
    <a:wholeTbl>
      <a:tcTxStyle b="off" i="off">
        <a:font>
          <a:latin typeface="Calibri"/>
          <a:ea typeface="Calibri"/>
          <a:cs typeface="Calibri"/>
        </a:font>
        <a:schemeClr val="dk1"/>
      </a:tcTxStyle>
      <a:tcStyle>
        <a:tcBdr>
          <a:left>
            <a:ln cap="flat" cmpd="sng" w="9525">
              <a:solidFill>
                <a:schemeClr val="accent4"/>
              </a:solidFill>
              <a:prstDash val="solid"/>
              <a:round/>
              <a:headEnd len="sm" w="sm" type="none"/>
              <a:tailEnd len="sm" w="sm" type="none"/>
            </a:ln>
          </a:left>
          <a:right>
            <a:ln cap="flat" cmpd="sng" w="9525">
              <a:solidFill>
                <a:schemeClr val="accent4"/>
              </a:solidFill>
              <a:prstDash val="solid"/>
              <a:round/>
              <a:headEnd len="sm" w="sm" type="none"/>
              <a:tailEnd len="sm" w="sm" type="none"/>
            </a:ln>
          </a:right>
          <a:top>
            <a:ln cap="flat" cmpd="sng" w="9525">
              <a:solidFill>
                <a:schemeClr val="accent4"/>
              </a:solidFill>
              <a:prstDash val="solid"/>
              <a:round/>
              <a:headEnd len="sm" w="sm" type="none"/>
              <a:tailEnd len="sm" w="sm" type="none"/>
            </a:ln>
          </a:top>
          <a:bottom>
            <a:ln cap="flat" cmpd="sng" w="9525">
              <a:solidFill>
                <a:schemeClr val="accent4"/>
              </a:solidFill>
              <a:prstDash val="solid"/>
              <a:round/>
              <a:headEnd len="sm" w="sm" type="none"/>
              <a:tailEnd len="sm" w="sm" type="none"/>
            </a:ln>
          </a:bottom>
          <a:insideH>
            <a:ln cap="flat" cmpd="sng" w="9525">
              <a:solidFill>
                <a:schemeClr val="accent4"/>
              </a:solidFill>
              <a:prstDash val="solid"/>
              <a:round/>
              <a:headEnd len="sm" w="sm" type="none"/>
              <a:tailEnd len="sm" w="sm" type="none"/>
            </a:ln>
          </a:insideH>
          <a:insideV>
            <a:ln cap="flat" cmpd="sng" w="9525">
              <a:solidFill>
                <a:schemeClr val="accent4"/>
              </a:solidFill>
              <a:prstDash val="solid"/>
              <a:round/>
              <a:headEnd len="sm" w="sm" type="none"/>
              <a:tailEnd len="sm" w="sm" type="none"/>
            </a:ln>
          </a:insideV>
        </a:tcBdr>
        <a:fill>
          <a:solidFill>
            <a:srgbClr val="FFFFFF">
              <a:alpha val="0"/>
            </a:srgbClr>
          </a:solidFill>
        </a:fill>
      </a:tcStyle>
    </a:wholeTbl>
    <a:band1H>
      <a:tcTxStyle/>
      <a:tcStyle>
        <a:fill>
          <a:solidFill>
            <a:schemeClr val="accent4">
              <a:alpha val="40000"/>
            </a:schemeClr>
          </a:solidFill>
        </a:fill>
      </a:tcStyle>
    </a:band1H>
    <a:band2H>
      <a:tcTxStyle/>
    </a:band2H>
    <a:band1V>
      <a:tcTxStyle/>
      <a:tcStyle>
        <a:tcBdr>
          <a:top>
            <a:ln cap="flat" cmpd="sng" w="9525">
              <a:solidFill>
                <a:schemeClr val="accent4"/>
              </a:solidFill>
              <a:prstDash val="solid"/>
              <a:round/>
              <a:headEnd len="sm" w="sm" type="none"/>
              <a:tailEnd len="sm" w="sm" type="none"/>
            </a:ln>
          </a:top>
          <a:bottom>
            <a:ln cap="flat" cmpd="sng" w="9525">
              <a:solidFill>
                <a:schemeClr val="accent4"/>
              </a:solidFill>
              <a:prstDash val="solid"/>
              <a:round/>
              <a:headEnd len="sm" w="sm" type="none"/>
              <a:tailEnd len="sm" w="sm" type="none"/>
            </a:ln>
          </a:bottom>
        </a:tcBdr>
        <a:fill>
          <a:solidFill>
            <a:schemeClr val="accent4">
              <a:alpha val="40000"/>
            </a:schemeClr>
          </a:solidFill>
        </a:fill>
      </a:tcStyle>
    </a:band1V>
    <a:band2V>
      <a:tcTxStyle/>
    </a:band2V>
    <a:lastCol>
      <a:tcTxStyle b="on" i="off"/>
      <a:tcStyle>
        <a:tcBdr>
          <a:left>
            <a:ln cap="flat" cmpd="sng" w="9525">
              <a:solidFill>
                <a:schemeClr val="accent4"/>
              </a:solidFill>
              <a:prstDash val="solid"/>
              <a:round/>
              <a:headEnd len="sm" w="sm" type="none"/>
              <a:tailEnd len="sm" w="sm" type="none"/>
            </a:ln>
          </a:left>
          <a:right>
            <a:ln cap="flat" cmpd="sng" w="9525">
              <a:solidFill>
                <a:schemeClr val="accent4"/>
              </a:solidFill>
              <a:prstDash val="solid"/>
              <a:round/>
              <a:headEnd len="sm" w="sm" type="none"/>
              <a:tailEnd len="sm" w="sm" type="none"/>
            </a:ln>
          </a:right>
          <a:top>
            <a:ln cap="flat" cmpd="sng" w="9525">
              <a:solidFill>
                <a:schemeClr val="accent4"/>
              </a:solidFill>
              <a:prstDash val="solid"/>
              <a:round/>
              <a:headEnd len="sm" w="sm" type="none"/>
              <a:tailEnd len="sm" w="sm" type="none"/>
            </a:ln>
          </a:top>
          <a:bottom>
            <a:ln cap="flat" cmpd="sng" w="9525">
              <a:solidFill>
                <a:schemeClr val="accent4"/>
              </a:solidFill>
              <a:prstDash val="solid"/>
              <a:round/>
              <a:headEnd len="sm" w="sm" type="none"/>
              <a:tailEnd len="sm" w="sm" type="none"/>
            </a:ln>
          </a:bottom>
          <a:insideH>
            <a:ln cap="flat" cmpd="sng" w="9525">
              <a:solidFill>
                <a:schemeClr val="accent4"/>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lastCol>
    <a:firstCol>
      <a:tcTxStyle b="on" i="off"/>
      <a:tcStyle>
        <a:tcBdr>
          <a:left>
            <a:ln cap="flat" cmpd="sng" w="9525">
              <a:solidFill>
                <a:schemeClr val="accent4"/>
              </a:solidFill>
              <a:prstDash val="solid"/>
              <a:round/>
              <a:headEnd len="sm" w="sm" type="none"/>
              <a:tailEnd len="sm" w="sm" type="none"/>
            </a:ln>
          </a:left>
          <a:right>
            <a:ln cap="flat" cmpd="sng" w="9525">
              <a:solidFill>
                <a:schemeClr val="accent4"/>
              </a:solidFill>
              <a:prstDash val="solid"/>
              <a:round/>
              <a:headEnd len="sm" w="sm" type="none"/>
              <a:tailEnd len="sm" w="sm" type="none"/>
            </a:ln>
          </a:right>
          <a:top>
            <a:ln cap="flat" cmpd="sng" w="9525">
              <a:solidFill>
                <a:schemeClr val="accent4"/>
              </a:solidFill>
              <a:prstDash val="solid"/>
              <a:round/>
              <a:headEnd len="sm" w="sm" type="none"/>
              <a:tailEnd len="sm" w="sm" type="none"/>
            </a:ln>
          </a:top>
          <a:bottom>
            <a:ln cap="flat" cmpd="sng" w="9525">
              <a:solidFill>
                <a:schemeClr val="accent4"/>
              </a:solidFill>
              <a:prstDash val="solid"/>
              <a:round/>
              <a:headEnd len="sm" w="sm" type="none"/>
              <a:tailEnd len="sm" w="sm" type="none"/>
            </a:ln>
          </a:bottom>
          <a:insideH>
            <a:ln cap="flat" cmpd="sng" w="9525">
              <a:solidFill>
                <a:schemeClr val="accent4"/>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firstCol>
    <a:lastRow>
      <a:tcTxStyle b="on" i="off"/>
      <a:tcStyle>
        <a:tcBdr>
          <a:left>
            <a:ln cap="flat" cmpd="sng" w="9525">
              <a:solidFill>
                <a:schemeClr val="accent4"/>
              </a:solidFill>
              <a:prstDash val="solid"/>
              <a:round/>
              <a:headEnd len="sm" w="sm" type="none"/>
              <a:tailEnd len="sm" w="sm" type="none"/>
            </a:ln>
          </a:left>
          <a:right>
            <a:ln cap="flat" cmpd="sng" w="9525">
              <a:solidFill>
                <a:schemeClr val="accent4"/>
              </a:solidFill>
              <a:prstDash val="solid"/>
              <a:round/>
              <a:headEnd len="sm" w="sm" type="none"/>
              <a:tailEnd len="sm" w="sm" type="none"/>
            </a:ln>
          </a:right>
          <a:top>
            <a:ln cap="flat" cmpd="sng" w="9525">
              <a:solidFill>
                <a:schemeClr val="accent4"/>
              </a:solidFill>
              <a:prstDash val="solid"/>
              <a:round/>
              <a:headEnd len="sm" w="sm" type="none"/>
              <a:tailEnd len="sm" w="sm" type="none"/>
            </a:ln>
          </a:top>
          <a:bottom>
            <a:ln cap="flat" cmpd="sng" w="9525">
              <a:solidFill>
                <a:schemeClr val="accent4"/>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lastRow>
    <a:seCell>
      <a:tcTxStyle/>
    </a:seCell>
    <a:swCell>
      <a:tcTxStyle/>
    </a:swCell>
    <a:firstRow>
      <a:tcTxStyle b="on" i="off">
        <a:font>
          <a:latin typeface="Calibri"/>
          <a:ea typeface="Calibri"/>
          <a:cs typeface="Calibri"/>
        </a:font>
        <a:schemeClr val="lt1"/>
      </a:tcTxStyle>
      <a:tcStyle>
        <a:tcBdr>
          <a:left>
            <a:ln cap="flat" cmpd="sng" w="9525">
              <a:solidFill>
                <a:schemeClr val="accent4"/>
              </a:solidFill>
              <a:prstDash val="solid"/>
              <a:round/>
              <a:headEnd len="sm" w="sm" type="none"/>
              <a:tailEnd len="sm" w="sm" type="none"/>
            </a:ln>
          </a:left>
          <a:right>
            <a:ln cap="flat" cmpd="sng" w="9525">
              <a:solidFill>
                <a:schemeClr val="accent4"/>
              </a:solidFill>
              <a:prstDash val="solid"/>
              <a:round/>
              <a:headEnd len="sm" w="sm" type="none"/>
              <a:tailEnd len="sm" w="sm" type="none"/>
            </a:ln>
          </a:right>
          <a:top>
            <a:ln cap="flat" cmpd="sng" w="9525">
              <a:solidFill>
                <a:schemeClr val="accent4"/>
              </a:solidFill>
              <a:prstDash val="solid"/>
              <a:round/>
              <a:headEnd len="sm" w="sm" type="none"/>
              <a:tailEnd len="sm" w="sm" type="none"/>
            </a:ln>
          </a:top>
          <a:bottom>
            <a:ln cap="flat" cmpd="sng" w="9525">
              <a:solidFill>
                <a:schemeClr val="l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accent4"/>
          </a:solidFill>
        </a:fill>
      </a:tcStyle>
    </a:firstRow>
    <a:neCell>
      <a:tcTxStyle/>
    </a:neCell>
    <a:nwCell>
      <a:tcTxStyle/>
    </a:nwCell>
  </a:tblStyle>
  <a:tblStyle styleId="{C65C3272-F50A-42F0-B276-EC5CF2A10867}" styleName="Table_2">
    <a:wholeTbl>
      <a:tcTxStyle b="off" i="off">
        <a:font>
          <a:latin typeface="Calibri"/>
          <a:ea typeface="Calibri"/>
          <a:cs typeface="Calibri"/>
        </a:font>
        <a:schemeClr val="dk1"/>
      </a:tcTxStyle>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tcBdr>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tcBdr>
      </a:tcStyle>
    </a:band1H>
    <a:band2H>
      <a:tcTxStyle/>
    </a:band2H>
    <a:band1V>
      <a:tcTxStyle/>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cBdr>
      </a:tcStyle>
    </a:band1V>
    <a:band2V>
      <a:tcTxStyle/>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cBdr>
      </a:tcStyle>
    </a:band2V>
    <a:lastCol>
      <a:tcTxStyle b="on" i="off"/>
    </a:lastCol>
    <a:firstCol>
      <a:tcTxStyle b="on" i="off"/>
    </a:firstCol>
    <a:lastRow>
      <a:tcTxStyle b="on" i="off"/>
      <a:tcStyle>
        <a:tcBdr>
          <a:top>
            <a:ln cap="flat" cmpd="sng" w="50800">
              <a:solidFill>
                <a:schemeClr val="accent1"/>
              </a:solidFill>
              <a:prstDash val="solid"/>
              <a:round/>
              <a:headEnd len="sm" w="sm" type="none"/>
              <a:tailEnd len="sm" w="sm" type="none"/>
            </a:ln>
          </a:top>
        </a:tcBdr>
      </a:tcStyle>
    </a:lastRow>
    <a:seCell>
      <a:tcTxStyle/>
    </a:seCell>
    <a:swCell>
      <a:tcTxStyle/>
    </a:swCell>
    <a:firstRow>
      <a:tcTxStyle b="on" i="off">
        <a:font>
          <a:latin typeface="Calibri"/>
          <a:ea typeface="Calibri"/>
          <a:cs typeface="Calibri"/>
        </a:font>
        <a:schemeClr val="lt1"/>
      </a:tcTxStyle>
      <a:tcStyle>
        <a:fill>
          <a:solidFill>
            <a:schemeClr val="accent1"/>
          </a:solidFill>
        </a:fill>
      </a:tcStyle>
    </a:firstRow>
    <a:neCell>
      <a:tcTxStyle/>
    </a:neCell>
    <a:nwCell>
      <a:tcTxStyle/>
    </a:nwCell>
  </a:tblStyle>
  <a:tblStyle styleId="{D7020573-D83E-4FE0-A7B7-8E9F952572E1}" styleName="Table_3">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6EB"/>
          </a:solidFill>
        </a:fill>
      </a:tcStyle>
    </a:wholeTbl>
    <a:band1H>
      <a:tcTxStyle/>
      <a:tcStyle>
        <a:fill>
          <a:solidFill>
            <a:srgbClr val="CCCAD4"/>
          </a:solidFill>
        </a:fill>
      </a:tcStyle>
    </a:band1H>
    <a:band2H>
      <a:tcTxStyle/>
    </a:band2H>
    <a:band1V>
      <a:tcTxStyle/>
      <a:tcStyle>
        <a:fill>
          <a:solidFill>
            <a:srgbClr val="CCCAD4"/>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920AC06D-8B7B-49CC-8569-46EED63C6B7E}" styleName="Table_4">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6.xml"/><Relationship Id="rId42" Type="http://schemas.openxmlformats.org/officeDocument/2006/relationships/slide" Target="slides/slide28.xml"/><Relationship Id="rId41" Type="http://schemas.openxmlformats.org/officeDocument/2006/relationships/slide" Target="slides/slide27.xml"/><Relationship Id="rId44" Type="http://schemas.openxmlformats.org/officeDocument/2006/relationships/slide" Target="slides/slide30.xml"/><Relationship Id="rId43" Type="http://schemas.openxmlformats.org/officeDocument/2006/relationships/slide" Target="slides/slide29.xml"/><Relationship Id="rId46" Type="http://schemas.openxmlformats.org/officeDocument/2006/relationships/slide" Target="slides/slide32.xml"/><Relationship Id="rId45" Type="http://schemas.openxmlformats.org/officeDocument/2006/relationships/slide" Target="slides/slide31.xml"/><Relationship Id="rId48" Type="http://schemas.openxmlformats.org/officeDocument/2006/relationships/slide" Target="slides/slide34.xml"/><Relationship Id="rId47" Type="http://schemas.openxmlformats.org/officeDocument/2006/relationships/slide" Target="slides/slide33.xml"/><Relationship Id="rId49" Type="http://schemas.openxmlformats.org/officeDocument/2006/relationships/slide" Target="slides/slide35.xml"/><Relationship Id="rId101" Type="http://schemas.openxmlformats.org/officeDocument/2006/relationships/font" Target="fonts/EncodeSansCondensed-bold.fntdata"/><Relationship Id="rId100" Type="http://schemas.openxmlformats.org/officeDocument/2006/relationships/font" Target="fonts/EncodeSansCondensed-regular.fntdata"/><Relationship Id="rId31" Type="http://schemas.openxmlformats.org/officeDocument/2006/relationships/slide" Target="slides/slide17.xml"/><Relationship Id="rId30" Type="http://schemas.openxmlformats.org/officeDocument/2006/relationships/slide" Target="slides/slide16.xml"/><Relationship Id="rId33" Type="http://schemas.openxmlformats.org/officeDocument/2006/relationships/slide" Target="slides/slide19.xml"/><Relationship Id="rId32" Type="http://schemas.openxmlformats.org/officeDocument/2006/relationships/slide" Target="slides/slide18.xml"/><Relationship Id="rId35" Type="http://schemas.openxmlformats.org/officeDocument/2006/relationships/slide" Target="slides/slide21.xml"/><Relationship Id="rId34" Type="http://schemas.openxmlformats.org/officeDocument/2006/relationships/slide" Target="slides/slide20.xml"/><Relationship Id="rId37" Type="http://schemas.openxmlformats.org/officeDocument/2006/relationships/slide" Target="slides/slide23.xml"/><Relationship Id="rId36" Type="http://schemas.openxmlformats.org/officeDocument/2006/relationships/slide" Target="slides/slide22.xml"/><Relationship Id="rId39" Type="http://schemas.openxmlformats.org/officeDocument/2006/relationships/slide" Target="slides/slide25.xml"/><Relationship Id="rId38" Type="http://schemas.openxmlformats.org/officeDocument/2006/relationships/slide" Target="slides/slide24.xml"/><Relationship Id="rId20" Type="http://schemas.openxmlformats.org/officeDocument/2006/relationships/slide" Target="slides/slide6.xml"/><Relationship Id="rId22" Type="http://schemas.openxmlformats.org/officeDocument/2006/relationships/slide" Target="slides/slide8.xml"/><Relationship Id="rId21" Type="http://schemas.openxmlformats.org/officeDocument/2006/relationships/slide" Target="slides/slide7.xml"/><Relationship Id="rId24" Type="http://schemas.openxmlformats.org/officeDocument/2006/relationships/slide" Target="slides/slide10.xml"/><Relationship Id="rId23" Type="http://schemas.openxmlformats.org/officeDocument/2006/relationships/slide" Target="slides/slide9.xml"/><Relationship Id="rId26" Type="http://schemas.openxmlformats.org/officeDocument/2006/relationships/slide" Target="slides/slide12.xml"/><Relationship Id="rId25" Type="http://schemas.openxmlformats.org/officeDocument/2006/relationships/slide" Target="slides/slide11.xml"/><Relationship Id="rId28" Type="http://schemas.openxmlformats.org/officeDocument/2006/relationships/slide" Target="slides/slide14.xml"/><Relationship Id="rId27" Type="http://schemas.openxmlformats.org/officeDocument/2006/relationships/slide" Target="slides/slide13.xml"/><Relationship Id="rId29" Type="http://schemas.openxmlformats.org/officeDocument/2006/relationships/slide" Target="slides/slide15.xml"/><Relationship Id="rId95" Type="http://schemas.openxmlformats.org/officeDocument/2006/relationships/font" Target="fonts/EncodeSansCondensedThin-bold.fntdata"/><Relationship Id="rId94" Type="http://schemas.openxmlformats.org/officeDocument/2006/relationships/font" Target="fonts/OpenSans-boldItalic.fntdata"/><Relationship Id="rId97" Type="http://schemas.openxmlformats.org/officeDocument/2006/relationships/font" Target="fonts/CenturyGothic-bold.fntdata"/><Relationship Id="rId96" Type="http://schemas.openxmlformats.org/officeDocument/2006/relationships/font" Target="fonts/CenturyGothic-regular.fntdata"/><Relationship Id="rId11" Type="http://schemas.openxmlformats.org/officeDocument/2006/relationships/slideMaster" Target="slideMasters/slideMaster7.xml"/><Relationship Id="rId99" Type="http://schemas.openxmlformats.org/officeDocument/2006/relationships/font" Target="fonts/CenturyGothic-boldItalic.fntdata"/><Relationship Id="rId10" Type="http://schemas.openxmlformats.org/officeDocument/2006/relationships/slideMaster" Target="slideMasters/slideMaster6.xml"/><Relationship Id="rId98" Type="http://schemas.openxmlformats.org/officeDocument/2006/relationships/font" Target="fonts/CenturyGothic-italic.fntdata"/><Relationship Id="rId13" Type="http://schemas.openxmlformats.org/officeDocument/2006/relationships/slideMaster" Target="slideMasters/slideMaster9.xml"/><Relationship Id="rId12" Type="http://schemas.openxmlformats.org/officeDocument/2006/relationships/slideMaster" Target="slideMasters/slideMaster8.xml"/><Relationship Id="rId91" Type="http://schemas.openxmlformats.org/officeDocument/2006/relationships/font" Target="fonts/OpenSans-regular.fntdata"/><Relationship Id="rId90" Type="http://schemas.openxmlformats.org/officeDocument/2006/relationships/font" Target="fonts/OpenSansLight-boldItalic.fntdata"/><Relationship Id="rId93" Type="http://schemas.openxmlformats.org/officeDocument/2006/relationships/font" Target="fonts/OpenSans-italic.fntdata"/><Relationship Id="rId92" Type="http://schemas.openxmlformats.org/officeDocument/2006/relationships/font" Target="fonts/OpenSans-bold.fntdata"/><Relationship Id="rId15" Type="http://schemas.openxmlformats.org/officeDocument/2006/relationships/slide" Target="slides/slide1.xml"/><Relationship Id="rId14" Type="http://schemas.openxmlformats.org/officeDocument/2006/relationships/notesMaster" Target="notesMasters/notesMaster1.xml"/><Relationship Id="rId17" Type="http://schemas.openxmlformats.org/officeDocument/2006/relationships/slide" Target="slides/slide3.xml"/><Relationship Id="rId16" Type="http://schemas.openxmlformats.org/officeDocument/2006/relationships/slide" Target="slides/slide2.xml"/><Relationship Id="rId19" Type="http://schemas.openxmlformats.org/officeDocument/2006/relationships/slide" Target="slides/slide5.xml"/><Relationship Id="rId18" Type="http://schemas.openxmlformats.org/officeDocument/2006/relationships/slide" Target="slides/slide4.xml"/><Relationship Id="rId84" Type="http://schemas.openxmlformats.org/officeDocument/2006/relationships/font" Target="fonts/ArialBlack-regular.fntdata"/><Relationship Id="rId83" Type="http://schemas.openxmlformats.org/officeDocument/2006/relationships/font" Target="fonts/OpenSansExtraBold-boldItalic.fntdata"/><Relationship Id="rId86" Type="http://schemas.openxmlformats.org/officeDocument/2006/relationships/font" Target="fonts/Oswald-bold.fntdata"/><Relationship Id="rId85" Type="http://schemas.openxmlformats.org/officeDocument/2006/relationships/font" Target="fonts/Oswald-regular.fntdata"/><Relationship Id="rId88" Type="http://schemas.openxmlformats.org/officeDocument/2006/relationships/font" Target="fonts/OpenSansLight-bold.fntdata"/><Relationship Id="rId87" Type="http://schemas.openxmlformats.org/officeDocument/2006/relationships/font" Target="fonts/OpenSansLight-regular.fntdata"/><Relationship Id="rId89" Type="http://schemas.openxmlformats.org/officeDocument/2006/relationships/font" Target="fonts/OpenSansLight-italic.fntdata"/><Relationship Id="rId80" Type="http://schemas.openxmlformats.org/officeDocument/2006/relationships/font" Target="fonts/OpenSansSemiBold-boldItalic.fntdata"/><Relationship Id="rId82" Type="http://schemas.openxmlformats.org/officeDocument/2006/relationships/font" Target="fonts/OpenSansExtraBold-bold.fntdata"/><Relationship Id="rId81" Type="http://schemas.openxmlformats.org/officeDocument/2006/relationships/font" Target="fonts/Average-regular.fntdata"/><Relationship Id="rId1" Type="http://schemas.openxmlformats.org/officeDocument/2006/relationships/theme" Target="theme/theme7.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73" Type="http://schemas.openxmlformats.org/officeDocument/2006/relationships/slide" Target="slides/slide59.xml"/><Relationship Id="rId72" Type="http://schemas.openxmlformats.org/officeDocument/2006/relationships/slide" Target="slides/slide58.xml"/><Relationship Id="rId75" Type="http://schemas.openxmlformats.org/officeDocument/2006/relationships/font" Target="fonts/EncodeSans-regular.fntdata"/><Relationship Id="rId74" Type="http://schemas.openxmlformats.org/officeDocument/2006/relationships/slide" Target="slides/slide60.xml"/><Relationship Id="rId77" Type="http://schemas.openxmlformats.org/officeDocument/2006/relationships/font" Target="fonts/OpenSansSemiBold-regular.fntdata"/><Relationship Id="rId76" Type="http://schemas.openxmlformats.org/officeDocument/2006/relationships/font" Target="fonts/EncodeSans-bold.fntdata"/><Relationship Id="rId79" Type="http://schemas.openxmlformats.org/officeDocument/2006/relationships/font" Target="fonts/OpenSansSemiBold-italic.fntdata"/><Relationship Id="rId78" Type="http://schemas.openxmlformats.org/officeDocument/2006/relationships/font" Target="fonts/OpenSansSemiBold-bold.fntdata"/><Relationship Id="rId71" Type="http://schemas.openxmlformats.org/officeDocument/2006/relationships/slide" Target="slides/slide57.xml"/><Relationship Id="rId70" Type="http://schemas.openxmlformats.org/officeDocument/2006/relationships/slide" Target="slides/slide56.xml"/><Relationship Id="rId62" Type="http://schemas.openxmlformats.org/officeDocument/2006/relationships/slide" Target="slides/slide48.xml"/><Relationship Id="rId61" Type="http://schemas.openxmlformats.org/officeDocument/2006/relationships/slide" Target="slides/slide47.xml"/><Relationship Id="rId64" Type="http://schemas.openxmlformats.org/officeDocument/2006/relationships/slide" Target="slides/slide50.xml"/><Relationship Id="rId63" Type="http://schemas.openxmlformats.org/officeDocument/2006/relationships/slide" Target="slides/slide49.xml"/><Relationship Id="rId66" Type="http://schemas.openxmlformats.org/officeDocument/2006/relationships/slide" Target="slides/slide52.xml"/><Relationship Id="rId65" Type="http://schemas.openxmlformats.org/officeDocument/2006/relationships/slide" Target="slides/slide51.xml"/><Relationship Id="rId68" Type="http://schemas.openxmlformats.org/officeDocument/2006/relationships/slide" Target="slides/slide54.xml"/><Relationship Id="rId67" Type="http://schemas.openxmlformats.org/officeDocument/2006/relationships/slide" Target="slides/slide53.xml"/><Relationship Id="rId60" Type="http://schemas.openxmlformats.org/officeDocument/2006/relationships/slide" Target="slides/slide46.xml"/><Relationship Id="rId69" Type="http://schemas.openxmlformats.org/officeDocument/2006/relationships/slide" Target="slides/slide55.xml"/><Relationship Id="rId51" Type="http://schemas.openxmlformats.org/officeDocument/2006/relationships/slide" Target="slides/slide37.xml"/><Relationship Id="rId50" Type="http://schemas.openxmlformats.org/officeDocument/2006/relationships/slide" Target="slides/slide36.xml"/><Relationship Id="rId53" Type="http://schemas.openxmlformats.org/officeDocument/2006/relationships/slide" Target="slides/slide39.xml"/><Relationship Id="rId52" Type="http://schemas.openxmlformats.org/officeDocument/2006/relationships/slide" Target="slides/slide38.xml"/><Relationship Id="rId55" Type="http://schemas.openxmlformats.org/officeDocument/2006/relationships/slide" Target="slides/slide41.xml"/><Relationship Id="rId54" Type="http://schemas.openxmlformats.org/officeDocument/2006/relationships/slide" Target="slides/slide40.xml"/><Relationship Id="rId57" Type="http://schemas.openxmlformats.org/officeDocument/2006/relationships/slide" Target="slides/slide43.xml"/><Relationship Id="rId56" Type="http://schemas.openxmlformats.org/officeDocument/2006/relationships/slide" Target="slides/slide42.xml"/><Relationship Id="rId59" Type="http://schemas.openxmlformats.org/officeDocument/2006/relationships/slide" Target="slides/slide45.xml"/><Relationship Id="rId58"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e.discover.uw.edu/uha000KH0h0d0O021H7ARa0"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presentation/d/146yuMdMdHITUa3Kq2NdKLxS3eR6p5MDhxI3VJkcdJ4A/edit#slide=id.g4224d4eb65_0_80"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presentation/d/146yuMdMdHITUa3Kq2NdKLxS3eR6p5MDhxI3VJkcdJ4A/edit#slide=id.g4224d4eb65_0_80"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curaregionvi.org/"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a734fe9909_0_80:notes"/>
          <p:cNvSpPr/>
          <p:nvPr>
            <p:ph idx="2" type="sldImg"/>
          </p:nvPr>
        </p:nvSpPr>
        <p:spPr>
          <a:xfrm>
            <a:off x="1403450" y="1143000"/>
            <a:ext cx="40512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7" name="Google Shape;597;ga734fe9909_0_80:notes"/>
          <p:cNvSpPr txBox="1"/>
          <p:nvPr>
            <p:ph idx="1" type="body"/>
          </p:nvPr>
        </p:nvSpPr>
        <p:spPr>
          <a:xfrm>
            <a:off x="685643" y="4400472"/>
            <a:ext cx="5486700" cy="3600600"/>
          </a:xfrm>
          <a:prstGeom prst="rect">
            <a:avLst/>
          </a:prstGeom>
          <a:noFill/>
          <a:ln>
            <a:noFill/>
          </a:ln>
        </p:spPr>
        <p:txBody>
          <a:bodyPr anchorCtr="0" anchor="t" bIns="44825" lIns="89625" spcFirstLastPara="1" rIns="89625" wrap="square" tIns="44825">
            <a:noAutofit/>
          </a:bodyPr>
          <a:lstStyle/>
          <a:p>
            <a:pPr indent="0" lvl="0" marL="0" marR="0" rtl="0" algn="l">
              <a:spcBef>
                <a:spcPts val="0"/>
              </a:spcBef>
              <a:spcAft>
                <a:spcPts val="0"/>
              </a:spcAft>
              <a:buNone/>
            </a:pPr>
            <a:r>
              <a:t/>
            </a:r>
            <a:endParaRPr b="0" i="0" sz="1100" u="none" cap="none" strike="noStrike">
              <a:solidFill>
                <a:schemeClr val="dk1"/>
              </a:solidFill>
              <a:latin typeface="Calibri"/>
              <a:ea typeface="Calibri"/>
              <a:cs typeface="Calibri"/>
              <a:sym typeface="Calibri"/>
            </a:endParaRPr>
          </a:p>
        </p:txBody>
      </p:sp>
      <p:sp>
        <p:nvSpPr>
          <p:cNvPr id="598" name="Google Shape;598;ga734fe9909_0_80:notes"/>
          <p:cNvSpPr txBox="1"/>
          <p:nvPr>
            <p:ph idx="12" type="sldNum"/>
          </p:nvPr>
        </p:nvSpPr>
        <p:spPr>
          <a:xfrm>
            <a:off x="3885313" y="8685554"/>
            <a:ext cx="2971200" cy="458700"/>
          </a:xfrm>
          <a:prstGeom prst="rect">
            <a:avLst/>
          </a:prstGeom>
          <a:noFill/>
          <a:ln>
            <a:noFill/>
          </a:ln>
        </p:spPr>
        <p:txBody>
          <a:bodyPr anchorCtr="0" anchor="b" bIns="44825" lIns="89625" spcFirstLastPara="1" rIns="89625" wrap="square" tIns="44825">
            <a:noAutofit/>
          </a:bodyPr>
          <a:lstStyle/>
          <a:p>
            <a:pPr indent="0" lvl="0" marL="0" marR="0" rtl="0" algn="r">
              <a:spcBef>
                <a:spcPts val="0"/>
              </a:spcBef>
              <a:spcAft>
                <a:spcPts val="0"/>
              </a:spcAft>
              <a:buNone/>
            </a:pPr>
            <a:fld id="{00000000-1234-1234-1234-123412341234}" type="slidenum">
              <a:rPr b="0" i="0" lang="en" sz="1100" u="none" cap="none" strike="noStrike">
                <a:solidFill>
                  <a:schemeClr val="dk1"/>
                </a:solidFill>
                <a:latin typeface="Calibri"/>
                <a:ea typeface="Calibri"/>
                <a:cs typeface="Calibri"/>
                <a:sym typeface="Calibri"/>
              </a:rPr>
              <a:t>‹#›</a:t>
            </a:fld>
            <a:endParaRPr b="0" i="0" sz="11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ga72e473712_2_1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1" name="Google Shape;651;ga72e473712_2_1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a72e473712_0_21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75"/>
              <a:buFont typeface="Arial"/>
              <a:buNone/>
            </a:pPr>
            <a:r>
              <a:t/>
            </a:r>
            <a:endParaRPr b="0" i="0" sz="1100" u="none" cap="none" strike="noStrike">
              <a:solidFill>
                <a:schemeClr val="dk1"/>
              </a:solidFill>
              <a:latin typeface="Arial"/>
              <a:ea typeface="Arial"/>
              <a:cs typeface="Arial"/>
              <a:sym typeface="Arial"/>
            </a:endParaRPr>
          </a:p>
        </p:txBody>
      </p:sp>
      <p:sp>
        <p:nvSpPr>
          <p:cNvPr id="657" name="Google Shape;657;ga72e473712_0_2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ga72e473712_0_2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63" name="Google Shape;663;ga72e473712_0_22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ga72e473712_0_224: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a72e473712_0_2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70" name="Google Shape;670;ga72e473712_0_23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Font typeface="Arial"/>
              <a:buNone/>
            </a:pPr>
            <a:r>
              <a:rPr lang="en">
                <a:solidFill>
                  <a:srgbClr val="33006F"/>
                </a:solidFill>
              </a:rPr>
              <a:t>These are current as of 10/21/2020.</a:t>
            </a:r>
            <a:endParaRPr sz="1400">
              <a:latin typeface="Arial"/>
              <a:ea typeface="Arial"/>
              <a:cs typeface="Arial"/>
              <a:sym typeface="Arial"/>
            </a:endParaRPr>
          </a:p>
          <a:p>
            <a:pPr indent="0" lvl="0" marL="0" rtl="0" algn="l">
              <a:spcBef>
                <a:spcPts val="0"/>
              </a:spcBef>
              <a:spcAft>
                <a:spcPts val="0"/>
              </a:spcAft>
              <a:buClr>
                <a:schemeClr val="dk1"/>
              </a:buClr>
              <a:buFont typeface="Arial"/>
              <a:buNone/>
            </a:pPr>
            <a:r>
              <a:rPr lang="en">
                <a:solidFill>
                  <a:srgbClr val="33006F"/>
                </a:solidFill>
              </a:rPr>
              <a:t>Link is to OR site that reflects YOY rankings since 2003</a:t>
            </a:r>
            <a:endParaRPr>
              <a:solidFill>
                <a:srgbClr val="33006F"/>
              </a:solidFill>
            </a:endParaRPr>
          </a:p>
          <a:p>
            <a:pPr indent="0" lvl="0" marL="0" rtl="0" algn="l">
              <a:spcBef>
                <a:spcPts val="0"/>
              </a:spcBef>
              <a:spcAft>
                <a:spcPts val="0"/>
              </a:spcAft>
              <a:buClr>
                <a:schemeClr val="dk1"/>
              </a:buClr>
              <a:buFont typeface="Arial"/>
              <a:buNone/>
            </a:pPr>
            <a:r>
              <a:t/>
            </a:r>
            <a:endParaRPr u="sng">
              <a:solidFill>
                <a:srgbClr val="33006F"/>
              </a:solidFill>
              <a:hlinkClick r:id="rId2">
                <a:extLst>
                  <a:ext uri="{A12FA001-AC4F-418D-AE19-62706E023703}">
                    <ahyp:hlinkClr val="tx"/>
                  </a:ext>
                </a:extLst>
              </a:hlinkClick>
            </a:endParaRPr>
          </a:p>
          <a:p>
            <a:pPr indent="0" lvl="0" marL="0" rtl="0" algn="l">
              <a:spcBef>
                <a:spcPts val="0"/>
              </a:spcBef>
              <a:spcAft>
                <a:spcPts val="0"/>
              </a:spcAft>
              <a:buNone/>
            </a:pPr>
            <a:r>
              <a:t/>
            </a:r>
            <a:endParaRPr/>
          </a:p>
        </p:txBody>
      </p:sp>
      <p:sp>
        <p:nvSpPr>
          <p:cNvPr id="671" name="Google Shape;671;ga72e473712_0_230: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ga72e473712_0_2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79" name="Google Shape;679;ga72e473712_0_23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ga72e473712_0_238: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ga72e473712_0_2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88" name="Google Shape;688;ga72e473712_0_24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ga72e473712_0_246: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ga72e473712_0_2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97" name="Google Shape;697;ga72e473712_0_25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ga72e473712_0_254: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ga72e473712_0_2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06" name="Google Shape;706;ga72e473712_0_26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ga72e473712_0_262: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ga72e473712_0_2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15" name="Google Shape;715;ga72e473712_0_27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ga72e473712_0_270: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ga72e473712_0_279:notes"/>
          <p:cNvSpPr/>
          <p:nvPr>
            <p:ph idx="2" type="sldImg"/>
          </p:nvPr>
        </p:nvSpPr>
        <p:spPr>
          <a:xfrm>
            <a:off x="1155424" y="685488"/>
            <a:ext cx="45471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5" name="Google Shape;725;ga72e473712_0_279:notes"/>
          <p:cNvSpPr txBox="1"/>
          <p:nvPr>
            <p:ph idx="1" type="body"/>
          </p:nvPr>
        </p:nvSpPr>
        <p:spPr>
          <a:xfrm>
            <a:off x="685800" y="4343400"/>
            <a:ext cx="5486400" cy="4114800"/>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rPr lang="en" sz="1100">
                <a:latin typeface="Open Sans"/>
                <a:ea typeface="Open Sans"/>
                <a:cs typeface="Open Sans"/>
                <a:sym typeface="Open Sans"/>
              </a:rPr>
              <a:t>Reduction can be attributed to C19 but also process change.</a:t>
            </a:r>
            <a:r>
              <a:rPr lang="en">
                <a:latin typeface="Open Sans"/>
                <a:ea typeface="Open Sans"/>
                <a:cs typeface="Open Sans"/>
                <a:sym typeface="Open Sans"/>
              </a:rPr>
              <a:t> </a:t>
            </a:r>
            <a:r>
              <a:rPr lang="en" sz="1100">
                <a:latin typeface="Open Sans"/>
                <a:ea typeface="Open Sans"/>
                <a:cs typeface="Open Sans"/>
                <a:sym typeface="Open Sans"/>
              </a:rPr>
              <a:t>JIT, revised budget, and other support content down.</a:t>
            </a:r>
            <a:endParaRPr sz="1100">
              <a:latin typeface="Open Sans"/>
              <a:ea typeface="Open Sans"/>
              <a:cs typeface="Open Sans"/>
              <a:sym typeface="Open Sans"/>
            </a:endParaRPr>
          </a:p>
          <a:p>
            <a:pPr indent="0" lvl="0" marL="0" rtl="0" algn="l">
              <a:spcBef>
                <a:spcPts val="0"/>
              </a:spcBef>
              <a:spcAft>
                <a:spcPts val="0"/>
              </a:spcAft>
              <a:buNone/>
            </a:pPr>
            <a:r>
              <a:rPr lang="en" sz="1100">
                <a:latin typeface="Open Sans"/>
                <a:ea typeface="Open Sans"/>
                <a:cs typeface="Open Sans"/>
                <a:sym typeface="Open Sans"/>
              </a:rPr>
              <a:t>Process change:</a:t>
            </a:r>
            <a:r>
              <a:rPr lang="en">
                <a:latin typeface="Open Sans"/>
                <a:ea typeface="Open Sans"/>
                <a:cs typeface="Open Sans"/>
                <a:sym typeface="Open Sans"/>
              </a:rPr>
              <a:t> </a:t>
            </a:r>
            <a:r>
              <a:rPr lang="en" sz="1100">
                <a:latin typeface="Open Sans"/>
                <a:ea typeface="Open Sans"/>
                <a:cs typeface="Open Sans"/>
                <a:sym typeface="Open Sans"/>
              </a:rPr>
              <a:t>OSP no longer creates a PAN upon receipt of automatic JIT notice.</a:t>
            </a:r>
            <a:r>
              <a:rPr lang="en">
                <a:latin typeface="Open Sans"/>
                <a:ea typeface="Open Sans"/>
                <a:cs typeface="Open Sans"/>
                <a:sym typeface="Open Sans"/>
              </a:rPr>
              <a:t> </a:t>
            </a:r>
            <a:r>
              <a:rPr lang="en" sz="1100">
                <a:latin typeface="Open Sans"/>
                <a:ea typeface="Open Sans"/>
                <a:cs typeface="Open Sans"/>
                <a:sym typeface="Open Sans"/>
              </a:rPr>
              <a:t>PAN created for JIT only once department initiates a response to a JIT notice.</a:t>
            </a:r>
            <a:endParaRPr sz="1100">
              <a:latin typeface="Open Sans"/>
              <a:ea typeface="Open Sans"/>
              <a:cs typeface="Open Sans"/>
              <a:sym typeface="Open Sans"/>
            </a:endParaRPr>
          </a:p>
        </p:txBody>
      </p:sp>
      <p:sp>
        <p:nvSpPr>
          <p:cNvPr id="726" name="Google Shape;726;ga72e473712_0_279:notes"/>
          <p:cNvSpPr txBox="1"/>
          <p:nvPr>
            <p:ph idx="12" type="sldNum"/>
          </p:nvPr>
        </p:nvSpPr>
        <p:spPr>
          <a:xfrm>
            <a:off x="3884613" y="8685214"/>
            <a:ext cx="2971800" cy="4572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ga72e473712_2_10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3" name="Google Shape;603;ga72e473712_2_1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ga72e473712_0_285:notes"/>
          <p:cNvSpPr/>
          <p:nvPr>
            <p:ph idx="2" type="sldImg"/>
          </p:nvPr>
        </p:nvSpPr>
        <p:spPr>
          <a:xfrm>
            <a:off x="1155424" y="685488"/>
            <a:ext cx="45471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2" name="Google Shape;732;ga72e473712_0_285:notes"/>
          <p:cNvSpPr txBox="1"/>
          <p:nvPr>
            <p:ph idx="1" type="body"/>
          </p:nvPr>
        </p:nvSpPr>
        <p:spPr>
          <a:xfrm>
            <a:off x="685800" y="4343400"/>
            <a:ext cx="5486400" cy="4114800"/>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rPr lang="en" sz="1200"/>
              <a:t>PACs up. Largest increase: Extensions up by 174 from last year. (Likely due to C19)</a:t>
            </a:r>
            <a:endParaRPr sz="1200"/>
          </a:p>
          <a:p>
            <a:pPr indent="0" lvl="0" marL="0" rtl="0" algn="l">
              <a:spcBef>
                <a:spcPts val="0"/>
              </a:spcBef>
              <a:spcAft>
                <a:spcPts val="0"/>
              </a:spcAft>
              <a:buNone/>
            </a:pPr>
            <a:r>
              <a:rPr lang="en" sz="1200"/>
              <a:t>Others that are up: Rebudgeting approval, Change in Key Personnel, and Work Scope Change</a:t>
            </a:r>
            <a:endParaRPr sz="1200"/>
          </a:p>
        </p:txBody>
      </p:sp>
      <p:sp>
        <p:nvSpPr>
          <p:cNvPr id="733" name="Google Shape;733;ga72e473712_0_285:notes"/>
          <p:cNvSpPr txBox="1"/>
          <p:nvPr>
            <p:ph idx="12" type="sldNum"/>
          </p:nvPr>
        </p:nvSpPr>
        <p:spPr>
          <a:xfrm>
            <a:off x="3884613" y="8685214"/>
            <a:ext cx="2971800" cy="4572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ga72e473712_0_291:notes"/>
          <p:cNvSpPr/>
          <p:nvPr>
            <p:ph idx="2" type="sldImg"/>
          </p:nvPr>
        </p:nvSpPr>
        <p:spPr>
          <a:xfrm>
            <a:off x="1155424" y="685488"/>
            <a:ext cx="45471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9" name="Google Shape;739;ga72e473712_0_291:notes"/>
          <p:cNvSpPr txBox="1"/>
          <p:nvPr>
            <p:ph idx="1" type="body"/>
          </p:nvPr>
        </p:nvSpPr>
        <p:spPr>
          <a:xfrm>
            <a:off x="685800" y="4343400"/>
            <a:ext cx="5486400" cy="4114800"/>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rPr lang="en" sz="1400"/>
              <a:t>Based on “approved date”</a:t>
            </a:r>
            <a:endParaRPr sz="1400"/>
          </a:p>
          <a:p>
            <a:pPr indent="0" lvl="0" marL="0" rtl="0" algn="l">
              <a:spcBef>
                <a:spcPts val="0"/>
              </a:spcBef>
              <a:spcAft>
                <a:spcPts val="0"/>
              </a:spcAft>
              <a:buNone/>
            </a:pPr>
            <a:r>
              <a:rPr lang="en" sz="1400"/>
              <a:t>NAA: Agreements between UW and another party, related to a sponsored program, that obligates UW resources or otherwise makes legal obligations on behalf of the University and does not include external funding.</a:t>
            </a:r>
            <a:endParaRPr sz="1400"/>
          </a:p>
          <a:p>
            <a:pPr indent="0" lvl="0" marL="0" rtl="0" algn="l">
              <a:spcBef>
                <a:spcPts val="0"/>
              </a:spcBef>
              <a:spcAft>
                <a:spcPts val="0"/>
              </a:spcAft>
              <a:buNone/>
            </a:pPr>
            <a:r>
              <a:t/>
            </a:r>
            <a:endParaRPr sz="1400"/>
          </a:p>
        </p:txBody>
      </p:sp>
      <p:sp>
        <p:nvSpPr>
          <p:cNvPr id="740" name="Google Shape;740;ga72e473712_0_291:notes"/>
          <p:cNvSpPr txBox="1"/>
          <p:nvPr>
            <p:ph idx="12" type="sldNum"/>
          </p:nvPr>
        </p:nvSpPr>
        <p:spPr>
          <a:xfrm>
            <a:off x="3884613" y="8685214"/>
            <a:ext cx="2971800" cy="4572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ga72e473712_0_298:notes"/>
          <p:cNvSpPr/>
          <p:nvPr>
            <p:ph idx="2" type="sldImg"/>
          </p:nvPr>
        </p:nvSpPr>
        <p:spPr>
          <a:xfrm>
            <a:off x="1155424" y="685488"/>
            <a:ext cx="45471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7" name="Google Shape;747;ga72e473712_0_298:notes"/>
          <p:cNvSpPr txBox="1"/>
          <p:nvPr>
            <p:ph idx="1" type="body"/>
          </p:nvPr>
        </p:nvSpPr>
        <p:spPr>
          <a:xfrm>
            <a:off x="685800" y="4343400"/>
            <a:ext cx="5486400" cy="4114800"/>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sz="1400"/>
          </a:p>
        </p:txBody>
      </p:sp>
      <p:sp>
        <p:nvSpPr>
          <p:cNvPr id="748" name="Google Shape;748;ga72e473712_0_298:notes"/>
          <p:cNvSpPr txBox="1"/>
          <p:nvPr>
            <p:ph idx="12" type="sldNum"/>
          </p:nvPr>
        </p:nvSpPr>
        <p:spPr>
          <a:xfrm>
            <a:off x="3884613" y="8685214"/>
            <a:ext cx="2971800" cy="4572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ga75d0ac8d9_3_0: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757" name="Google Shape;757;ga75d0ac8d9_3_0:notes"/>
          <p:cNvSpPr/>
          <p:nvPr>
            <p:ph idx="2" type="sldImg"/>
          </p:nvPr>
        </p:nvSpPr>
        <p:spPr>
          <a:xfrm>
            <a:off x="1155424" y="685488"/>
            <a:ext cx="4547152"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ga72e473712_0_314:notes"/>
          <p:cNvSpPr/>
          <p:nvPr>
            <p:ph idx="2" type="sldImg"/>
          </p:nvPr>
        </p:nvSpPr>
        <p:spPr>
          <a:xfrm>
            <a:off x="1155424" y="685488"/>
            <a:ext cx="45471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6" name="Google Shape;766;ga72e473712_0_314:notes"/>
          <p:cNvSpPr txBox="1"/>
          <p:nvPr>
            <p:ph idx="1" type="body"/>
          </p:nvPr>
        </p:nvSpPr>
        <p:spPr>
          <a:xfrm>
            <a:off x="685800" y="4343400"/>
            <a:ext cx="5486400" cy="4114800"/>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rPr lang="en" sz="1200"/>
              <a:t>Biggest increase: Other institutions of higher education (64 increase from last year)</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Not accounted for in overall #s are closeout actions.</a:t>
            </a:r>
            <a:endParaRPr sz="1200"/>
          </a:p>
        </p:txBody>
      </p:sp>
      <p:sp>
        <p:nvSpPr>
          <p:cNvPr id="767" name="Google Shape;767;ga72e473712_0_314:notes"/>
          <p:cNvSpPr txBox="1"/>
          <p:nvPr>
            <p:ph idx="12" type="sldNum"/>
          </p:nvPr>
        </p:nvSpPr>
        <p:spPr>
          <a:xfrm>
            <a:off x="3884613" y="8685214"/>
            <a:ext cx="2971800" cy="4572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ga72e473712_0_3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773" name="Google Shape;773;ga72e473712_0_3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ga75d0ac8d9_0_2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8" name="Google Shape;778;ga75d0ac8d9_0_2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ga75d0ac8d9_0_2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4" name="Google Shape;784;ga75d0ac8d9_0_2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ga75d0ac8d9_0_2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0" name="Google Shape;790;ga75d0ac8d9_0_2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 </a:t>
            </a:r>
            <a:endParaRPr/>
          </a:p>
          <a:p>
            <a:pPr indent="0" lvl="0" marL="0" rtl="0" algn="l">
              <a:lnSpc>
                <a:spcPct val="100000"/>
              </a:lnSpc>
              <a:spcBef>
                <a:spcPts val="0"/>
              </a:spcBef>
              <a:spcAft>
                <a:spcPts val="0"/>
              </a:spcAft>
              <a:buSzPts val="1400"/>
              <a:buNone/>
            </a:pPr>
            <a:r>
              <a:t/>
            </a:r>
            <a:endParaRPr/>
          </a:p>
          <a:p>
            <a:pPr indent="0" lvl="0" marL="0" rtl="0" algn="l">
              <a:lnSpc>
                <a:spcPct val="120000"/>
              </a:lnSpc>
              <a:spcBef>
                <a:spcPts val="0"/>
              </a:spcBef>
              <a:spcAft>
                <a:spcPts val="0"/>
              </a:spcAft>
              <a:buSzPts val="1400"/>
              <a:buNone/>
            </a:pPr>
            <a:r>
              <a:rPr lang="en"/>
              <a:t>Research Administration Data, or RAD, is not one database, nor one report, it’s a collection of tools that let you access a combination of databases. - take a look at this image that (greatly) simplifies that ‘ecosystem’ - Starting with the box on the left</a:t>
            </a:r>
            <a:endParaRPr/>
          </a:p>
          <a:p>
            <a:pPr indent="-298450" lvl="0" marL="457200" rtl="0" algn="l">
              <a:lnSpc>
                <a:spcPct val="115000"/>
              </a:lnSpc>
              <a:spcBef>
                <a:spcPts val="0"/>
              </a:spcBef>
              <a:spcAft>
                <a:spcPts val="0"/>
              </a:spcAft>
              <a:buSzPts val="1100"/>
              <a:buChar char="●"/>
            </a:pPr>
            <a:r>
              <a:rPr lang="en"/>
              <a:t>RAD is compiled from multiple UW institutional data sources (example: SAGE, managed by ORIS and Finance data, managed by UW Finance)</a:t>
            </a:r>
            <a:endParaRPr/>
          </a:p>
          <a:p>
            <a:pPr indent="-298450" lvl="0" marL="457200" rtl="0" algn="l">
              <a:lnSpc>
                <a:spcPct val="115000"/>
              </a:lnSpc>
              <a:spcBef>
                <a:spcPts val="0"/>
              </a:spcBef>
              <a:spcAft>
                <a:spcPts val="0"/>
              </a:spcAft>
              <a:buSzPts val="1100"/>
              <a:buChar char="●"/>
            </a:pPr>
            <a:r>
              <a:rPr lang="en"/>
              <a:t>That compilation of data is collected into UW-IT’s EDW - Enterprise Data Warehouse</a:t>
            </a:r>
            <a:endParaRPr/>
          </a:p>
          <a:p>
            <a:pPr indent="-298450" lvl="0" marL="457200" rtl="0" algn="l">
              <a:lnSpc>
                <a:spcPct val="115000"/>
              </a:lnSpc>
              <a:spcBef>
                <a:spcPts val="0"/>
              </a:spcBef>
              <a:spcAft>
                <a:spcPts val="0"/>
              </a:spcAft>
              <a:buSzPts val="1100"/>
              <a:buChar char="●"/>
            </a:pPr>
            <a:r>
              <a:rPr lang="en"/>
              <a:t>All of that data is then made available to you through a number of different EDW data analysis tools</a:t>
            </a:r>
            <a:endParaRPr/>
          </a:p>
          <a:p>
            <a:pPr indent="0" lvl="0" marL="0" rtl="0" algn="l">
              <a:lnSpc>
                <a:spcPct val="115000"/>
              </a:lnSpc>
              <a:spcBef>
                <a:spcPts val="0"/>
              </a:spcBef>
              <a:spcAft>
                <a:spcPts val="0"/>
              </a:spcAft>
              <a:buSzPts val="1400"/>
              <a:buNone/>
            </a:pPr>
            <a:r>
              <a:t/>
            </a:r>
            <a:endParaRPr/>
          </a:p>
          <a:p>
            <a:pPr indent="0" lvl="0" marL="0" rtl="0" algn="l">
              <a:lnSpc>
                <a:spcPct val="138000"/>
              </a:lnSpc>
              <a:spcBef>
                <a:spcPts val="0"/>
              </a:spcBef>
              <a:spcAft>
                <a:spcPts val="0"/>
              </a:spcAft>
              <a:buSzPts val="1400"/>
              <a:buNone/>
            </a:pPr>
            <a:r>
              <a:rPr lang="en"/>
              <a:t>Which data analysis tools? (</a:t>
            </a:r>
            <a:r>
              <a:rPr lang="en" u="sng">
                <a:solidFill>
                  <a:srgbClr val="1155CC"/>
                </a:solidFill>
                <a:hlinkClick r:id="rId2">
                  <a:extLst>
                    <a:ext uri="{A12FA001-AC4F-418D-AE19-62706E023703}">
                      <ahyp:hlinkClr val="tx"/>
                    </a:ext>
                  </a:extLst>
                </a:hlinkClick>
              </a:rPr>
              <a:t>slide</a:t>
            </a:r>
            <a:r>
              <a:rPr lang="en"/>
              <a:t>) - different ways to look at data. A separate class is dedicated to Cubes.</a:t>
            </a:r>
            <a:endParaRPr/>
          </a:p>
          <a:p>
            <a:pPr indent="-298450" lvl="0" marL="457200" rtl="0" algn="l">
              <a:lnSpc>
                <a:spcPct val="115000"/>
              </a:lnSpc>
              <a:spcBef>
                <a:spcPts val="0"/>
              </a:spcBef>
              <a:spcAft>
                <a:spcPts val="0"/>
              </a:spcAft>
              <a:buSzPts val="1100"/>
              <a:buChar char="●"/>
            </a:pPr>
            <a:r>
              <a:rPr lang="en"/>
              <a:t>UW Profiles (Dashboards)</a:t>
            </a:r>
            <a:endParaRPr/>
          </a:p>
          <a:p>
            <a:pPr indent="-298450" lvl="0" marL="457200" rtl="0" algn="l">
              <a:lnSpc>
                <a:spcPct val="115000"/>
              </a:lnSpc>
              <a:spcBef>
                <a:spcPts val="0"/>
              </a:spcBef>
              <a:spcAft>
                <a:spcPts val="0"/>
              </a:spcAft>
              <a:buSzPts val="1100"/>
              <a:buChar char="●"/>
            </a:pPr>
            <a:r>
              <a:rPr lang="en"/>
              <a:t>B.I. Portal (Visualizations - ready made, Reports - details in spreadsheet, Cubes - a lot of data accessible via excel pivot table)</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ga75d0ac8d9_0_2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2" name="Google Shape;812;ga75d0ac8d9_0_2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When do I use what?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Research Administration Data, or RAD, is not one database, nor one report, it’s a collection of tools that let you access a combination of databases. - take a look at this image that (greatly) simplifies that ‘ecosystem’ - Starting with the box on the left</a:t>
            </a:r>
            <a:endParaRPr/>
          </a:p>
          <a:p>
            <a:pPr indent="-298450" lvl="0" marL="457200" rtl="0" algn="l">
              <a:lnSpc>
                <a:spcPct val="100000"/>
              </a:lnSpc>
              <a:spcBef>
                <a:spcPts val="0"/>
              </a:spcBef>
              <a:spcAft>
                <a:spcPts val="0"/>
              </a:spcAft>
              <a:buSzPts val="1100"/>
              <a:buChar char="●"/>
            </a:pPr>
            <a:r>
              <a:rPr lang="en"/>
              <a:t>RAD is compiled from multiple UW institutional data sources (example: SAGE, managed by ORIS and Finance data, managed by UW Finance)</a:t>
            </a:r>
            <a:endParaRPr/>
          </a:p>
          <a:p>
            <a:pPr indent="-298450" lvl="0" marL="457200" rtl="0" algn="l">
              <a:lnSpc>
                <a:spcPct val="100000"/>
              </a:lnSpc>
              <a:spcBef>
                <a:spcPts val="0"/>
              </a:spcBef>
              <a:spcAft>
                <a:spcPts val="0"/>
              </a:spcAft>
              <a:buSzPts val="1100"/>
              <a:buChar char="●"/>
            </a:pPr>
            <a:r>
              <a:rPr lang="en"/>
              <a:t>That compilation of data is collected into UW-IT’s EDW - Enterprise Data Warehouse</a:t>
            </a:r>
            <a:endParaRPr/>
          </a:p>
          <a:p>
            <a:pPr indent="-298450" lvl="0" marL="457200" rtl="0" algn="l">
              <a:lnSpc>
                <a:spcPct val="100000"/>
              </a:lnSpc>
              <a:spcBef>
                <a:spcPts val="0"/>
              </a:spcBef>
              <a:spcAft>
                <a:spcPts val="0"/>
              </a:spcAft>
              <a:buSzPts val="1100"/>
              <a:buChar char="●"/>
            </a:pPr>
            <a:r>
              <a:rPr lang="en"/>
              <a:t>All of that data is then made available to you through a number of different EDW data analysis tools</a:t>
            </a:r>
            <a:endParaRPr/>
          </a:p>
          <a:p>
            <a:pPr indent="0" lvl="0" marL="0" rtl="0" algn="l">
              <a:lnSpc>
                <a:spcPct val="100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rPr lang="en"/>
              <a:t>Which data analysis tools? (</a:t>
            </a:r>
            <a:r>
              <a:rPr lang="en" u="sng">
                <a:solidFill>
                  <a:srgbClr val="1155CC"/>
                </a:solidFill>
                <a:hlinkClick r:id="rId2">
                  <a:extLst>
                    <a:ext uri="{A12FA001-AC4F-418D-AE19-62706E023703}">
                      <ahyp:hlinkClr val="tx"/>
                    </a:ext>
                  </a:extLst>
                </a:hlinkClick>
              </a:rPr>
              <a:t>slide</a:t>
            </a:r>
            <a:r>
              <a:rPr lang="en"/>
              <a:t>) - different ways to look at data. A separate class is dedicated to Cubes.</a:t>
            </a:r>
            <a:endParaRPr/>
          </a:p>
          <a:p>
            <a:pPr indent="-298450" lvl="0" marL="457200" rtl="0" algn="l">
              <a:lnSpc>
                <a:spcPct val="115000"/>
              </a:lnSpc>
              <a:spcBef>
                <a:spcPts val="0"/>
              </a:spcBef>
              <a:spcAft>
                <a:spcPts val="0"/>
              </a:spcAft>
              <a:buSzPts val="1100"/>
              <a:buChar char="●"/>
            </a:pPr>
            <a:r>
              <a:rPr lang="en"/>
              <a:t>UW Profiles (Dashboards)</a:t>
            </a:r>
            <a:endParaRPr/>
          </a:p>
          <a:p>
            <a:pPr indent="-298450" lvl="0" marL="457200" rtl="0" algn="l">
              <a:lnSpc>
                <a:spcPct val="115000"/>
              </a:lnSpc>
              <a:spcBef>
                <a:spcPts val="0"/>
              </a:spcBef>
              <a:spcAft>
                <a:spcPts val="0"/>
              </a:spcAft>
              <a:buSzPts val="1100"/>
              <a:buChar char="●"/>
            </a:pPr>
            <a:r>
              <a:rPr lang="en"/>
              <a:t>B.I. Portal (Visualizations - ready made, Reports - details in spreadsheet, Cubes - a lot of data accessible via excel pivot table)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ga72e473712_2_1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9" name="Google Shape;609;ga72e473712_2_1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FISMA - Federal Information Security Management Act, passed in 2002</a:t>
            </a:r>
            <a:endParaRPr/>
          </a:p>
          <a:p>
            <a:pPr indent="0" lvl="0" marL="0" rtl="0" algn="l">
              <a:lnSpc>
                <a:spcPct val="100000"/>
              </a:lnSpc>
              <a:spcBef>
                <a:spcPts val="0"/>
              </a:spcBef>
              <a:spcAft>
                <a:spcPts val="0"/>
              </a:spcAft>
              <a:buSzPts val="1100"/>
              <a:buNone/>
            </a:pPr>
            <a:r>
              <a:rPr lang="en"/>
              <a:t>FIPS Pubs - Federal Information Processing Standards Publications</a:t>
            </a:r>
            <a:endParaRPr/>
          </a:p>
          <a:p>
            <a:pPr indent="0" lvl="0" marL="0" rtl="0" algn="l">
              <a:lnSpc>
                <a:spcPct val="100000"/>
              </a:lnSpc>
              <a:spcBef>
                <a:spcPts val="0"/>
              </a:spcBef>
              <a:spcAft>
                <a:spcPts val="0"/>
              </a:spcAft>
              <a:buSzPts val="1100"/>
              <a:buNone/>
            </a:pPr>
            <a:r>
              <a:rPr lang="en"/>
              <a:t>OMB Circulars - Office of Management and Budget</a:t>
            </a:r>
            <a:endParaRPr/>
          </a:p>
          <a:p>
            <a:pPr indent="0" lvl="0" marL="0" rtl="0" algn="l">
              <a:lnSpc>
                <a:spcPct val="100000"/>
              </a:lnSpc>
              <a:spcBef>
                <a:spcPts val="0"/>
              </a:spcBef>
              <a:spcAft>
                <a:spcPts val="0"/>
              </a:spcAft>
              <a:buSzPts val="1100"/>
              <a:buNone/>
            </a:pPr>
            <a:r>
              <a:rPr lang="en"/>
              <a:t>NIST SP - National Institute of Standards and Technology Special Publication</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7" name="Shape 837"/>
        <p:cNvGrpSpPr/>
        <p:nvPr/>
      </p:nvGrpSpPr>
      <p:grpSpPr>
        <a:xfrm>
          <a:off x="0" y="0"/>
          <a:ext cx="0" cy="0"/>
          <a:chOff x="0" y="0"/>
          <a:chExt cx="0" cy="0"/>
        </a:xfrm>
      </p:grpSpPr>
      <p:sp>
        <p:nvSpPr>
          <p:cNvPr id="838" name="Google Shape;838;ga75d0ac8d9_0_29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lang="en"/>
              <a:t>“[...]a display of high-level trend data about university activities that strives to be easy to use and understand[...] The goal of UW Profiles is to inform, to foster discussion [...] and to encourage further analysis and exploration”</a:t>
            </a:r>
            <a:endParaRPr/>
          </a:p>
          <a:p>
            <a:pPr indent="0" lvl="0" marL="0" rtl="0" algn="l">
              <a:lnSpc>
                <a:spcPct val="100000"/>
              </a:lnSpc>
              <a:spcBef>
                <a:spcPts val="0"/>
              </a:spcBef>
              <a:spcAft>
                <a:spcPts val="0"/>
              </a:spcAft>
              <a:buSzPts val="1400"/>
              <a:buNone/>
            </a:pPr>
            <a:r>
              <a:t/>
            </a:r>
            <a:endParaRPr/>
          </a:p>
          <a:p>
            <a:pPr indent="-298450" lvl="0" marL="457200" rtl="0" algn="l">
              <a:lnSpc>
                <a:spcPct val="115000"/>
              </a:lnSpc>
              <a:spcBef>
                <a:spcPts val="0"/>
              </a:spcBef>
              <a:spcAft>
                <a:spcPts val="0"/>
              </a:spcAft>
              <a:buSzPts val="1100"/>
              <a:buChar char="●"/>
            </a:pPr>
            <a:r>
              <a:rPr lang="en" sz="1100"/>
              <a:t>Access to UW Profiles</a:t>
            </a:r>
            <a:endParaRPr sz="1100"/>
          </a:p>
          <a:p>
            <a:pPr indent="-298450" lvl="1" marL="914400" rtl="0" algn="l">
              <a:lnSpc>
                <a:spcPct val="115000"/>
              </a:lnSpc>
              <a:spcBef>
                <a:spcPts val="0"/>
              </a:spcBef>
              <a:spcAft>
                <a:spcPts val="0"/>
              </a:spcAft>
              <a:buSzPts val="1100"/>
              <a:buChar char="○"/>
            </a:pPr>
            <a:r>
              <a:rPr lang="en" sz="1100"/>
              <a:t>Requires an active UW NetID + password</a:t>
            </a:r>
            <a:endParaRPr sz="1100"/>
          </a:p>
          <a:p>
            <a:pPr indent="-298450" lvl="1" marL="914400" rtl="0" algn="l">
              <a:lnSpc>
                <a:spcPct val="115000"/>
              </a:lnSpc>
              <a:spcBef>
                <a:spcPts val="0"/>
              </a:spcBef>
              <a:spcAft>
                <a:spcPts val="0"/>
              </a:spcAft>
              <a:buSzPts val="1100"/>
              <a:buChar char="○"/>
            </a:pPr>
            <a:r>
              <a:rPr lang="en" sz="1100"/>
              <a:t>Requires EDW access</a:t>
            </a:r>
            <a:endParaRPr sz="1100"/>
          </a:p>
          <a:p>
            <a:pPr indent="-298450" lvl="1" marL="914400" rtl="0" algn="l">
              <a:lnSpc>
                <a:spcPct val="115000"/>
              </a:lnSpc>
              <a:spcBef>
                <a:spcPts val="0"/>
              </a:spcBef>
              <a:spcAft>
                <a:spcPts val="0"/>
              </a:spcAft>
              <a:buSzPts val="1100"/>
              <a:buChar char="○"/>
            </a:pPr>
            <a:r>
              <a:rPr lang="en" sz="1100"/>
              <a:t>Requires being logged on to the UW network</a:t>
            </a:r>
            <a:endParaRPr sz="1100"/>
          </a:p>
          <a:p>
            <a:pPr indent="-298450" lvl="0" marL="457200" rtl="0" algn="l">
              <a:lnSpc>
                <a:spcPct val="115000"/>
              </a:lnSpc>
              <a:spcBef>
                <a:spcPts val="0"/>
              </a:spcBef>
              <a:spcAft>
                <a:spcPts val="0"/>
              </a:spcAft>
              <a:buSzPts val="1100"/>
              <a:buChar char="●"/>
            </a:pPr>
            <a:r>
              <a:rPr lang="en" sz="1100"/>
              <a:t>UW Public Profiles</a:t>
            </a:r>
            <a:endParaRPr sz="1100"/>
          </a:p>
          <a:p>
            <a:pPr indent="-298450" lvl="1" marL="914400" rtl="0" algn="l">
              <a:lnSpc>
                <a:spcPct val="115000"/>
              </a:lnSpc>
              <a:spcBef>
                <a:spcPts val="0"/>
              </a:spcBef>
              <a:spcAft>
                <a:spcPts val="0"/>
              </a:spcAft>
              <a:buSzPts val="1100"/>
              <a:buChar char="○"/>
            </a:pPr>
            <a:r>
              <a:rPr lang="en" sz="1100"/>
              <a:t>An effort lead by the Office of Planning &amp; Budgeting (OPB)</a:t>
            </a:r>
            <a:endParaRPr sz="1100"/>
          </a:p>
          <a:p>
            <a:pPr indent="-298450" lvl="1" marL="914400" rtl="0" algn="l">
              <a:lnSpc>
                <a:spcPct val="115000"/>
              </a:lnSpc>
              <a:spcBef>
                <a:spcPts val="0"/>
              </a:spcBef>
              <a:spcAft>
                <a:spcPts val="0"/>
              </a:spcAft>
              <a:buSzPts val="1100"/>
              <a:buChar char="○"/>
            </a:pPr>
            <a:r>
              <a:rPr lang="en" sz="1100"/>
              <a:t>Presents a number of interactive dashboards accessible by the public (no UW NetID required)</a:t>
            </a:r>
            <a:endParaRPr sz="1100"/>
          </a:p>
          <a:p>
            <a:pPr indent="0" lvl="0" marL="0" rtl="0" algn="l">
              <a:lnSpc>
                <a:spcPct val="100000"/>
              </a:lnSpc>
              <a:spcBef>
                <a:spcPts val="0"/>
              </a:spcBef>
              <a:spcAft>
                <a:spcPts val="0"/>
              </a:spcAft>
              <a:buSzPts val="1400"/>
              <a:buNone/>
            </a:pPr>
            <a:r>
              <a:t/>
            </a:r>
            <a:endParaRPr/>
          </a:p>
        </p:txBody>
      </p:sp>
      <p:sp>
        <p:nvSpPr>
          <p:cNvPr id="839" name="Google Shape;839;ga75d0ac8d9_0_29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ga75d0ac8d9_0_30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0" name="Google Shape;850;ga75d0ac8d9_0_3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SzPts val="1400"/>
              <a:buNone/>
            </a:pPr>
            <a:r>
              <a:rPr lang="en"/>
              <a:t>Enterprise Information, Integration and Analytics, a division of UW-IT</a:t>
            </a:r>
            <a:endParaRPr/>
          </a:p>
          <a:p>
            <a:pPr indent="0" lvl="0" marL="0" rtl="0" algn="l">
              <a:lnSpc>
                <a:spcPct val="150000"/>
              </a:lnSpc>
              <a:spcBef>
                <a:spcPts val="0"/>
              </a:spcBef>
              <a:spcAft>
                <a:spcPts val="0"/>
              </a:spcAft>
              <a:buSzPts val="1400"/>
              <a:buNone/>
            </a:pPr>
            <a:r>
              <a:rPr lang="en"/>
              <a:t>Need UW netID as some data is sensible</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6" name="Shape 856"/>
        <p:cNvGrpSpPr/>
        <p:nvPr/>
      </p:nvGrpSpPr>
      <p:grpSpPr>
        <a:xfrm>
          <a:off x="0" y="0"/>
          <a:ext cx="0" cy="0"/>
          <a:chOff x="0" y="0"/>
          <a:chExt cx="0" cy="0"/>
        </a:xfrm>
      </p:grpSpPr>
      <p:sp>
        <p:nvSpPr>
          <p:cNvPr id="857" name="Google Shape;857;ga75d0ac8d9_0_30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We’ll cover Visualizations first (NEXT SLIDE)</a:t>
            </a:r>
            <a:endParaRPr/>
          </a:p>
        </p:txBody>
      </p:sp>
      <p:sp>
        <p:nvSpPr>
          <p:cNvPr id="858" name="Google Shape;858;ga75d0ac8d9_0_30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5" name="Shape 865"/>
        <p:cNvGrpSpPr/>
        <p:nvPr/>
      </p:nvGrpSpPr>
      <p:grpSpPr>
        <a:xfrm>
          <a:off x="0" y="0"/>
          <a:ext cx="0" cy="0"/>
          <a:chOff x="0" y="0"/>
          <a:chExt cx="0" cy="0"/>
        </a:xfrm>
      </p:grpSpPr>
      <p:sp>
        <p:nvSpPr>
          <p:cNvPr id="866" name="Google Shape;866;ga75d0ac8d9_0_3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7" name="Google Shape;867;ga75d0ac8d9_0_3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Visualizations - the easiest way to consume data!</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Class Hands-On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Note: Slide packet will include information on all of the RAD Visualizations covered during the hands-on session</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1" name="Shape 871"/>
        <p:cNvGrpSpPr/>
        <p:nvPr/>
      </p:nvGrpSpPr>
      <p:grpSpPr>
        <a:xfrm>
          <a:off x="0" y="0"/>
          <a:ext cx="0" cy="0"/>
          <a:chOff x="0" y="0"/>
          <a:chExt cx="0" cy="0"/>
        </a:xfrm>
      </p:grpSpPr>
      <p:sp>
        <p:nvSpPr>
          <p:cNvPr id="872" name="Google Shape;872;ga75d0ac8d9_0_3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3" name="Google Shape;873;ga75d0ac8d9_0_3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Put in context; high level university use, no department or college level details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9" name="Shape 879"/>
        <p:cNvGrpSpPr/>
        <p:nvPr/>
      </p:nvGrpSpPr>
      <p:grpSpPr>
        <a:xfrm>
          <a:off x="0" y="0"/>
          <a:ext cx="0" cy="0"/>
          <a:chOff x="0" y="0"/>
          <a:chExt cx="0" cy="0"/>
        </a:xfrm>
      </p:grpSpPr>
      <p:sp>
        <p:nvSpPr>
          <p:cNvPr id="880" name="Google Shape;880;ga75d0ac8d9_0_3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1" name="Google Shape;881;ga75d0ac8d9_0_3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7" name="Shape 887"/>
        <p:cNvGrpSpPr/>
        <p:nvPr/>
      </p:nvGrpSpPr>
      <p:grpSpPr>
        <a:xfrm>
          <a:off x="0" y="0"/>
          <a:ext cx="0" cy="0"/>
          <a:chOff x="0" y="0"/>
          <a:chExt cx="0" cy="0"/>
        </a:xfrm>
      </p:grpSpPr>
      <p:sp>
        <p:nvSpPr>
          <p:cNvPr id="888" name="Google Shape;888;ga75d0ac8d9_0_3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9" name="Google Shape;889;ga75d0ac8d9_0_3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ga75d0ac8d9_0_3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7" name="Google Shape;897;ga75d0ac8d9_0_3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 name="Shape 901"/>
        <p:cNvGrpSpPr/>
        <p:nvPr/>
      </p:nvGrpSpPr>
      <p:grpSpPr>
        <a:xfrm>
          <a:off x="0" y="0"/>
          <a:ext cx="0" cy="0"/>
          <a:chOff x="0" y="0"/>
          <a:chExt cx="0" cy="0"/>
        </a:xfrm>
      </p:grpSpPr>
      <p:sp>
        <p:nvSpPr>
          <p:cNvPr id="902" name="Google Shape;902;ga75d0ac8d9_0_3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3" name="Google Shape;903;ga75d0ac8d9_0_3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Reports - less constructed data views, but more details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Class Hands-On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Note: Slide packet will include information on all of the RAD Reports covered during the hands-on session</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7" name="Shape 907"/>
        <p:cNvGrpSpPr/>
        <p:nvPr/>
      </p:nvGrpSpPr>
      <p:grpSpPr>
        <a:xfrm>
          <a:off x="0" y="0"/>
          <a:ext cx="0" cy="0"/>
          <a:chOff x="0" y="0"/>
          <a:chExt cx="0" cy="0"/>
        </a:xfrm>
      </p:grpSpPr>
      <p:sp>
        <p:nvSpPr>
          <p:cNvPr id="908" name="Google Shape;908;ga75d0ac8d9_0_3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9" name="Google Shape;909;ga75d0ac8d9_0_3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a72e473712_2_1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5" name="Google Shape;615;ga72e473712_2_1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HHS - CDC, FDA, NIH</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5" name="Shape 915"/>
        <p:cNvGrpSpPr/>
        <p:nvPr/>
      </p:nvGrpSpPr>
      <p:grpSpPr>
        <a:xfrm>
          <a:off x="0" y="0"/>
          <a:ext cx="0" cy="0"/>
          <a:chOff x="0" y="0"/>
          <a:chExt cx="0" cy="0"/>
        </a:xfrm>
      </p:grpSpPr>
      <p:sp>
        <p:nvSpPr>
          <p:cNvPr id="916" name="Google Shape;916;ga75d0ac8d9_0_3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7" name="Google Shape;917;ga75d0ac8d9_0_3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3" name="Shape 923"/>
        <p:cNvGrpSpPr/>
        <p:nvPr/>
      </p:nvGrpSpPr>
      <p:grpSpPr>
        <a:xfrm>
          <a:off x="0" y="0"/>
          <a:ext cx="0" cy="0"/>
          <a:chOff x="0" y="0"/>
          <a:chExt cx="0" cy="0"/>
        </a:xfrm>
      </p:grpSpPr>
      <p:sp>
        <p:nvSpPr>
          <p:cNvPr id="924" name="Google Shape;924;ga75d0ac8d9_0_3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5" name="Google Shape;925;ga75d0ac8d9_0_3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1" name="Shape 931"/>
        <p:cNvGrpSpPr/>
        <p:nvPr/>
      </p:nvGrpSpPr>
      <p:grpSpPr>
        <a:xfrm>
          <a:off x="0" y="0"/>
          <a:ext cx="0" cy="0"/>
          <a:chOff x="0" y="0"/>
          <a:chExt cx="0" cy="0"/>
        </a:xfrm>
      </p:grpSpPr>
      <p:sp>
        <p:nvSpPr>
          <p:cNvPr id="932" name="Google Shape;932;ga75d0ac8d9_0_3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3" name="Google Shape;933;ga75d0ac8d9_0_3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This is a demo - NOT hands-on for the class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Demonstrates Report Downloads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Introduces what it will be like to work with the RAD Cube</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7" name="Shape 937"/>
        <p:cNvGrpSpPr/>
        <p:nvPr/>
      </p:nvGrpSpPr>
      <p:grpSpPr>
        <a:xfrm>
          <a:off x="0" y="0"/>
          <a:ext cx="0" cy="0"/>
          <a:chOff x="0" y="0"/>
          <a:chExt cx="0" cy="0"/>
        </a:xfrm>
      </p:grpSpPr>
      <p:sp>
        <p:nvSpPr>
          <p:cNvPr id="938" name="Google Shape;938;ga75d0ac8d9_0_3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9" name="Google Shape;939;ga75d0ac8d9_0_3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3" name="Shape 943"/>
        <p:cNvGrpSpPr/>
        <p:nvPr/>
      </p:nvGrpSpPr>
      <p:grpSpPr>
        <a:xfrm>
          <a:off x="0" y="0"/>
          <a:ext cx="0" cy="0"/>
          <a:chOff x="0" y="0"/>
          <a:chExt cx="0" cy="0"/>
        </a:xfrm>
      </p:grpSpPr>
      <p:sp>
        <p:nvSpPr>
          <p:cNvPr id="944" name="Google Shape;944;ga75d0ac8d9_0_3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5" name="Google Shape;945;ga75d0ac8d9_0_3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4" name="Shape 954"/>
        <p:cNvGrpSpPr/>
        <p:nvPr/>
      </p:nvGrpSpPr>
      <p:grpSpPr>
        <a:xfrm>
          <a:off x="0" y="0"/>
          <a:ext cx="0" cy="0"/>
          <a:chOff x="0" y="0"/>
          <a:chExt cx="0" cy="0"/>
        </a:xfrm>
      </p:grpSpPr>
      <p:sp>
        <p:nvSpPr>
          <p:cNvPr id="955" name="Google Shape;955;ga75d0ac8d9_0_39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6" name="Google Shape;956;ga75d0ac8d9_0_3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sz="1000"/>
              <a:t>Knowledge Navigator displays business terms</a:t>
            </a:r>
            <a:endParaRPr sz="1000"/>
          </a:p>
          <a:p>
            <a:pPr indent="0" lvl="0" marL="0" rtl="0" algn="l">
              <a:lnSpc>
                <a:spcPct val="100000"/>
              </a:lnSpc>
              <a:spcBef>
                <a:spcPts val="0"/>
              </a:spcBef>
              <a:spcAft>
                <a:spcPts val="0"/>
              </a:spcAft>
              <a:buSzPts val="1400"/>
              <a:buNone/>
            </a:pPr>
            <a:r>
              <a:rPr lang="en" sz="1000"/>
              <a:t>and data relationships both visually and textually,</a:t>
            </a:r>
            <a:endParaRPr sz="1000"/>
          </a:p>
          <a:p>
            <a:pPr indent="0" lvl="0" marL="0" rtl="0" algn="l">
              <a:lnSpc>
                <a:spcPct val="100000"/>
              </a:lnSpc>
              <a:spcBef>
                <a:spcPts val="0"/>
              </a:spcBef>
              <a:spcAft>
                <a:spcPts val="0"/>
              </a:spcAft>
              <a:buSzPts val="1400"/>
              <a:buNone/>
            </a:pPr>
            <a:r>
              <a:rPr lang="en" sz="1000"/>
              <a:t>highlighting linkages between old and new systems.</a:t>
            </a:r>
            <a:endParaRPr sz="1000"/>
          </a:p>
          <a:p>
            <a:pPr indent="0" lvl="0" marL="0" rtl="0" algn="l">
              <a:lnSpc>
                <a:spcPct val="150000"/>
              </a:lnSpc>
              <a:spcBef>
                <a:spcPts val="0"/>
              </a:spcBef>
              <a:spcAft>
                <a:spcPts val="0"/>
              </a:spcAft>
              <a:buSzPts val="1400"/>
              <a:buNone/>
            </a:pPr>
            <a:r>
              <a:rPr lang="en" sz="1000">
                <a:solidFill>
                  <a:schemeClr val="dk1"/>
                </a:solidFill>
                <a:latin typeface="Open Sans"/>
                <a:ea typeface="Open Sans"/>
                <a:cs typeface="Open Sans"/>
                <a:sym typeface="Open Sans"/>
              </a:rPr>
              <a:t>Definitions are vetted and approved by data custodians</a:t>
            </a:r>
            <a:endParaRPr sz="1000"/>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2" name="Shape 962"/>
        <p:cNvGrpSpPr/>
        <p:nvPr/>
      </p:nvGrpSpPr>
      <p:grpSpPr>
        <a:xfrm>
          <a:off x="0" y="0"/>
          <a:ext cx="0" cy="0"/>
          <a:chOff x="0" y="0"/>
          <a:chExt cx="0" cy="0"/>
        </a:xfrm>
      </p:grpSpPr>
      <p:sp>
        <p:nvSpPr>
          <p:cNvPr id="963" name="Google Shape;963;ga75d0ac8d9_0_3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4" name="Google Shape;964;ga75d0ac8d9_0_3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8" name="Shape 968"/>
        <p:cNvGrpSpPr/>
        <p:nvPr/>
      </p:nvGrpSpPr>
      <p:grpSpPr>
        <a:xfrm>
          <a:off x="0" y="0"/>
          <a:ext cx="0" cy="0"/>
          <a:chOff x="0" y="0"/>
          <a:chExt cx="0" cy="0"/>
        </a:xfrm>
      </p:grpSpPr>
      <p:sp>
        <p:nvSpPr>
          <p:cNvPr id="969" name="Google Shape;969;ga75d0ac8d9_0_40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0" name="Google Shape;970;ga75d0ac8d9_0_4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4" name="Shape 974"/>
        <p:cNvGrpSpPr/>
        <p:nvPr/>
      </p:nvGrpSpPr>
      <p:grpSpPr>
        <a:xfrm>
          <a:off x="0" y="0"/>
          <a:ext cx="0" cy="0"/>
          <a:chOff x="0" y="0"/>
          <a:chExt cx="0" cy="0"/>
        </a:xfrm>
      </p:grpSpPr>
      <p:sp>
        <p:nvSpPr>
          <p:cNvPr id="975" name="Google Shape;975;ga75d0ac8d9_0_40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6" name="Google Shape;976;ga75d0ac8d9_0_4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0" name="Shape 980"/>
        <p:cNvGrpSpPr/>
        <p:nvPr/>
      </p:nvGrpSpPr>
      <p:grpSpPr>
        <a:xfrm>
          <a:off x="0" y="0"/>
          <a:ext cx="0" cy="0"/>
          <a:chOff x="0" y="0"/>
          <a:chExt cx="0" cy="0"/>
        </a:xfrm>
      </p:grpSpPr>
      <p:sp>
        <p:nvSpPr>
          <p:cNvPr id="981" name="Google Shape;981;ga1071f64b6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ga1071f64b6_0_2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ga72e473712_2_1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1" name="Google Shape;621;ga72e473712_2_1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6" name="Shape 986"/>
        <p:cNvGrpSpPr/>
        <p:nvPr/>
      </p:nvGrpSpPr>
      <p:grpSpPr>
        <a:xfrm>
          <a:off x="0" y="0"/>
          <a:ext cx="0" cy="0"/>
          <a:chOff x="0" y="0"/>
          <a:chExt cx="0" cy="0"/>
        </a:xfrm>
      </p:grpSpPr>
      <p:sp>
        <p:nvSpPr>
          <p:cNvPr id="987" name="Google Shape;987;ga1071f64b6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ga1071f64b6_0_2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1" name="Shape 991"/>
        <p:cNvGrpSpPr/>
        <p:nvPr/>
      </p:nvGrpSpPr>
      <p:grpSpPr>
        <a:xfrm>
          <a:off x="0" y="0"/>
          <a:ext cx="0" cy="0"/>
          <a:chOff x="0" y="0"/>
          <a:chExt cx="0" cy="0"/>
        </a:xfrm>
      </p:grpSpPr>
      <p:sp>
        <p:nvSpPr>
          <p:cNvPr id="992" name="Google Shape;992;ga1071f64b6_0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ga1071f64b6_0_2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8" name="Shape 998"/>
        <p:cNvGrpSpPr/>
        <p:nvPr/>
      </p:nvGrpSpPr>
      <p:grpSpPr>
        <a:xfrm>
          <a:off x="0" y="0"/>
          <a:ext cx="0" cy="0"/>
          <a:chOff x="0" y="0"/>
          <a:chExt cx="0" cy="0"/>
        </a:xfrm>
      </p:grpSpPr>
      <p:sp>
        <p:nvSpPr>
          <p:cNvPr id="999" name="Google Shape;999;ga1071f64b6_0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ga1071f64b6_0_2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5" name="Shape 1005"/>
        <p:cNvGrpSpPr/>
        <p:nvPr/>
      </p:nvGrpSpPr>
      <p:grpSpPr>
        <a:xfrm>
          <a:off x="0" y="0"/>
          <a:ext cx="0" cy="0"/>
          <a:chOff x="0" y="0"/>
          <a:chExt cx="0" cy="0"/>
        </a:xfrm>
      </p:grpSpPr>
      <p:sp>
        <p:nvSpPr>
          <p:cNvPr id="1006" name="Google Shape;1006;ga1071f64b6_0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ga1071f64b6_0_2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2" name="Shape 1012"/>
        <p:cNvGrpSpPr/>
        <p:nvPr/>
      </p:nvGrpSpPr>
      <p:grpSpPr>
        <a:xfrm>
          <a:off x="0" y="0"/>
          <a:ext cx="0" cy="0"/>
          <a:chOff x="0" y="0"/>
          <a:chExt cx="0" cy="0"/>
        </a:xfrm>
      </p:grpSpPr>
      <p:sp>
        <p:nvSpPr>
          <p:cNvPr id="1013" name="Google Shape;1013;ga1071f64b6_0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ga1071f64b6_0_2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9" name="Shape 1019"/>
        <p:cNvGrpSpPr/>
        <p:nvPr/>
      </p:nvGrpSpPr>
      <p:grpSpPr>
        <a:xfrm>
          <a:off x="0" y="0"/>
          <a:ext cx="0" cy="0"/>
          <a:chOff x="0" y="0"/>
          <a:chExt cx="0" cy="0"/>
        </a:xfrm>
      </p:grpSpPr>
      <p:sp>
        <p:nvSpPr>
          <p:cNvPr id="1020" name="Google Shape;1020;ga1071f64b6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ga1071f64b6_0_2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6" name="Shape 1026"/>
        <p:cNvGrpSpPr/>
        <p:nvPr/>
      </p:nvGrpSpPr>
      <p:grpSpPr>
        <a:xfrm>
          <a:off x="0" y="0"/>
          <a:ext cx="0" cy="0"/>
          <a:chOff x="0" y="0"/>
          <a:chExt cx="0" cy="0"/>
        </a:xfrm>
      </p:grpSpPr>
      <p:sp>
        <p:nvSpPr>
          <p:cNvPr id="1027" name="Google Shape;1027;ga1071f64b6_0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ga1071f64b6_0_3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3" name="Shape 1033"/>
        <p:cNvGrpSpPr/>
        <p:nvPr/>
      </p:nvGrpSpPr>
      <p:grpSpPr>
        <a:xfrm>
          <a:off x="0" y="0"/>
          <a:ext cx="0" cy="0"/>
          <a:chOff x="0" y="0"/>
          <a:chExt cx="0" cy="0"/>
        </a:xfrm>
      </p:grpSpPr>
      <p:sp>
        <p:nvSpPr>
          <p:cNvPr id="1034" name="Google Shape;1034;ga1071f64b6_0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ga1071f64b6_0_3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0" name="Shape 1040"/>
        <p:cNvGrpSpPr/>
        <p:nvPr/>
      </p:nvGrpSpPr>
      <p:grpSpPr>
        <a:xfrm>
          <a:off x="0" y="0"/>
          <a:ext cx="0" cy="0"/>
          <a:chOff x="0" y="0"/>
          <a:chExt cx="0" cy="0"/>
        </a:xfrm>
      </p:grpSpPr>
      <p:sp>
        <p:nvSpPr>
          <p:cNvPr id="1041" name="Google Shape;1041;ga1071f64b6_0_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ga1071f64b6_0_3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7" name="Shape 1047"/>
        <p:cNvGrpSpPr/>
        <p:nvPr/>
      </p:nvGrpSpPr>
      <p:grpSpPr>
        <a:xfrm>
          <a:off x="0" y="0"/>
          <a:ext cx="0" cy="0"/>
          <a:chOff x="0" y="0"/>
          <a:chExt cx="0" cy="0"/>
        </a:xfrm>
      </p:grpSpPr>
      <p:sp>
        <p:nvSpPr>
          <p:cNvPr id="1048" name="Google Shape;1048;ga76eecb49f_0_282:notes"/>
          <p:cNvSpPr/>
          <p:nvPr>
            <p:ph idx="2" type="sldImg"/>
          </p:nvPr>
        </p:nvSpPr>
        <p:spPr>
          <a:xfrm>
            <a:off x="3028950" y="857250"/>
            <a:ext cx="30861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9" name="Google Shape;1049;ga76eecb49f_0_28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There is still time to register for the virtual NCURA Region VI and VII meeting that will be held November 17-19.</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Registration is $75 for members and non-members and can be paid via credit card or check.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See our website at </a:t>
            </a:r>
            <a:r>
              <a:rPr lang="en" u="sng">
                <a:solidFill>
                  <a:schemeClr val="hlink"/>
                </a:solidFill>
                <a:hlinkClick r:id="rId2"/>
              </a:rPr>
              <a:t>https://www.ncuraregionvi.org/</a:t>
            </a:r>
            <a:r>
              <a:rPr lang="en"/>
              <a:t> for additional program information.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ga72e473712_2_1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7" name="Google Shape;627;ga72e473712_2_1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FCI - Federal Contract Information, information, not intended for public release, that is provided by or generated for the Government under a contract to develop or deliver a product or service to the Government, but not including information provided by the Government to the public (such as on public websites) or simple transactional information, such as necessary to process payments.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CUI - Controlled Unclassified Information,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4" name="Shape 1054"/>
        <p:cNvGrpSpPr/>
        <p:nvPr/>
      </p:nvGrpSpPr>
      <p:grpSpPr>
        <a:xfrm>
          <a:off x="0" y="0"/>
          <a:ext cx="0" cy="0"/>
          <a:chOff x="0" y="0"/>
          <a:chExt cx="0" cy="0"/>
        </a:xfrm>
      </p:grpSpPr>
      <p:sp>
        <p:nvSpPr>
          <p:cNvPr id="1055" name="Google Shape;1055;ga76eecb49f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ga76eecb49f_0_2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ga72e473712_2_1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3" name="Google Shape;633;ga72e473712_2_1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ga72e473712_2_1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9" name="Google Shape;639;ga72e473712_2_1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ga72e473712_2_1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5" name="Google Shape;645;ga72e473712_2_1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7.pn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9.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 Id="rId3"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 Id="rId3"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6.png"/><Relationship Id="rId3" Type="http://schemas.openxmlformats.org/officeDocument/2006/relationships/image" Target="../media/image12.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5.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4.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3.png"/><Relationship Id="rId3"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3.png"/><Relationship Id="rId3" Type="http://schemas.openxmlformats.org/officeDocument/2006/relationships/image" Target="../media/image14.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3.png"/><Relationship Id="rId3" Type="http://schemas.openxmlformats.org/officeDocument/2006/relationships/image" Target="../media/image14.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3.png"/><Relationship Id="rId3" Type="http://schemas.openxmlformats.org/officeDocument/2006/relationships/image" Target="../media/image14.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3.png"/><Relationship Id="rId3" Type="http://schemas.openxmlformats.org/officeDocument/2006/relationships/image" Target="../media/image14.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3.png"/><Relationship Id="rId3" Type="http://schemas.openxmlformats.org/officeDocument/2006/relationships/image" Target="../media/image14.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3.png"/><Relationship Id="rId3" Type="http://schemas.openxmlformats.org/officeDocument/2006/relationships/image" Target="../media/image14.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3.png"/><Relationship Id="rId3" Type="http://schemas.openxmlformats.org/officeDocument/2006/relationships/image" Target="../media/image14.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3.png"/><Relationship Id="rId3" Type="http://schemas.openxmlformats.org/officeDocument/2006/relationships/image" Target="../media/image14.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3.png"/><Relationship Id="rId3"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3.png"/><Relationship Id="rId3" Type="http://schemas.openxmlformats.org/officeDocument/2006/relationships/image" Target="../media/image14.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3.png"/><Relationship Id="rId3" Type="http://schemas.openxmlformats.org/officeDocument/2006/relationships/image" Target="../media/image14.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3.png"/><Relationship Id="rId3" Type="http://schemas.openxmlformats.org/officeDocument/2006/relationships/image" Target="../media/image14.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3.png"/><Relationship Id="rId3" Type="http://schemas.openxmlformats.org/officeDocument/2006/relationships/image" Target="../media/image14.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3.png"/><Relationship Id="rId3" Type="http://schemas.openxmlformats.org/officeDocument/2006/relationships/image" Target="../media/image14.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6.png"/><Relationship Id="rId3" Type="http://schemas.openxmlformats.org/officeDocument/2006/relationships/image" Target="../media/image25.png"/><Relationship Id="rId4" Type="http://schemas.openxmlformats.org/officeDocument/2006/relationships/image" Target="../media/image49.png"/><Relationship Id="rId5" Type="http://schemas.openxmlformats.org/officeDocument/2006/relationships/image" Target="../media/image18.png"/><Relationship Id="rId6" Type="http://schemas.openxmlformats.org/officeDocument/2006/relationships/image" Target="../media/image2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8.png"/><Relationship Id="rId3" Type="http://schemas.openxmlformats.org/officeDocument/2006/relationships/image" Target="../media/image21.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7.png"/><Relationship Id="rId3" Type="http://schemas.openxmlformats.org/officeDocument/2006/relationships/image" Target="../media/image24.png"/><Relationship Id="rId4" Type="http://schemas.openxmlformats.org/officeDocument/2006/relationships/image" Target="../media/image23.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7.png"/><Relationship Id="rId3" Type="http://schemas.openxmlformats.org/officeDocument/2006/relationships/image" Target="../media/image23.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4.png"/><Relationship Id="rId3" Type="http://schemas.openxmlformats.org/officeDocument/2006/relationships/image" Target="../media/image23.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4.png"/><Relationship Id="rId3" Type="http://schemas.openxmlformats.org/officeDocument/2006/relationships/image" Target="../media/image2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50" name="Shape 50"/>
        <p:cNvGrpSpPr/>
        <p:nvPr/>
      </p:nvGrpSpPr>
      <p:grpSpPr>
        <a:xfrm>
          <a:off x="0" y="0"/>
          <a:ext cx="0" cy="0"/>
          <a:chOff x="0" y="0"/>
          <a:chExt cx="0" cy="0"/>
        </a:xfrm>
      </p:grpSpPr>
      <p:sp>
        <p:nvSpPr>
          <p:cNvPr id="51" name="Google Shape;51;p13"/>
          <p:cNvSpPr txBox="1"/>
          <p:nvPr>
            <p:ph idx="1" type="body"/>
          </p:nvPr>
        </p:nvSpPr>
        <p:spPr>
          <a:xfrm>
            <a:off x="671757" y="371510"/>
            <a:ext cx="8184662" cy="991998"/>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2" name="Google Shape;52;p13"/>
          <p:cNvSpPr txBox="1"/>
          <p:nvPr>
            <p:ph idx="2" type="body"/>
          </p:nvPr>
        </p:nvSpPr>
        <p:spPr>
          <a:xfrm>
            <a:off x="659305" y="1736725"/>
            <a:ext cx="8196210" cy="4015497"/>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0"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Open Sans"/>
              <a:buChar char="–"/>
              <a:defRPr b="0"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0"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Open Sans"/>
              <a:buChar char="–"/>
              <a:defRPr b="0"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0"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53" name="Google Shape;53;p13"/>
          <p:cNvPicPr preferRelativeResize="0"/>
          <p:nvPr/>
        </p:nvPicPr>
        <p:blipFill rotWithShape="1">
          <a:blip r:embed="rId2">
            <a:alphaModFix/>
          </a:blip>
          <a:srcRect b="0" l="0" r="0" t="0"/>
          <a:stretch/>
        </p:blipFill>
        <p:spPr>
          <a:xfrm>
            <a:off x="7448139" y="5949410"/>
            <a:ext cx="1368171" cy="923452"/>
          </a:xfrm>
          <a:prstGeom prst="rect">
            <a:avLst/>
          </a:prstGeom>
          <a:noFill/>
          <a:ln>
            <a:noFill/>
          </a:ln>
        </p:spPr>
      </p:pic>
      <p:pic>
        <p:nvPicPr>
          <p:cNvPr descr="Bar_RtAngle_7502_RGB.png" id="54" name="Google Shape;54;p13"/>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15"/>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p15"/>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Google Shape;64;p1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5" name="Shape 65"/>
        <p:cNvGrpSpPr/>
        <p:nvPr/>
      </p:nvGrpSpPr>
      <p:grpSpPr>
        <a:xfrm>
          <a:off x="0" y="0"/>
          <a:ext cx="0" cy="0"/>
          <a:chOff x="0" y="0"/>
          <a:chExt cx="0" cy="0"/>
        </a:xfrm>
      </p:grpSpPr>
      <p:sp>
        <p:nvSpPr>
          <p:cNvPr id="66" name="Google Shape;66;p16"/>
          <p:cNvSpPr txBox="1"/>
          <p:nvPr>
            <p:ph type="ctrTitle"/>
          </p:nvPr>
        </p:nvSpPr>
        <p:spPr>
          <a:xfrm>
            <a:off x="685800" y="2130425"/>
            <a:ext cx="7772400" cy="1470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67" name="Google Shape;67;p16"/>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indent="0" lvl="0" mar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68" name="Google Shape;68;p16"/>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 name="Google Shape;69;p16"/>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Google Shape;70;p1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1" name="Shape 71"/>
        <p:cNvGrpSpPr/>
        <p:nvPr/>
      </p:nvGrpSpPr>
      <p:grpSpPr>
        <a:xfrm>
          <a:off x="0" y="0"/>
          <a:ext cx="0" cy="0"/>
          <a:chOff x="0" y="0"/>
          <a:chExt cx="0" cy="0"/>
        </a:xfrm>
      </p:grpSpPr>
      <p:sp>
        <p:nvSpPr>
          <p:cNvPr id="72" name="Google Shape;72;p17"/>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73" name="Google Shape;73;p17"/>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4" name="Google Shape;74;p17"/>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5" name="Google Shape;75;p17"/>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1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7" name="Shape 77"/>
        <p:cNvGrpSpPr/>
        <p:nvPr/>
      </p:nvGrpSpPr>
      <p:grpSpPr>
        <a:xfrm>
          <a:off x="0" y="0"/>
          <a:ext cx="0" cy="0"/>
          <a:chOff x="0" y="0"/>
          <a:chExt cx="0" cy="0"/>
        </a:xfrm>
      </p:grpSpPr>
      <p:sp>
        <p:nvSpPr>
          <p:cNvPr id="78" name="Google Shape;78;p18"/>
          <p:cNvSpPr txBox="1"/>
          <p:nvPr>
            <p:ph type="title"/>
          </p:nvPr>
        </p:nvSpPr>
        <p:spPr>
          <a:xfrm>
            <a:off x="722313" y="4406900"/>
            <a:ext cx="7772400" cy="13620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79" name="Google Shape;79;p18"/>
          <p:cNvSpPr txBox="1"/>
          <p:nvPr>
            <p:ph idx="1" type="body"/>
          </p:nvPr>
        </p:nvSpPr>
        <p:spPr>
          <a:xfrm>
            <a:off x="722313" y="2906713"/>
            <a:ext cx="7772400" cy="15003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80" name="Google Shape;80;p18"/>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1" name="Google Shape;81;p18"/>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2" name="Google Shape;82;p1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3" name="Shape 83"/>
        <p:cNvGrpSpPr/>
        <p:nvPr/>
      </p:nvGrpSpPr>
      <p:grpSpPr>
        <a:xfrm>
          <a:off x="0" y="0"/>
          <a:ext cx="0" cy="0"/>
          <a:chOff x="0" y="0"/>
          <a:chExt cx="0" cy="0"/>
        </a:xfrm>
      </p:grpSpPr>
      <p:sp>
        <p:nvSpPr>
          <p:cNvPr id="84" name="Google Shape;84;p19"/>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85" name="Google Shape;85;p19"/>
          <p:cNvSpPr txBox="1"/>
          <p:nvPr>
            <p:ph idx="1" type="body"/>
          </p:nvPr>
        </p:nvSpPr>
        <p:spPr>
          <a:xfrm>
            <a:off x="457200" y="1600200"/>
            <a:ext cx="4038600" cy="45261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 name="Google Shape;86;p19"/>
          <p:cNvSpPr txBox="1"/>
          <p:nvPr>
            <p:ph idx="2" type="body"/>
          </p:nvPr>
        </p:nvSpPr>
        <p:spPr>
          <a:xfrm>
            <a:off x="4648200" y="1600200"/>
            <a:ext cx="4038600" cy="45261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19"/>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19"/>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1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0" name="Shape 90"/>
        <p:cNvGrpSpPr/>
        <p:nvPr/>
      </p:nvGrpSpPr>
      <p:grpSpPr>
        <a:xfrm>
          <a:off x="0" y="0"/>
          <a:ext cx="0" cy="0"/>
          <a:chOff x="0" y="0"/>
          <a:chExt cx="0" cy="0"/>
        </a:xfrm>
      </p:grpSpPr>
      <p:sp>
        <p:nvSpPr>
          <p:cNvPr id="91" name="Google Shape;91;p20"/>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92" name="Google Shape;92;p20"/>
          <p:cNvSpPr txBox="1"/>
          <p:nvPr>
            <p:ph idx="1" type="body"/>
          </p:nvPr>
        </p:nvSpPr>
        <p:spPr>
          <a:xfrm>
            <a:off x="457200" y="1535113"/>
            <a:ext cx="4040100" cy="6399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93" name="Google Shape;93;p20"/>
          <p:cNvSpPr txBox="1"/>
          <p:nvPr>
            <p:ph idx="2" type="body"/>
          </p:nvPr>
        </p:nvSpPr>
        <p:spPr>
          <a:xfrm>
            <a:off x="457200" y="2174875"/>
            <a:ext cx="4040100" cy="39513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94" name="Google Shape;94;p20"/>
          <p:cNvSpPr txBox="1"/>
          <p:nvPr>
            <p:ph idx="3" type="body"/>
          </p:nvPr>
        </p:nvSpPr>
        <p:spPr>
          <a:xfrm>
            <a:off x="4645025" y="1535113"/>
            <a:ext cx="4041900" cy="6399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95" name="Google Shape;95;p20"/>
          <p:cNvSpPr txBox="1"/>
          <p:nvPr>
            <p:ph idx="4" type="body"/>
          </p:nvPr>
        </p:nvSpPr>
        <p:spPr>
          <a:xfrm>
            <a:off x="4645025" y="2174875"/>
            <a:ext cx="4041900" cy="39513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96" name="Google Shape;96;p20"/>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7" name="Google Shape;97;p20"/>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8" name="Google Shape;98;p2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sp>
        <p:nvSpPr>
          <p:cNvPr id="100" name="Google Shape;100;p21"/>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01" name="Google Shape;101;p21"/>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2" name="Google Shape;102;p21"/>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3" name="Google Shape;103;p2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4" name="Shape 104"/>
        <p:cNvGrpSpPr/>
        <p:nvPr/>
      </p:nvGrpSpPr>
      <p:grpSpPr>
        <a:xfrm>
          <a:off x="0" y="0"/>
          <a:ext cx="0" cy="0"/>
          <a:chOff x="0" y="0"/>
          <a:chExt cx="0" cy="0"/>
        </a:xfrm>
      </p:grpSpPr>
      <p:sp>
        <p:nvSpPr>
          <p:cNvPr id="105" name="Google Shape;105;p22"/>
          <p:cNvSpPr txBox="1"/>
          <p:nvPr>
            <p:ph type="title"/>
          </p:nvPr>
        </p:nvSpPr>
        <p:spPr>
          <a:xfrm>
            <a:off x="457200" y="273050"/>
            <a:ext cx="3008400" cy="11619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06" name="Google Shape;106;p22"/>
          <p:cNvSpPr txBox="1"/>
          <p:nvPr>
            <p:ph idx="1" type="body"/>
          </p:nvPr>
        </p:nvSpPr>
        <p:spPr>
          <a:xfrm>
            <a:off x="3575050" y="273050"/>
            <a:ext cx="5111700" cy="58530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7" name="Google Shape;107;p22"/>
          <p:cNvSpPr txBox="1"/>
          <p:nvPr>
            <p:ph idx="2" type="body"/>
          </p:nvPr>
        </p:nvSpPr>
        <p:spPr>
          <a:xfrm>
            <a:off x="457200" y="1435100"/>
            <a:ext cx="3008400" cy="46911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108" name="Google Shape;108;p22"/>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9" name="Google Shape;109;p22"/>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0" name="Google Shape;110;p2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1" name="Shape 111"/>
        <p:cNvGrpSpPr/>
        <p:nvPr/>
      </p:nvGrpSpPr>
      <p:grpSpPr>
        <a:xfrm>
          <a:off x="0" y="0"/>
          <a:ext cx="0" cy="0"/>
          <a:chOff x="0" y="0"/>
          <a:chExt cx="0" cy="0"/>
        </a:xfrm>
      </p:grpSpPr>
      <p:sp>
        <p:nvSpPr>
          <p:cNvPr id="112" name="Google Shape;112;p23"/>
          <p:cNvSpPr txBox="1"/>
          <p:nvPr>
            <p:ph type="title"/>
          </p:nvPr>
        </p:nvSpPr>
        <p:spPr>
          <a:xfrm>
            <a:off x="1792288" y="4800600"/>
            <a:ext cx="5486400" cy="5667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13" name="Google Shape;113;p23"/>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noAutofit/>
          </a:bodyPr>
          <a:lstStyle>
            <a:lvl1pPr indent="0" lvl="0" mar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14" name="Google Shape;114;p23"/>
          <p:cNvSpPr txBox="1"/>
          <p:nvPr>
            <p:ph idx="1" type="body"/>
          </p:nvPr>
        </p:nvSpPr>
        <p:spPr>
          <a:xfrm>
            <a:off x="1792288" y="5367338"/>
            <a:ext cx="5486400" cy="8049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115" name="Google Shape;115;p23"/>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6" name="Google Shape;116;p23"/>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7" name="Google Shape;117;p2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8" name="Shape 118"/>
        <p:cNvGrpSpPr/>
        <p:nvPr/>
      </p:nvGrpSpPr>
      <p:grpSpPr>
        <a:xfrm>
          <a:off x="0" y="0"/>
          <a:ext cx="0" cy="0"/>
          <a:chOff x="0" y="0"/>
          <a:chExt cx="0" cy="0"/>
        </a:xfrm>
      </p:grpSpPr>
      <p:sp>
        <p:nvSpPr>
          <p:cNvPr id="119" name="Google Shape;119;p24"/>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20" name="Google Shape;120;p24"/>
          <p:cNvSpPr txBox="1"/>
          <p:nvPr>
            <p:ph idx="1" type="body"/>
          </p:nvPr>
        </p:nvSpPr>
        <p:spPr>
          <a:xfrm rot="5400000">
            <a:off x="2308950" y="-251550"/>
            <a:ext cx="4526100" cy="82296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1" name="Google Shape;121;p24"/>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2" name="Google Shape;122;p24"/>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3" name="Google Shape;123;p2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4" name="Shape 124"/>
        <p:cNvGrpSpPr/>
        <p:nvPr/>
      </p:nvGrpSpPr>
      <p:grpSpPr>
        <a:xfrm>
          <a:off x="0" y="0"/>
          <a:ext cx="0" cy="0"/>
          <a:chOff x="0" y="0"/>
          <a:chExt cx="0" cy="0"/>
        </a:xfrm>
      </p:grpSpPr>
      <p:sp>
        <p:nvSpPr>
          <p:cNvPr id="125" name="Google Shape;125;p25"/>
          <p:cNvSpPr txBox="1"/>
          <p:nvPr>
            <p:ph type="title"/>
          </p:nvPr>
        </p:nvSpPr>
        <p:spPr>
          <a:xfrm rot="5400000">
            <a:off x="4732350" y="2171688"/>
            <a:ext cx="5851500" cy="20574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26" name="Google Shape;126;p25"/>
          <p:cNvSpPr txBox="1"/>
          <p:nvPr>
            <p:ph idx="1" type="body"/>
          </p:nvPr>
        </p:nvSpPr>
        <p:spPr>
          <a:xfrm rot="5400000">
            <a:off x="541350" y="190488"/>
            <a:ext cx="5851500" cy="60198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7" name="Google Shape;127;p25"/>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8" name="Google Shape;128;p25"/>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9" name="Google Shape;129;p2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4B2E83"/>
        </a:solidFill>
      </p:bgPr>
    </p:bg>
    <p:spTree>
      <p:nvGrpSpPr>
        <p:cNvPr id="131" name="Shape 131"/>
        <p:cNvGrpSpPr/>
        <p:nvPr/>
      </p:nvGrpSpPr>
      <p:grpSpPr>
        <a:xfrm>
          <a:off x="0" y="0"/>
          <a:ext cx="0" cy="0"/>
          <a:chOff x="0" y="0"/>
          <a:chExt cx="0" cy="0"/>
        </a:xfrm>
      </p:grpSpPr>
      <p:pic>
        <p:nvPicPr>
          <p:cNvPr descr="UW_W Logo_White.png" id="132" name="Google Shape;132;p27"/>
          <p:cNvPicPr preferRelativeResize="0"/>
          <p:nvPr/>
        </p:nvPicPr>
        <p:blipFill rotWithShape="1">
          <a:blip r:embed="rId2">
            <a:alphaModFix/>
          </a:blip>
          <a:srcRect b="0" l="0" r="0" t="0"/>
          <a:stretch/>
        </p:blipFill>
        <p:spPr>
          <a:xfrm>
            <a:off x="7445814" y="5945853"/>
            <a:ext cx="1368169" cy="923452"/>
          </a:xfrm>
          <a:prstGeom prst="rect">
            <a:avLst/>
          </a:prstGeom>
          <a:noFill/>
          <a:ln>
            <a:noFill/>
          </a:ln>
        </p:spPr>
      </p:pic>
      <p:pic>
        <p:nvPicPr>
          <p:cNvPr id="133" name="Google Shape;133;p27"/>
          <p:cNvPicPr preferRelativeResize="0"/>
          <p:nvPr/>
        </p:nvPicPr>
        <p:blipFill rotWithShape="1">
          <a:blip r:embed="rId3">
            <a:alphaModFix/>
          </a:blip>
          <a:srcRect b="0" l="0" r="0" t="0"/>
          <a:stretch/>
        </p:blipFill>
        <p:spPr>
          <a:xfrm>
            <a:off x="677333" y="6354232"/>
            <a:ext cx="2540000" cy="266689"/>
          </a:xfrm>
          <a:prstGeom prst="rect">
            <a:avLst/>
          </a:prstGeom>
          <a:noFill/>
          <a:ln>
            <a:noFill/>
          </a:ln>
        </p:spPr>
      </p:pic>
      <p:sp>
        <p:nvSpPr>
          <p:cNvPr id="134" name="Google Shape;134;p27"/>
          <p:cNvSpPr txBox="1"/>
          <p:nvPr>
            <p:ph idx="1" type="body"/>
          </p:nvPr>
        </p:nvSpPr>
        <p:spPr>
          <a:xfrm>
            <a:off x="671756" y="1179824"/>
            <a:ext cx="6972300" cy="2641800"/>
          </a:xfrm>
          <a:prstGeom prst="rect">
            <a:avLst/>
          </a:prstGeom>
          <a:noFill/>
          <a:ln>
            <a:noFill/>
          </a:ln>
        </p:spPr>
        <p:txBody>
          <a:bodyPr anchorCtr="0" anchor="b" bIns="91425" lIns="91425" spcFirstLastPara="1" rIns="91425" wrap="square" tIns="91425">
            <a:noAutofit/>
          </a:bodyPr>
          <a:lstStyle>
            <a:lvl1pPr indent="-546100" lvl="0" marL="457200" marR="0" rtl="0" algn="l">
              <a:lnSpc>
                <a:spcPct val="100000"/>
              </a:lnSpc>
              <a:spcBef>
                <a:spcPts val="1000"/>
              </a:spcBef>
              <a:spcAft>
                <a:spcPts val="0"/>
              </a:spcAft>
              <a:buClr>
                <a:schemeClr val="accent3"/>
              </a:buClr>
              <a:buSzPts val="5000"/>
              <a:buFont typeface="Arial"/>
              <a:buChar char="●"/>
              <a:defRPr b="0" i="0" sz="5000" u="none" cap="none" strike="noStrike">
                <a:solidFill>
                  <a:schemeClr val="accent3"/>
                </a:solidFill>
                <a:latin typeface="Arial"/>
                <a:ea typeface="Arial"/>
                <a:cs typeface="Arial"/>
                <a:sym typeface="Arial"/>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Arial"/>
                <a:ea typeface="Arial"/>
                <a:cs typeface="Arial"/>
                <a:sym typeface="Arial"/>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Arial"/>
                <a:ea typeface="Arial"/>
                <a:cs typeface="Arial"/>
                <a:sym typeface="Arial"/>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135" name="Google Shape;135;p27"/>
          <p:cNvPicPr preferRelativeResize="0"/>
          <p:nvPr/>
        </p:nvPicPr>
        <p:blipFill rotWithShape="1">
          <a:blip r:embed="rId4">
            <a:alphaModFix/>
          </a:blip>
          <a:srcRect b="0" l="0" r="0" t="0"/>
          <a:stretch/>
        </p:blipFill>
        <p:spPr>
          <a:xfrm>
            <a:off x="813587" y="4006085"/>
            <a:ext cx="2264484" cy="112762"/>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6" name="Shape 136"/>
        <p:cNvGrpSpPr/>
        <p:nvPr/>
      </p:nvGrpSpPr>
      <p:grpSpPr>
        <a:xfrm>
          <a:off x="0" y="0"/>
          <a:ext cx="0" cy="0"/>
          <a:chOff x="0" y="0"/>
          <a:chExt cx="0" cy="0"/>
        </a:xfrm>
      </p:grpSpPr>
      <p:sp>
        <p:nvSpPr>
          <p:cNvPr id="137" name="Google Shape;137;p28"/>
          <p:cNvSpPr txBox="1"/>
          <p:nvPr>
            <p:ph type="title"/>
          </p:nvPr>
        </p:nvSpPr>
        <p:spPr>
          <a:xfrm>
            <a:off x="2171700" y="764373"/>
            <a:ext cx="6458100" cy="1293000"/>
          </a:xfrm>
          <a:prstGeom prst="rect">
            <a:avLst/>
          </a:prstGeom>
          <a:noFill/>
          <a:ln>
            <a:noFill/>
          </a:ln>
        </p:spPr>
        <p:txBody>
          <a:bodyPr anchorCtr="0" anchor="ctr" bIns="91425" lIns="91425" spcFirstLastPara="1" rIns="91425" wrap="square" tIns="91425">
            <a:noAutofit/>
          </a:bodyPr>
          <a:lstStyle>
            <a:lvl1pPr indent="0" lvl="0" marL="0" marR="0" rtl="0" algn="r">
              <a:lnSpc>
                <a:spcPct val="90000"/>
              </a:lnSpc>
              <a:spcBef>
                <a:spcPts val="0"/>
              </a:spcBef>
              <a:spcAft>
                <a:spcPts val="0"/>
              </a:spcAft>
              <a:buClr>
                <a:schemeClr val="dk1"/>
              </a:buClr>
              <a:buSzPts val="1400"/>
              <a:buFont typeface="Century Gothic"/>
              <a:buNone/>
              <a:defRPr b="0" i="0" sz="4000" u="none" cap="none" strike="noStrike">
                <a:solidFill>
                  <a:schemeClr val="dk1"/>
                </a:solidFill>
                <a:latin typeface="Century Gothic"/>
                <a:ea typeface="Century Gothic"/>
                <a:cs typeface="Century Gothic"/>
                <a:sym typeface="Century Gothic"/>
              </a:defRPr>
            </a:lvl1pPr>
            <a:lvl2pPr indent="0" lvl="1" rtl="0">
              <a:spcBef>
                <a:spcPts val="0"/>
              </a:spcBef>
              <a:spcAft>
                <a:spcPts val="0"/>
              </a:spcAft>
              <a:buSzPts val="1400"/>
              <a:buFont typeface="Arial"/>
              <a:buNone/>
              <a:defRPr sz="1800"/>
            </a:lvl2pPr>
            <a:lvl3pPr indent="0" lvl="2" rtl="0">
              <a:spcBef>
                <a:spcPts val="0"/>
              </a:spcBef>
              <a:spcAft>
                <a:spcPts val="0"/>
              </a:spcAft>
              <a:buSzPts val="1400"/>
              <a:buFont typeface="Arial"/>
              <a:buNone/>
              <a:defRPr sz="1800"/>
            </a:lvl3pPr>
            <a:lvl4pPr indent="0" lvl="3" rtl="0">
              <a:spcBef>
                <a:spcPts val="0"/>
              </a:spcBef>
              <a:spcAft>
                <a:spcPts val="0"/>
              </a:spcAft>
              <a:buSzPts val="1400"/>
              <a:buFont typeface="Arial"/>
              <a:buNone/>
              <a:defRPr sz="1800"/>
            </a:lvl4pPr>
            <a:lvl5pPr indent="0" lvl="4" rtl="0">
              <a:spcBef>
                <a:spcPts val="0"/>
              </a:spcBef>
              <a:spcAft>
                <a:spcPts val="0"/>
              </a:spcAft>
              <a:buSzPts val="1400"/>
              <a:buFont typeface="Arial"/>
              <a:buNone/>
              <a:defRPr sz="1800"/>
            </a:lvl5pPr>
            <a:lvl6pPr indent="0" lvl="5" rtl="0">
              <a:spcBef>
                <a:spcPts val="0"/>
              </a:spcBef>
              <a:spcAft>
                <a:spcPts val="0"/>
              </a:spcAft>
              <a:buSzPts val="1400"/>
              <a:buFont typeface="Arial"/>
              <a:buNone/>
              <a:defRPr sz="1800"/>
            </a:lvl6pPr>
            <a:lvl7pPr indent="0" lvl="6" rtl="0">
              <a:spcBef>
                <a:spcPts val="0"/>
              </a:spcBef>
              <a:spcAft>
                <a:spcPts val="0"/>
              </a:spcAft>
              <a:buSzPts val="1400"/>
              <a:buFont typeface="Arial"/>
              <a:buNone/>
              <a:defRPr sz="1800"/>
            </a:lvl7pPr>
            <a:lvl8pPr indent="0" lvl="7" rtl="0">
              <a:spcBef>
                <a:spcPts val="0"/>
              </a:spcBef>
              <a:spcAft>
                <a:spcPts val="0"/>
              </a:spcAft>
              <a:buSzPts val="1400"/>
              <a:buFont typeface="Arial"/>
              <a:buNone/>
              <a:defRPr sz="1800"/>
            </a:lvl8pPr>
            <a:lvl9pPr indent="0" lvl="8" rtl="0">
              <a:spcBef>
                <a:spcPts val="0"/>
              </a:spcBef>
              <a:spcAft>
                <a:spcPts val="0"/>
              </a:spcAft>
              <a:buSzPts val="1400"/>
              <a:buFont typeface="Arial"/>
              <a:buNone/>
              <a:defRPr sz="1800"/>
            </a:lvl9pPr>
          </a:lstStyle>
          <a:p/>
        </p:txBody>
      </p:sp>
      <p:sp>
        <p:nvSpPr>
          <p:cNvPr id="138" name="Google Shape;138;p28"/>
          <p:cNvSpPr txBox="1"/>
          <p:nvPr>
            <p:ph idx="10" type="dt"/>
          </p:nvPr>
        </p:nvSpPr>
        <p:spPr>
          <a:xfrm>
            <a:off x="4554447" y="6355844"/>
            <a:ext cx="2183100" cy="3651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888888"/>
              </a:buClr>
              <a:buSzPts val="1400"/>
              <a:buFont typeface="Century Gothic"/>
              <a:buNone/>
              <a:defRPr b="0" i="0" sz="1050" u="none" cap="none" strike="noStrike">
                <a:solidFill>
                  <a:srgbClr val="888888"/>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2pPr>
            <a:lvl3pPr indent="0" lvl="2" marL="9144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139" name="Google Shape;139;p28"/>
          <p:cNvSpPr txBox="1"/>
          <p:nvPr>
            <p:ph idx="11" type="ftr"/>
          </p:nvPr>
        </p:nvSpPr>
        <p:spPr>
          <a:xfrm>
            <a:off x="514350" y="6355845"/>
            <a:ext cx="3820800" cy="365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888888"/>
              </a:buClr>
              <a:buSzPts val="1400"/>
              <a:buFont typeface="Century Gothic"/>
              <a:buNone/>
              <a:defRPr b="0" i="0" sz="1050" u="none" cap="none" strike="noStrike">
                <a:solidFill>
                  <a:srgbClr val="888888"/>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2pPr>
            <a:lvl3pPr indent="0" lvl="2" marL="9144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140" name="Google Shape;140;p28"/>
          <p:cNvSpPr txBox="1"/>
          <p:nvPr>
            <p:ph idx="12" type="sldNum"/>
          </p:nvPr>
        </p:nvSpPr>
        <p:spPr>
          <a:xfrm>
            <a:off x="7086600" y="6492875"/>
            <a:ext cx="20574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1pPr>
            <a:lvl2pPr indent="0" lvl="1"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2pPr>
            <a:lvl3pPr indent="0" lvl="2"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3pPr>
            <a:lvl4pPr indent="0" lvl="3"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4pPr>
            <a:lvl5pPr indent="0" lvl="4"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5pPr>
            <a:lvl6pPr indent="0" lvl="5"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6pPr>
            <a:lvl7pPr indent="0" lvl="6"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7pPr>
            <a:lvl8pPr indent="0" lvl="7"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8pPr>
            <a:lvl9pPr indent="0" lvl="8"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141" name="Shape 141"/>
        <p:cNvGrpSpPr/>
        <p:nvPr/>
      </p:nvGrpSpPr>
      <p:grpSpPr>
        <a:xfrm>
          <a:off x="0" y="0"/>
          <a:ext cx="0" cy="0"/>
          <a:chOff x="0" y="0"/>
          <a:chExt cx="0" cy="0"/>
        </a:xfrm>
      </p:grpSpPr>
      <p:sp>
        <p:nvSpPr>
          <p:cNvPr id="142" name="Google Shape;142;p29"/>
          <p:cNvSpPr txBox="1"/>
          <p:nvPr>
            <p:ph idx="1" type="body"/>
          </p:nvPr>
        </p:nvSpPr>
        <p:spPr>
          <a:xfrm>
            <a:off x="671756"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FFFFFF"/>
              </a:buClr>
              <a:buSzPts val="3000"/>
              <a:buFont typeface="Arial"/>
              <a:buChar char="●"/>
              <a:defRPr b="0" i="0" sz="3000" u="none" cap="none" strike="noStrike">
                <a:solidFill>
                  <a:srgbClr val="FFFFFF"/>
                </a:solidFill>
                <a:latin typeface="Arial"/>
                <a:ea typeface="Arial"/>
                <a:cs typeface="Arial"/>
                <a:sym typeface="Arial"/>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Arial"/>
                <a:ea typeface="Arial"/>
                <a:cs typeface="Arial"/>
                <a:sym typeface="Arial"/>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Arial"/>
                <a:ea typeface="Arial"/>
                <a:cs typeface="Arial"/>
                <a:sym typeface="Arial"/>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143" name="Google Shape;143;p29"/>
          <p:cNvSpPr txBox="1"/>
          <p:nvPr>
            <p:ph idx="2" type="body"/>
          </p:nvPr>
        </p:nvSpPr>
        <p:spPr>
          <a:xfrm>
            <a:off x="659304" y="2320239"/>
            <a:ext cx="8197200" cy="38100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FFFFFF"/>
              </a:buClr>
              <a:buSzPts val="2400"/>
              <a:buFont typeface="Merriweather Sans"/>
              <a:buChar char="&gt;"/>
              <a:defRPr b="1" i="0" sz="2400" u="none" cap="none" strike="noStrike">
                <a:solidFill>
                  <a:srgbClr val="FFFFFF"/>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FFFFFF"/>
              </a:buClr>
              <a:buSzPts val="2000"/>
              <a:buFont typeface="Arial"/>
              <a:buChar char="–"/>
              <a:defRPr b="1" i="0" sz="2000" u="none" cap="none" strike="noStrike">
                <a:solidFill>
                  <a:srgbClr val="FFFFFF"/>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FFFFFF"/>
              </a:buClr>
              <a:buSzPts val="1800"/>
              <a:buFont typeface="Merriweather Sans"/>
              <a:buChar char="&gt;"/>
              <a:defRPr b="1" i="0" sz="1800" u="none" cap="none" strike="noStrike">
                <a:solidFill>
                  <a:srgbClr val="FFFFFF"/>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FFFFFF"/>
              </a:buClr>
              <a:buSzPts val="1600"/>
              <a:buFont typeface="Arial"/>
              <a:buChar char="–"/>
              <a:defRPr b="1" i="0" sz="1600" u="none" cap="none" strike="noStrike">
                <a:solidFill>
                  <a:srgbClr val="FFFFFF"/>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FFFFFF"/>
              </a:buClr>
              <a:buSzPts val="1400"/>
              <a:buFont typeface="Merriweather Sans"/>
              <a:buChar char="&gt;"/>
              <a:defRPr b="1" i="0" sz="1400" u="none" cap="none" strike="noStrike">
                <a:solidFill>
                  <a:srgbClr val="FFFFFF"/>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144" name="Google Shape;144;p29"/>
          <p:cNvSpPr txBox="1"/>
          <p:nvPr>
            <p:ph idx="3" type="body"/>
          </p:nvPr>
        </p:nvSpPr>
        <p:spPr>
          <a:xfrm>
            <a:off x="671756" y="1730666"/>
            <a:ext cx="8184600" cy="4113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90000"/>
              </a:lnSpc>
              <a:spcBef>
                <a:spcPts val="480"/>
              </a:spcBef>
              <a:spcAft>
                <a:spcPts val="0"/>
              </a:spcAft>
              <a:buClr>
                <a:srgbClr val="FFFFFF"/>
              </a:buClr>
              <a:buSzPts val="2400"/>
              <a:buFont typeface="Arial"/>
              <a:buChar char="●"/>
              <a:defRPr b="0" i="0" sz="2400" u="none" cap="none" strike="noStrike">
                <a:solidFill>
                  <a:srgbClr val="FFFFFF"/>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Arial"/>
                <a:ea typeface="Arial"/>
                <a:cs typeface="Arial"/>
                <a:sym typeface="Arial"/>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Arial"/>
                <a:ea typeface="Arial"/>
                <a:cs typeface="Arial"/>
                <a:sym typeface="Arial"/>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id="145" name="Google Shape;145;p29"/>
          <p:cNvPicPr preferRelativeResize="0"/>
          <p:nvPr/>
        </p:nvPicPr>
        <p:blipFill rotWithShape="1">
          <a:blip r:embed="rId2">
            <a:alphaModFix/>
          </a:blip>
          <a:srcRect b="0" l="0" r="0" t="0"/>
          <a:stretch/>
        </p:blipFill>
        <p:spPr>
          <a:xfrm>
            <a:off x="6248401" y="6354232"/>
            <a:ext cx="2540000" cy="266689"/>
          </a:xfrm>
          <a:prstGeom prst="rect">
            <a:avLst/>
          </a:prstGeom>
          <a:noFill/>
          <a:ln>
            <a:noFill/>
          </a:ln>
        </p:spPr>
      </p:pic>
      <p:pic>
        <p:nvPicPr>
          <p:cNvPr descr="Bar_RtAngle_7502_RGB.png" id="146" name="Google Shape;146;p29"/>
          <p:cNvPicPr preferRelativeResize="0"/>
          <p:nvPr/>
        </p:nvPicPr>
        <p:blipFill rotWithShape="1">
          <a:blip r:embed="rId3">
            <a:alphaModFix/>
          </a:blip>
          <a:srcRect b="0" l="0" r="0" t="0"/>
          <a:stretch/>
        </p:blipFill>
        <p:spPr>
          <a:xfrm>
            <a:off x="784225" y="1437804"/>
            <a:ext cx="1346402" cy="67046"/>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bg>
      <p:bgPr>
        <a:solidFill>
          <a:srgbClr val="4B2E83"/>
        </a:solidFill>
      </p:bgPr>
    </p:bg>
    <p:spTree>
      <p:nvGrpSpPr>
        <p:cNvPr id="147" name="Shape 147"/>
        <p:cNvGrpSpPr/>
        <p:nvPr/>
      </p:nvGrpSpPr>
      <p:grpSpPr>
        <a:xfrm>
          <a:off x="0" y="0"/>
          <a:ext cx="0" cy="0"/>
          <a:chOff x="0" y="0"/>
          <a:chExt cx="0" cy="0"/>
        </a:xfrm>
      </p:grpSpPr>
      <p:pic>
        <p:nvPicPr>
          <p:cNvPr id="148" name="Google Shape;148;p30"/>
          <p:cNvPicPr preferRelativeResize="0"/>
          <p:nvPr/>
        </p:nvPicPr>
        <p:blipFill rotWithShape="1">
          <a:blip r:embed="rId2">
            <a:alphaModFix/>
          </a:blip>
          <a:srcRect b="0" l="0" r="0" t="0"/>
          <a:stretch/>
        </p:blipFill>
        <p:spPr>
          <a:xfrm>
            <a:off x="6248401" y="6354232"/>
            <a:ext cx="2540000" cy="266689"/>
          </a:xfrm>
          <a:prstGeom prst="rect">
            <a:avLst/>
          </a:prstGeom>
          <a:noFill/>
          <a:ln>
            <a:noFill/>
          </a:ln>
        </p:spPr>
      </p:pic>
      <p:sp>
        <p:nvSpPr>
          <p:cNvPr id="149" name="Google Shape;149;p30"/>
          <p:cNvSpPr/>
          <p:nvPr>
            <p:ph idx="2" type="chart"/>
          </p:nvPr>
        </p:nvSpPr>
        <p:spPr>
          <a:xfrm>
            <a:off x="766762" y="1736725"/>
            <a:ext cx="8021700" cy="4432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480"/>
              </a:spcBef>
              <a:spcAft>
                <a:spcPts val="0"/>
              </a:spcAft>
              <a:buClr>
                <a:srgbClr val="FFFFFF"/>
              </a:buClr>
              <a:buSzPts val="1400"/>
              <a:buFont typeface="Arial"/>
              <a:buNone/>
              <a:defRPr b="0" i="1" sz="2400" u="none" cap="none" strike="noStrike">
                <a:solidFill>
                  <a:srgbClr val="FFFFFF"/>
                </a:solidFill>
                <a:latin typeface="Open Sans Light"/>
                <a:ea typeface="Open Sans Light"/>
                <a:cs typeface="Open Sans Light"/>
                <a:sym typeface="Open Sans Light"/>
              </a:defRPr>
            </a:lvl1pPr>
            <a:lvl2pPr indent="-76200" lvl="1" marL="9906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762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25400" lvl="3" marL="1752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25400" lvl="4" marL="2209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25400" lvl="5" marL="2667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25400" lvl="6" marL="3124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25400" lvl="7" marL="3581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25400" lvl="8" marL="4038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150" name="Google Shape;150;p30"/>
          <p:cNvSpPr txBox="1"/>
          <p:nvPr>
            <p:ph idx="1" type="body"/>
          </p:nvPr>
        </p:nvSpPr>
        <p:spPr>
          <a:xfrm>
            <a:off x="671756"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FFFFFF"/>
              </a:buClr>
              <a:buSzPts val="3000"/>
              <a:buFont typeface="Arial"/>
              <a:buChar char="●"/>
              <a:defRPr b="0" i="0" sz="3000" u="none" cap="none" strike="noStrike">
                <a:solidFill>
                  <a:srgbClr val="FFFFFF"/>
                </a:solidFill>
                <a:latin typeface="Arial"/>
                <a:ea typeface="Arial"/>
                <a:cs typeface="Arial"/>
                <a:sym typeface="Arial"/>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Arial"/>
                <a:ea typeface="Arial"/>
                <a:cs typeface="Arial"/>
                <a:sym typeface="Arial"/>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Arial"/>
                <a:ea typeface="Arial"/>
                <a:cs typeface="Arial"/>
                <a:sym typeface="Arial"/>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151" name="Google Shape;151;p30"/>
          <p:cNvPicPr preferRelativeResize="0"/>
          <p:nvPr/>
        </p:nvPicPr>
        <p:blipFill rotWithShape="1">
          <a:blip r:embed="rId3">
            <a:alphaModFix/>
          </a:blip>
          <a:srcRect b="0" l="0" r="0" t="0"/>
          <a:stretch/>
        </p:blipFill>
        <p:spPr>
          <a:xfrm>
            <a:off x="784225" y="1437804"/>
            <a:ext cx="1346402" cy="67046"/>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2" name="Shape 152"/>
        <p:cNvGrpSpPr/>
        <p:nvPr/>
      </p:nvGrpSpPr>
      <p:grpSpPr>
        <a:xfrm>
          <a:off x="0" y="0"/>
          <a:ext cx="0" cy="0"/>
          <a:chOff x="0" y="0"/>
          <a:chExt cx="0" cy="0"/>
        </a:xfrm>
      </p:grpSpPr>
      <p:sp>
        <p:nvSpPr>
          <p:cNvPr id="153" name="Google Shape;153;p31"/>
          <p:cNvSpPr txBox="1"/>
          <p:nvPr>
            <p:ph type="title"/>
          </p:nvPr>
        </p:nvSpPr>
        <p:spPr>
          <a:xfrm>
            <a:off x="2171700" y="764373"/>
            <a:ext cx="6458100" cy="1293000"/>
          </a:xfrm>
          <a:prstGeom prst="rect">
            <a:avLst/>
          </a:prstGeom>
          <a:noFill/>
          <a:ln>
            <a:noFill/>
          </a:ln>
        </p:spPr>
        <p:txBody>
          <a:bodyPr anchorCtr="0" anchor="ctr" bIns="91425" lIns="91425" spcFirstLastPara="1" rIns="91425" wrap="square" tIns="91425">
            <a:noAutofit/>
          </a:bodyPr>
          <a:lstStyle>
            <a:lvl1pPr indent="0" lvl="0" marL="0" marR="0" rtl="0" algn="r">
              <a:lnSpc>
                <a:spcPct val="90000"/>
              </a:lnSpc>
              <a:spcBef>
                <a:spcPts val="0"/>
              </a:spcBef>
              <a:spcAft>
                <a:spcPts val="0"/>
              </a:spcAft>
              <a:buClr>
                <a:schemeClr val="dk1"/>
              </a:buClr>
              <a:buSzPts val="1400"/>
              <a:buFont typeface="Century Gothic"/>
              <a:buNone/>
              <a:defRPr b="0" i="0" sz="4000" u="none" cap="none" strike="noStrike">
                <a:solidFill>
                  <a:schemeClr val="dk1"/>
                </a:solidFill>
                <a:latin typeface="Century Gothic"/>
                <a:ea typeface="Century Gothic"/>
                <a:cs typeface="Century Gothic"/>
                <a:sym typeface="Century Gothic"/>
              </a:defRPr>
            </a:lvl1pPr>
            <a:lvl2pPr indent="0" lvl="1" rtl="0">
              <a:spcBef>
                <a:spcPts val="0"/>
              </a:spcBef>
              <a:spcAft>
                <a:spcPts val="0"/>
              </a:spcAft>
              <a:buSzPts val="1400"/>
              <a:buFont typeface="Arial"/>
              <a:buNone/>
              <a:defRPr sz="1800"/>
            </a:lvl2pPr>
            <a:lvl3pPr indent="0" lvl="2" rtl="0">
              <a:spcBef>
                <a:spcPts val="0"/>
              </a:spcBef>
              <a:spcAft>
                <a:spcPts val="0"/>
              </a:spcAft>
              <a:buSzPts val="1400"/>
              <a:buFont typeface="Arial"/>
              <a:buNone/>
              <a:defRPr sz="1800"/>
            </a:lvl3pPr>
            <a:lvl4pPr indent="0" lvl="3" rtl="0">
              <a:spcBef>
                <a:spcPts val="0"/>
              </a:spcBef>
              <a:spcAft>
                <a:spcPts val="0"/>
              </a:spcAft>
              <a:buSzPts val="1400"/>
              <a:buFont typeface="Arial"/>
              <a:buNone/>
              <a:defRPr sz="1800"/>
            </a:lvl4pPr>
            <a:lvl5pPr indent="0" lvl="4" rtl="0">
              <a:spcBef>
                <a:spcPts val="0"/>
              </a:spcBef>
              <a:spcAft>
                <a:spcPts val="0"/>
              </a:spcAft>
              <a:buSzPts val="1400"/>
              <a:buFont typeface="Arial"/>
              <a:buNone/>
              <a:defRPr sz="1800"/>
            </a:lvl5pPr>
            <a:lvl6pPr indent="0" lvl="5" rtl="0">
              <a:spcBef>
                <a:spcPts val="0"/>
              </a:spcBef>
              <a:spcAft>
                <a:spcPts val="0"/>
              </a:spcAft>
              <a:buSzPts val="1400"/>
              <a:buFont typeface="Arial"/>
              <a:buNone/>
              <a:defRPr sz="1800"/>
            </a:lvl6pPr>
            <a:lvl7pPr indent="0" lvl="6" rtl="0">
              <a:spcBef>
                <a:spcPts val="0"/>
              </a:spcBef>
              <a:spcAft>
                <a:spcPts val="0"/>
              </a:spcAft>
              <a:buSzPts val="1400"/>
              <a:buFont typeface="Arial"/>
              <a:buNone/>
              <a:defRPr sz="1800"/>
            </a:lvl7pPr>
            <a:lvl8pPr indent="0" lvl="7" rtl="0">
              <a:spcBef>
                <a:spcPts val="0"/>
              </a:spcBef>
              <a:spcAft>
                <a:spcPts val="0"/>
              </a:spcAft>
              <a:buSzPts val="1400"/>
              <a:buFont typeface="Arial"/>
              <a:buNone/>
              <a:defRPr sz="1800"/>
            </a:lvl8pPr>
            <a:lvl9pPr indent="0" lvl="8" rtl="0">
              <a:spcBef>
                <a:spcPts val="0"/>
              </a:spcBef>
              <a:spcAft>
                <a:spcPts val="0"/>
              </a:spcAft>
              <a:buSzPts val="1400"/>
              <a:buFont typeface="Arial"/>
              <a:buNone/>
              <a:defRPr sz="1800"/>
            </a:lvl9pPr>
          </a:lstStyle>
          <a:p/>
        </p:txBody>
      </p:sp>
      <p:sp>
        <p:nvSpPr>
          <p:cNvPr id="154" name="Google Shape;154;p31"/>
          <p:cNvSpPr txBox="1"/>
          <p:nvPr>
            <p:ph idx="1" type="body"/>
          </p:nvPr>
        </p:nvSpPr>
        <p:spPr>
          <a:xfrm>
            <a:off x="514350" y="2194560"/>
            <a:ext cx="8115300" cy="40242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90000"/>
              </a:lnSpc>
              <a:spcBef>
                <a:spcPts val="1000"/>
              </a:spcBef>
              <a:spcAft>
                <a:spcPts val="0"/>
              </a:spcAft>
              <a:buClr>
                <a:schemeClr val="dk1"/>
              </a:buClr>
              <a:buSzPts val="2200"/>
              <a:buFont typeface="Arial"/>
              <a:buChar char="•"/>
              <a:defRPr b="0" i="0" sz="2200" u="none" cap="none" strike="noStrike">
                <a:solidFill>
                  <a:schemeClr val="dk1"/>
                </a:solidFill>
                <a:latin typeface="Century Gothic"/>
                <a:ea typeface="Century Gothic"/>
                <a:cs typeface="Century Gothic"/>
                <a:sym typeface="Century Gothic"/>
              </a:defRPr>
            </a:lvl1pPr>
            <a:lvl2pPr indent="-355600" lvl="1" marL="914400" marR="0" rtl="0" algn="l">
              <a:lnSpc>
                <a:spcPct val="90000"/>
              </a:lnSpc>
              <a:spcBef>
                <a:spcPts val="500"/>
              </a:spcBef>
              <a:spcAft>
                <a:spcPts val="0"/>
              </a:spcAft>
              <a:buClr>
                <a:srgbClr val="2264C8"/>
              </a:buClr>
              <a:buSzPts val="2000"/>
              <a:buFont typeface="Arial"/>
              <a:buChar char="•"/>
              <a:defRPr b="0" i="0" sz="2000" u="none" cap="none" strike="noStrike">
                <a:solidFill>
                  <a:srgbClr val="2264C8"/>
                </a:solidFill>
                <a:latin typeface="Century Gothic"/>
                <a:ea typeface="Century Gothic"/>
                <a:cs typeface="Century Gothic"/>
                <a:sym typeface="Century Gothic"/>
              </a:defRPr>
            </a:lvl2pPr>
            <a:lvl3pPr indent="-342900" lvl="2" marL="1371600" marR="0" rtl="0" algn="l">
              <a:lnSpc>
                <a:spcPct val="90000"/>
              </a:lnSpc>
              <a:spcBef>
                <a:spcPts val="500"/>
              </a:spcBef>
              <a:spcAft>
                <a:spcPts val="0"/>
              </a:spcAft>
              <a:buClr>
                <a:srgbClr val="5F196F"/>
              </a:buClr>
              <a:buSzPts val="1800"/>
              <a:buFont typeface="Arial"/>
              <a:buChar char="•"/>
              <a:defRPr b="0" i="0" sz="1800" u="none" cap="none" strike="noStrike">
                <a:solidFill>
                  <a:srgbClr val="5F196F"/>
                </a:solidFill>
                <a:latin typeface="Century Gothic"/>
                <a:ea typeface="Century Gothic"/>
                <a:cs typeface="Century Gothic"/>
                <a:sym typeface="Century Gothic"/>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5pPr>
            <a:lvl6pPr indent="-330200" lvl="5" marL="27432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6pPr>
            <a:lvl7pPr indent="-330200" lvl="6" marL="32004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7pPr>
            <a:lvl8pPr indent="-330200" lvl="7" marL="36576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8pPr>
            <a:lvl9pPr indent="-330200" lvl="8" marL="4114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9pPr>
          </a:lstStyle>
          <a:p/>
        </p:txBody>
      </p:sp>
      <p:sp>
        <p:nvSpPr>
          <p:cNvPr id="155" name="Google Shape;155;p31"/>
          <p:cNvSpPr txBox="1"/>
          <p:nvPr>
            <p:ph idx="10" type="dt"/>
          </p:nvPr>
        </p:nvSpPr>
        <p:spPr>
          <a:xfrm>
            <a:off x="3905386" y="6355845"/>
            <a:ext cx="2183100" cy="3651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888888"/>
              </a:buClr>
              <a:buSzPts val="1400"/>
              <a:buFont typeface="Century Gothic"/>
              <a:buNone/>
              <a:defRPr b="0" i="0" sz="1050" u="none" cap="none" strike="noStrike">
                <a:solidFill>
                  <a:srgbClr val="888888"/>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2pPr>
            <a:lvl3pPr indent="0" lvl="2" marL="9144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156" name="Google Shape;156;p31"/>
          <p:cNvSpPr txBox="1"/>
          <p:nvPr>
            <p:ph idx="11" type="ftr"/>
          </p:nvPr>
        </p:nvSpPr>
        <p:spPr>
          <a:xfrm>
            <a:off x="514350" y="6355845"/>
            <a:ext cx="3300300" cy="365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888888"/>
              </a:buClr>
              <a:buSzPts val="1400"/>
              <a:buFont typeface="Century Gothic"/>
              <a:buNone/>
              <a:defRPr b="0" i="0" sz="1050" u="none" cap="none" strike="noStrike">
                <a:solidFill>
                  <a:srgbClr val="888888"/>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2pPr>
            <a:lvl3pPr indent="0" lvl="2" marL="9144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157" name="Google Shape;157;p31"/>
          <p:cNvSpPr txBox="1"/>
          <p:nvPr>
            <p:ph idx="12" type="sldNum"/>
          </p:nvPr>
        </p:nvSpPr>
        <p:spPr>
          <a:xfrm>
            <a:off x="7086600" y="6492875"/>
            <a:ext cx="20574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1pPr>
            <a:lvl2pPr indent="0" lvl="1"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2pPr>
            <a:lvl3pPr indent="0" lvl="2"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3pPr>
            <a:lvl4pPr indent="0" lvl="3"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4pPr>
            <a:lvl5pPr indent="0" lvl="4"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5pPr>
            <a:lvl6pPr indent="0" lvl="5"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6pPr>
            <a:lvl7pPr indent="0" lvl="6"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7pPr>
            <a:lvl8pPr indent="0" lvl="7"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8pPr>
            <a:lvl9pPr indent="0" lvl="8"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59" name="Shape 159"/>
        <p:cNvGrpSpPr/>
        <p:nvPr/>
      </p:nvGrpSpPr>
      <p:grpSpPr>
        <a:xfrm>
          <a:off x="0" y="0"/>
          <a:ext cx="0" cy="0"/>
          <a:chOff x="0" y="0"/>
          <a:chExt cx="0" cy="0"/>
        </a:xfrm>
      </p:grpSpPr>
      <p:sp>
        <p:nvSpPr>
          <p:cNvPr id="160" name="Google Shape;160;p33"/>
          <p:cNvSpPr txBox="1"/>
          <p:nvPr>
            <p:ph idx="1" type="body"/>
          </p:nvPr>
        </p:nvSpPr>
        <p:spPr>
          <a:xfrm>
            <a:off x="671757" y="1167124"/>
            <a:ext cx="6972300" cy="2641800"/>
          </a:xfrm>
          <a:prstGeom prst="rect">
            <a:avLst/>
          </a:prstGeom>
          <a:noFill/>
          <a:ln>
            <a:noFill/>
          </a:ln>
        </p:spPr>
        <p:txBody>
          <a:bodyPr anchorCtr="0" anchor="b" bIns="91425" lIns="91425" spcFirstLastPara="1" rIns="91425" wrap="square" tIns="91425">
            <a:noAutofit/>
          </a:bodyPr>
          <a:lstStyle>
            <a:lvl1pPr indent="-546100" lvl="0" marL="457200" marR="0" rtl="0" algn="l">
              <a:lnSpc>
                <a:spcPct val="100000"/>
              </a:lnSpc>
              <a:spcBef>
                <a:spcPts val="1000"/>
              </a:spcBef>
              <a:spcAft>
                <a:spcPts val="0"/>
              </a:spcAft>
              <a:buClr>
                <a:srgbClr val="4B2E83"/>
              </a:buClr>
              <a:buSzPts val="5000"/>
              <a:buFont typeface="Arial"/>
              <a:buChar char="●"/>
              <a:defRPr b="0" i="0" sz="5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161" name="Google Shape;161;p33"/>
          <p:cNvPicPr preferRelativeResize="0"/>
          <p:nvPr/>
        </p:nvPicPr>
        <p:blipFill rotWithShape="1">
          <a:blip r:embed="rId2">
            <a:alphaModFix/>
          </a:blip>
          <a:srcRect b="0" l="0" r="0" t="0"/>
          <a:stretch/>
        </p:blipFill>
        <p:spPr>
          <a:xfrm>
            <a:off x="7448139" y="5949410"/>
            <a:ext cx="1368171" cy="923452"/>
          </a:xfrm>
          <a:prstGeom prst="rect">
            <a:avLst/>
          </a:prstGeom>
          <a:noFill/>
          <a:ln>
            <a:noFill/>
          </a:ln>
        </p:spPr>
      </p:pic>
      <p:pic>
        <p:nvPicPr>
          <p:cNvPr descr="Wordmark_center_Purple_HEX.png" id="162" name="Google Shape;162;p33"/>
          <p:cNvPicPr preferRelativeResize="0"/>
          <p:nvPr/>
        </p:nvPicPr>
        <p:blipFill rotWithShape="1">
          <a:blip r:embed="rId3">
            <a:alphaModFix/>
          </a:blip>
          <a:srcRect b="0" l="0" r="0" t="0"/>
          <a:stretch/>
        </p:blipFill>
        <p:spPr>
          <a:xfrm>
            <a:off x="792039" y="6487457"/>
            <a:ext cx="2407146" cy="163360"/>
          </a:xfrm>
          <a:prstGeom prst="rect">
            <a:avLst/>
          </a:prstGeom>
          <a:noFill/>
          <a:ln>
            <a:noFill/>
          </a:ln>
        </p:spPr>
      </p:pic>
      <p:pic>
        <p:nvPicPr>
          <p:cNvPr descr="Bar_RtAngle_7502_RGB.png" id="163" name="Google Shape;163;p33"/>
          <p:cNvPicPr preferRelativeResize="0"/>
          <p:nvPr/>
        </p:nvPicPr>
        <p:blipFill rotWithShape="1">
          <a:blip r:embed="rId4">
            <a:alphaModFix/>
          </a:blip>
          <a:srcRect b="0" l="0" r="0" t="0"/>
          <a:stretch/>
        </p:blipFill>
        <p:spPr>
          <a:xfrm>
            <a:off x="813587" y="4006085"/>
            <a:ext cx="2264489" cy="11276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164" name="Shape 164"/>
        <p:cNvGrpSpPr/>
        <p:nvPr/>
      </p:nvGrpSpPr>
      <p:grpSpPr>
        <a:xfrm>
          <a:off x="0" y="0"/>
          <a:ext cx="0" cy="0"/>
          <a:chOff x="0" y="0"/>
          <a:chExt cx="0" cy="0"/>
        </a:xfrm>
      </p:grpSpPr>
      <p:sp>
        <p:nvSpPr>
          <p:cNvPr id="165" name="Google Shape;165;p34"/>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6" name="Google Shape;166;p34"/>
          <p:cNvSpPr txBox="1"/>
          <p:nvPr>
            <p:ph idx="2" type="body"/>
          </p:nvPr>
        </p:nvSpPr>
        <p:spPr>
          <a:xfrm>
            <a:off x="659305" y="1736725"/>
            <a:ext cx="8196300" cy="40155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0"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Open Sans"/>
              <a:buChar char="–"/>
              <a:defRPr b="0"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0"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Open Sans"/>
              <a:buChar char="–"/>
              <a:defRPr b="0"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0"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167" name="Google Shape;167;p34"/>
          <p:cNvPicPr preferRelativeResize="0"/>
          <p:nvPr/>
        </p:nvPicPr>
        <p:blipFill rotWithShape="1">
          <a:blip r:embed="rId2">
            <a:alphaModFix/>
          </a:blip>
          <a:srcRect b="0" l="0" r="0" t="0"/>
          <a:stretch/>
        </p:blipFill>
        <p:spPr>
          <a:xfrm>
            <a:off x="7448139" y="5949410"/>
            <a:ext cx="1368171" cy="923452"/>
          </a:xfrm>
          <a:prstGeom prst="rect">
            <a:avLst/>
          </a:prstGeom>
          <a:noFill/>
          <a:ln>
            <a:noFill/>
          </a:ln>
        </p:spPr>
      </p:pic>
      <p:pic>
        <p:nvPicPr>
          <p:cNvPr descr="Bar_RtAngle_7502_RGB.png" id="168" name="Google Shape;168;p34"/>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169" name="Shape 169"/>
        <p:cNvGrpSpPr/>
        <p:nvPr/>
      </p:nvGrpSpPr>
      <p:grpSpPr>
        <a:xfrm>
          <a:off x="0" y="0"/>
          <a:ext cx="0" cy="0"/>
          <a:chOff x="0" y="0"/>
          <a:chExt cx="0" cy="0"/>
        </a:xfrm>
      </p:grpSpPr>
      <p:sp>
        <p:nvSpPr>
          <p:cNvPr id="170" name="Google Shape;170;p35"/>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71" name="Google Shape;171;p35"/>
          <p:cNvSpPr txBox="1"/>
          <p:nvPr>
            <p:ph idx="2" type="body"/>
          </p:nvPr>
        </p:nvSpPr>
        <p:spPr>
          <a:xfrm>
            <a:off x="659305" y="2320239"/>
            <a:ext cx="8197200" cy="38100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72" name="Google Shape;172;p35"/>
          <p:cNvSpPr txBox="1"/>
          <p:nvPr>
            <p:ph idx="3" type="body"/>
          </p:nvPr>
        </p:nvSpPr>
        <p:spPr>
          <a:xfrm>
            <a:off x="671757" y="1730667"/>
            <a:ext cx="8184600" cy="4113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90000"/>
              </a:lnSpc>
              <a:spcBef>
                <a:spcPts val="480"/>
              </a:spcBef>
              <a:spcAft>
                <a:spcPts val="0"/>
              </a:spcAft>
              <a:buClr>
                <a:srgbClr val="4B2E83"/>
              </a:buClr>
              <a:buSzPts val="2400"/>
              <a:buFont typeface="Arial"/>
              <a:buChar char="●"/>
              <a:defRPr b="0" i="0" sz="24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173" name="Google Shape;173;p35"/>
          <p:cNvPicPr preferRelativeResize="0"/>
          <p:nvPr/>
        </p:nvPicPr>
        <p:blipFill rotWithShape="1">
          <a:blip r:embed="rId2">
            <a:alphaModFix/>
          </a:blip>
          <a:srcRect b="0" l="0" r="0" t="0"/>
          <a:stretch/>
        </p:blipFill>
        <p:spPr>
          <a:xfrm>
            <a:off x="6382155" y="6487457"/>
            <a:ext cx="2407146" cy="163360"/>
          </a:xfrm>
          <a:prstGeom prst="rect">
            <a:avLst/>
          </a:prstGeom>
          <a:noFill/>
          <a:ln>
            <a:noFill/>
          </a:ln>
        </p:spPr>
      </p:pic>
      <p:pic>
        <p:nvPicPr>
          <p:cNvPr descr="Bar_RtAngle_7502_RGB.png" id="174" name="Google Shape;174;p35"/>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spTree>
      <p:nvGrpSpPr>
        <p:cNvPr id="175" name="Shape 175"/>
        <p:cNvGrpSpPr/>
        <p:nvPr/>
      </p:nvGrpSpPr>
      <p:grpSpPr>
        <a:xfrm>
          <a:off x="0" y="0"/>
          <a:ext cx="0" cy="0"/>
          <a:chOff x="0" y="0"/>
          <a:chExt cx="0" cy="0"/>
        </a:xfrm>
      </p:grpSpPr>
      <p:sp>
        <p:nvSpPr>
          <p:cNvPr id="176" name="Google Shape;176;p36"/>
          <p:cNvSpPr/>
          <p:nvPr>
            <p:ph idx="2" type="chart"/>
          </p:nvPr>
        </p:nvSpPr>
        <p:spPr>
          <a:xfrm>
            <a:off x="766763" y="1736725"/>
            <a:ext cx="8021700" cy="4432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480"/>
              </a:spcBef>
              <a:spcAft>
                <a:spcPts val="0"/>
              </a:spcAft>
              <a:buClr>
                <a:srgbClr val="999999"/>
              </a:buClr>
              <a:buSzPts val="2400"/>
              <a:buFont typeface="Arial"/>
              <a:buNone/>
              <a:defRPr b="0" i="1" sz="2400" u="none" cap="none" strike="noStrike">
                <a:solidFill>
                  <a:srgbClr val="999999"/>
                </a:solidFill>
                <a:latin typeface="Open Sans Light"/>
                <a:ea typeface="Open Sans Light"/>
                <a:cs typeface="Open Sans Light"/>
                <a:sym typeface="Open Sans Light"/>
              </a:defRPr>
            </a:lvl1pPr>
            <a:lvl2pPr indent="-107950" lvl="1" marL="74295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77" name="Google Shape;177;p36"/>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178" name="Google Shape;178;p36"/>
          <p:cNvPicPr preferRelativeResize="0"/>
          <p:nvPr/>
        </p:nvPicPr>
        <p:blipFill rotWithShape="1">
          <a:blip r:embed="rId2">
            <a:alphaModFix/>
          </a:blip>
          <a:srcRect b="0" l="0" r="0" t="0"/>
          <a:stretch/>
        </p:blipFill>
        <p:spPr>
          <a:xfrm>
            <a:off x="6363105" y="6487457"/>
            <a:ext cx="2407146" cy="163360"/>
          </a:xfrm>
          <a:prstGeom prst="rect">
            <a:avLst/>
          </a:prstGeom>
          <a:noFill/>
          <a:ln>
            <a:noFill/>
          </a:ln>
        </p:spPr>
      </p:pic>
      <p:pic>
        <p:nvPicPr>
          <p:cNvPr descr="Bar_RtAngle_7502_RGB.png" id="179" name="Google Shape;179;p36"/>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4" name="Shape 184"/>
        <p:cNvGrpSpPr/>
        <p:nvPr/>
      </p:nvGrpSpPr>
      <p:grpSpPr>
        <a:xfrm>
          <a:off x="0" y="0"/>
          <a:ext cx="0" cy="0"/>
          <a:chOff x="0" y="0"/>
          <a:chExt cx="0" cy="0"/>
        </a:xfrm>
      </p:grpSpPr>
      <p:grpSp>
        <p:nvGrpSpPr>
          <p:cNvPr id="185" name="Google Shape;185;p38"/>
          <p:cNvGrpSpPr/>
          <p:nvPr/>
        </p:nvGrpSpPr>
        <p:grpSpPr>
          <a:xfrm>
            <a:off x="4350277" y="3807171"/>
            <a:ext cx="443589" cy="140843"/>
            <a:chOff x="4137525" y="2915950"/>
            <a:chExt cx="869100" cy="207000"/>
          </a:xfrm>
        </p:grpSpPr>
        <p:sp>
          <p:nvSpPr>
            <p:cNvPr id="186" name="Google Shape;186;p38"/>
            <p:cNvSpPr/>
            <p:nvPr/>
          </p:nvSpPr>
          <p:spPr>
            <a:xfrm>
              <a:off x="4468575" y="2915950"/>
              <a:ext cx="207000" cy="2070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38"/>
            <p:cNvSpPr/>
            <p:nvPr/>
          </p:nvSpPr>
          <p:spPr>
            <a:xfrm>
              <a:off x="4799625" y="2915950"/>
              <a:ext cx="207000" cy="2070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38"/>
            <p:cNvSpPr/>
            <p:nvPr/>
          </p:nvSpPr>
          <p:spPr>
            <a:xfrm>
              <a:off x="4137525" y="2915950"/>
              <a:ext cx="207000" cy="207000"/>
            </a:xfrm>
            <a:prstGeom prst="ellipse">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9" name="Google Shape;189;p38"/>
          <p:cNvSpPr txBox="1"/>
          <p:nvPr>
            <p:ph type="ctrTitle"/>
          </p:nvPr>
        </p:nvSpPr>
        <p:spPr>
          <a:xfrm>
            <a:off x="671259" y="1321067"/>
            <a:ext cx="7801500" cy="2306700"/>
          </a:xfrm>
          <a:prstGeom prst="rect">
            <a:avLst/>
          </a:prstGeom>
          <a:noFill/>
          <a:ln>
            <a:noFill/>
          </a:ln>
        </p:spPr>
        <p:txBody>
          <a:bodyPr anchorCtr="0" anchor="b" bIns="121900" lIns="121900" spcFirstLastPara="1" rIns="121900" wrap="square" tIns="121900">
            <a:noAutofit/>
          </a:bodyPr>
          <a:lstStyle>
            <a:lvl1pPr lvl="0" rtl="0" algn="ctr">
              <a:lnSpc>
                <a:spcPct val="100000"/>
              </a:lnSpc>
              <a:spcBef>
                <a:spcPts val="0"/>
              </a:spcBef>
              <a:spcAft>
                <a:spcPts val="0"/>
              </a:spcAft>
              <a:buSzPts val="6400"/>
              <a:buNone/>
              <a:defRPr sz="4800"/>
            </a:lvl1pPr>
            <a:lvl2pPr lvl="1" rtl="0" algn="ctr">
              <a:lnSpc>
                <a:spcPct val="100000"/>
              </a:lnSpc>
              <a:spcBef>
                <a:spcPts val="0"/>
              </a:spcBef>
              <a:spcAft>
                <a:spcPts val="0"/>
              </a:spcAft>
              <a:buSzPts val="6400"/>
              <a:buNone/>
              <a:defRPr sz="4800"/>
            </a:lvl2pPr>
            <a:lvl3pPr lvl="2" rtl="0" algn="ctr">
              <a:lnSpc>
                <a:spcPct val="100000"/>
              </a:lnSpc>
              <a:spcBef>
                <a:spcPts val="0"/>
              </a:spcBef>
              <a:spcAft>
                <a:spcPts val="0"/>
              </a:spcAft>
              <a:buSzPts val="6400"/>
              <a:buNone/>
              <a:defRPr sz="4800"/>
            </a:lvl3pPr>
            <a:lvl4pPr lvl="3" rtl="0" algn="ctr">
              <a:lnSpc>
                <a:spcPct val="100000"/>
              </a:lnSpc>
              <a:spcBef>
                <a:spcPts val="0"/>
              </a:spcBef>
              <a:spcAft>
                <a:spcPts val="0"/>
              </a:spcAft>
              <a:buSzPts val="6400"/>
              <a:buNone/>
              <a:defRPr sz="4800"/>
            </a:lvl4pPr>
            <a:lvl5pPr lvl="4" rtl="0" algn="ctr">
              <a:lnSpc>
                <a:spcPct val="100000"/>
              </a:lnSpc>
              <a:spcBef>
                <a:spcPts val="0"/>
              </a:spcBef>
              <a:spcAft>
                <a:spcPts val="0"/>
              </a:spcAft>
              <a:buSzPts val="6400"/>
              <a:buNone/>
              <a:defRPr sz="4800"/>
            </a:lvl5pPr>
            <a:lvl6pPr lvl="5" rtl="0" algn="ctr">
              <a:lnSpc>
                <a:spcPct val="100000"/>
              </a:lnSpc>
              <a:spcBef>
                <a:spcPts val="0"/>
              </a:spcBef>
              <a:spcAft>
                <a:spcPts val="0"/>
              </a:spcAft>
              <a:buSzPts val="6400"/>
              <a:buNone/>
              <a:defRPr sz="4800"/>
            </a:lvl6pPr>
            <a:lvl7pPr lvl="6" rtl="0" algn="ctr">
              <a:lnSpc>
                <a:spcPct val="100000"/>
              </a:lnSpc>
              <a:spcBef>
                <a:spcPts val="0"/>
              </a:spcBef>
              <a:spcAft>
                <a:spcPts val="0"/>
              </a:spcAft>
              <a:buSzPts val="6400"/>
              <a:buNone/>
              <a:defRPr sz="4800"/>
            </a:lvl7pPr>
            <a:lvl8pPr lvl="7" rtl="0" algn="ctr">
              <a:lnSpc>
                <a:spcPct val="100000"/>
              </a:lnSpc>
              <a:spcBef>
                <a:spcPts val="0"/>
              </a:spcBef>
              <a:spcAft>
                <a:spcPts val="0"/>
              </a:spcAft>
              <a:buSzPts val="6400"/>
              <a:buNone/>
              <a:defRPr sz="4800"/>
            </a:lvl8pPr>
            <a:lvl9pPr lvl="8" rtl="0" algn="ctr">
              <a:lnSpc>
                <a:spcPct val="100000"/>
              </a:lnSpc>
              <a:spcBef>
                <a:spcPts val="0"/>
              </a:spcBef>
              <a:spcAft>
                <a:spcPts val="0"/>
              </a:spcAft>
              <a:buSzPts val="6400"/>
              <a:buNone/>
              <a:defRPr sz="4800"/>
            </a:lvl9pPr>
          </a:lstStyle>
          <a:p/>
        </p:txBody>
      </p:sp>
      <p:sp>
        <p:nvSpPr>
          <p:cNvPr id="190" name="Google Shape;190;p38"/>
          <p:cNvSpPr txBox="1"/>
          <p:nvPr>
            <p:ph idx="1" type="subTitle"/>
          </p:nvPr>
        </p:nvSpPr>
        <p:spPr>
          <a:xfrm>
            <a:off x="671251" y="4233168"/>
            <a:ext cx="7801500" cy="1056900"/>
          </a:xfrm>
          <a:prstGeom prst="rect">
            <a:avLst/>
          </a:prstGeom>
          <a:noFill/>
          <a:ln>
            <a:noFill/>
          </a:ln>
        </p:spPr>
        <p:txBody>
          <a:bodyPr anchorCtr="0" anchor="t" bIns="121900" lIns="121900" spcFirstLastPara="1" rIns="121900" wrap="square" tIns="121900">
            <a:noAutofit/>
          </a:bodyPr>
          <a:lstStyle>
            <a:lvl1pPr lvl="0" rtl="0" algn="ctr">
              <a:lnSpc>
                <a:spcPct val="100000"/>
              </a:lnSpc>
              <a:spcBef>
                <a:spcPts val="0"/>
              </a:spcBef>
              <a:spcAft>
                <a:spcPts val="0"/>
              </a:spcAft>
              <a:buSzPts val="2800"/>
              <a:buNone/>
              <a:defRPr sz="2100"/>
            </a:lvl1pPr>
            <a:lvl2pPr lvl="1" rtl="0" algn="ctr">
              <a:lnSpc>
                <a:spcPct val="100000"/>
              </a:lnSpc>
              <a:spcBef>
                <a:spcPts val="0"/>
              </a:spcBef>
              <a:spcAft>
                <a:spcPts val="0"/>
              </a:spcAft>
              <a:buSzPts val="2800"/>
              <a:buNone/>
              <a:defRPr sz="2100"/>
            </a:lvl2pPr>
            <a:lvl3pPr lvl="2" rtl="0" algn="ctr">
              <a:lnSpc>
                <a:spcPct val="100000"/>
              </a:lnSpc>
              <a:spcBef>
                <a:spcPts val="0"/>
              </a:spcBef>
              <a:spcAft>
                <a:spcPts val="0"/>
              </a:spcAft>
              <a:buSzPts val="2800"/>
              <a:buNone/>
              <a:defRPr sz="2100"/>
            </a:lvl3pPr>
            <a:lvl4pPr lvl="3" rtl="0" algn="ctr">
              <a:lnSpc>
                <a:spcPct val="100000"/>
              </a:lnSpc>
              <a:spcBef>
                <a:spcPts val="0"/>
              </a:spcBef>
              <a:spcAft>
                <a:spcPts val="0"/>
              </a:spcAft>
              <a:buSzPts val="2800"/>
              <a:buNone/>
              <a:defRPr sz="2100"/>
            </a:lvl4pPr>
            <a:lvl5pPr lvl="4" rtl="0" algn="ctr">
              <a:lnSpc>
                <a:spcPct val="100000"/>
              </a:lnSpc>
              <a:spcBef>
                <a:spcPts val="0"/>
              </a:spcBef>
              <a:spcAft>
                <a:spcPts val="0"/>
              </a:spcAft>
              <a:buSzPts val="2800"/>
              <a:buNone/>
              <a:defRPr sz="2100"/>
            </a:lvl5pPr>
            <a:lvl6pPr lvl="5" rtl="0" algn="ctr">
              <a:lnSpc>
                <a:spcPct val="100000"/>
              </a:lnSpc>
              <a:spcBef>
                <a:spcPts val="0"/>
              </a:spcBef>
              <a:spcAft>
                <a:spcPts val="0"/>
              </a:spcAft>
              <a:buSzPts val="2800"/>
              <a:buNone/>
              <a:defRPr sz="2100"/>
            </a:lvl6pPr>
            <a:lvl7pPr lvl="6" rtl="0" algn="ctr">
              <a:lnSpc>
                <a:spcPct val="100000"/>
              </a:lnSpc>
              <a:spcBef>
                <a:spcPts val="0"/>
              </a:spcBef>
              <a:spcAft>
                <a:spcPts val="0"/>
              </a:spcAft>
              <a:buSzPts val="2800"/>
              <a:buNone/>
              <a:defRPr sz="2100"/>
            </a:lvl7pPr>
            <a:lvl8pPr lvl="7" rtl="0" algn="ctr">
              <a:lnSpc>
                <a:spcPct val="100000"/>
              </a:lnSpc>
              <a:spcBef>
                <a:spcPts val="0"/>
              </a:spcBef>
              <a:spcAft>
                <a:spcPts val="0"/>
              </a:spcAft>
              <a:buSzPts val="2800"/>
              <a:buNone/>
              <a:defRPr sz="2100"/>
            </a:lvl8pPr>
            <a:lvl9pPr lvl="8" rtl="0" algn="ctr">
              <a:lnSpc>
                <a:spcPct val="100000"/>
              </a:lnSpc>
              <a:spcBef>
                <a:spcPts val="0"/>
              </a:spcBef>
              <a:spcAft>
                <a:spcPts val="0"/>
              </a:spcAft>
              <a:buSzPts val="2800"/>
              <a:buNone/>
              <a:defRPr sz="2100"/>
            </a:lvl9pPr>
          </a:lstStyle>
          <a:p/>
        </p:txBody>
      </p:sp>
      <p:sp>
        <p:nvSpPr>
          <p:cNvPr id="191" name="Google Shape;191;p38"/>
          <p:cNvSpPr txBox="1"/>
          <p:nvPr>
            <p:ph idx="12" type="sldNum"/>
          </p:nvPr>
        </p:nvSpPr>
        <p:spPr>
          <a:xfrm>
            <a:off x="8490251" y="6241345"/>
            <a:ext cx="548700" cy="524700"/>
          </a:xfrm>
          <a:prstGeom prst="rect">
            <a:avLst/>
          </a:prstGeom>
          <a:noFill/>
          <a:ln>
            <a:noFill/>
          </a:ln>
        </p:spPr>
        <p:txBody>
          <a:bodyPr anchorCtr="0" anchor="ctr" bIns="121900" lIns="121900" spcFirstLastPara="1" rIns="121900" wrap="square" tIns="121900">
            <a:noAutofit/>
          </a:bodyPr>
          <a:lstStyle>
            <a:lvl1pPr indent="0" lvl="0"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1pPr>
            <a:lvl2pPr indent="0" lvl="1"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2pPr>
            <a:lvl3pPr indent="0" lvl="2"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3pPr>
            <a:lvl4pPr indent="0" lvl="3"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4pPr>
            <a:lvl5pPr indent="0" lvl="4"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5pPr>
            <a:lvl6pPr indent="0" lvl="5"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6pPr>
            <a:lvl7pPr indent="0" lvl="6"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7pPr>
            <a:lvl8pPr indent="0" lvl="7"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8pPr>
            <a:lvl9pPr indent="0" lvl="8"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2" name="Shape 192"/>
        <p:cNvGrpSpPr/>
        <p:nvPr/>
      </p:nvGrpSpPr>
      <p:grpSpPr>
        <a:xfrm>
          <a:off x="0" y="0"/>
          <a:ext cx="0" cy="0"/>
          <a:chOff x="0" y="0"/>
          <a:chExt cx="0" cy="0"/>
        </a:xfrm>
      </p:grpSpPr>
      <p:sp>
        <p:nvSpPr>
          <p:cNvPr id="193" name="Google Shape;193;p39"/>
          <p:cNvSpPr txBox="1"/>
          <p:nvPr>
            <p:ph type="title"/>
          </p:nvPr>
        </p:nvSpPr>
        <p:spPr>
          <a:xfrm>
            <a:off x="311700" y="593367"/>
            <a:ext cx="8520900" cy="763500"/>
          </a:xfrm>
          <a:prstGeom prst="rect">
            <a:avLst/>
          </a:prstGeom>
          <a:noFill/>
          <a:ln>
            <a:noFill/>
          </a:ln>
        </p:spPr>
        <p:txBody>
          <a:bodyPr anchorCtr="0" anchor="t" bIns="121900" lIns="121900" spcFirstLastPara="1" rIns="121900" wrap="square" tIns="121900">
            <a:noAutofit/>
          </a:bodyPr>
          <a:lstStyle>
            <a:lvl1pPr lvl="0" rtl="0" algn="l">
              <a:lnSpc>
                <a:spcPct val="100000"/>
              </a:lnSpc>
              <a:spcBef>
                <a:spcPts val="0"/>
              </a:spcBef>
              <a:spcAft>
                <a:spcPts val="0"/>
              </a:spcAft>
              <a:buSzPts val="4000"/>
              <a:buNone/>
              <a:defRPr/>
            </a:lvl1pPr>
            <a:lvl2pPr lvl="1" rtl="0" algn="l">
              <a:lnSpc>
                <a:spcPct val="100000"/>
              </a:lnSpc>
              <a:spcBef>
                <a:spcPts val="0"/>
              </a:spcBef>
              <a:spcAft>
                <a:spcPts val="0"/>
              </a:spcAft>
              <a:buSzPts val="4000"/>
              <a:buNone/>
              <a:defRPr/>
            </a:lvl2pPr>
            <a:lvl3pPr lvl="2" rtl="0" algn="l">
              <a:lnSpc>
                <a:spcPct val="100000"/>
              </a:lnSpc>
              <a:spcBef>
                <a:spcPts val="0"/>
              </a:spcBef>
              <a:spcAft>
                <a:spcPts val="0"/>
              </a:spcAft>
              <a:buSzPts val="4000"/>
              <a:buNone/>
              <a:defRPr/>
            </a:lvl3pPr>
            <a:lvl4pPr lvl="3" rtl="0" algn="l">
              <a:lnSpc>
                <a:spcPct val="100000"/>
              </a:lnSpc>
              <a:spcBef>
                <a:spcPts val="0"/>
              </a:spcBef>
              <a:spcAft>
                <a:spcPts val="0"/>
              </a:spcAft>
              <a:buSzPts val="4000"/>
              <a:buNone/>
              <a:defRPr/>
            </a:lvl4pPr>
            <a:lvl5pPr lvl="4" rtl="0" algn="l">
              <a:lnSpc>
                <a:spcPct val="100000"/>
              </a:lnSpc>
              <a:spcBef>
                <a:spcPts val="0"/>
              </a:spcBef>
              <a:spcAft>
                <a:spcPts val="0"/>
              </a:spcAft>
              <a:buSzPts val="4000"/>
              <a:buNone/>
              <a:defRPr/>
            </a:lvl5pPr>
            <a:lvl6pPr lvl="5" rtl="0" algn="l">
              <a:lnSpc>
                <a:spcPct val="100000"/>
              </a:lnSpc>
              <a:spcBef>
                <a:spcPts val="0"/>
              </a:spcBef>
              <a:spcAft>
                <a:spcPts val="0"/>
              </a:spcAft>
              <a:buSzPts val="4000"/>
              <a:buNone/>
              <a:defRPr/>
            </a:lvl6pPr>
            <a:lvl7pPr lvl="6" rtl="0" algn="l">
              <a:lnSpc>
                <a:spcPct val="100000"/>
              </a:lnSpc>
              <a:spcBef>
                <a:spcPts val="0"/>
              </a:spcBef>
              <a:spcAft>
                <a:spcPts val="0"/>
              </a:spcAft>
              <a:buSzPts val="4000"/>
              <a:buNone/>
              <a:defRPr/>
            </a:lvl7pPr>
            <a:lvl8pPr lvl="7" rtl="0" algn="l">
              <a:lnSpc>
                <a:spcPct val="100000"/>
              </a:lnSpc>
              <a:spcBef>
                <a:spcPts val="0"/>
              </a:spcBef>
              <a:spcAft>
                <a:spcPts val="0"/>
              </a:spcAft>
              <a:buSzPts val="4000"/>
              <a:buNone/>
              <a:defRPr/>
            </a:lvl8pPr>
            <a:lvl9pPr lvl="8" rtl="0" algn="l">
              <a:lnSpc>
                <a:spcPct val="100000"/>
              </a:lnSpc>
              <a:spcBef>
                <a:spcPts val="0"/>
              </a:spcBef>
              <a:spcAft>
                <a:spcPts val="0"/>
              </a:spcAft>
              <a:buSzPts val="4000"/>
              <a:buNone/>
              <a:defRPr/>
            </a:lvl9pPr>
          </a:lstStyle>
          <a:p/>
        </p:txBody>
      </p:sp>
      <p:sp>
        <p:nvSpPr>
          <p:cNvPr id="194" name="Google Shape;194;p39"/>
          <p:cNvSpPr txBox="1"/>
          <p:nvPr>
            <p:ph idx="1" type="body"/>
          </p:nvPr>
        </p:nvSpPr>
        <p:spPr>
          <a:xfrm>
            <a:off x="311700" y="1536633"/>
            <a:ext cx="8520900" cy="4555200"/>
          </a:xfrm>
          <a:prstGeom prst="rect">
            <a:avLst/>
          </a:prstGeom>
          <a:noFill/>
          <a:ln>
            <a:noFill/>
          </a:ln>
        </p:spPr>
        <p:txBody>
          <a:bodyPr anchorCtr="0" anchor="t" bIns="121900" lIns="121900" spcFirstLastPara="1" rIns="121900" wrap="square" tIns="121900">
            <a:noAutofit/>
          </a:bodyPr>
          <a:lstStyle>
            <a:lvl1pPr indent="-381000" lvl="0" marL="457200" rtl="0" algn="l">
              <a:lnSpc>
                <a:spcPct val="115000"/>
              </a:lnSpc>
              <a:spcBef>
                <a:spcPts val="0"/>
              </a:spcBef>
              <a:spcAft>
                <a:spcPts val="0"/>
              </a:spcAft>
              <a:buSzPts val="2400"/>
              <a:buChar char="●"/>
              <a:defRPr/>
            </a:lvl1pPr>
            <a:lvl2pPr indent="-349250" lvl="1" marL="914400" rtl="0" algn="l">
              <a:lnSpc>
                <a:spcPct val="115000"/>
              </a:lnSpc>
              <a:spcBef>
                <a:spcPts val="1600"/>
              </a:spcBef>
              <a:spcAft>
                <a:spcPts val="0"/>
              </a:spcAft>
              <a:buSzPts val="1900"/>
              <a:buChar char="○"/>
              <a:defRPr/>
            </a:lvl2pPr>
            <a:lvl3pPr indent="-349250" lvl="2" marL="1371600" rtl="0" algn="l">
              <a:lnSpc>
                <a:spcPct val="115000"/>
              </a:lnSpc>
              <a:spcBef>
                <a:spcPts val="1600"/>
              </a:spcBef>
              <a:spcAft>
                <a:spcPts val="0"/>
              </a:spcAft>
              <a:buSzPts val="1900"/>
              <a:buChar char="■"/>
              <a:defRPr/>
            </a:lvl3pPr>
            <a:lvl4pPr indent="-349250" lvl="3" marL="1828800" rtl="0" algn="l">
              <a:lnSpc>
                <a:spcPct val="115000"/>
              </a:lnSpc>
              <a:spcBef>
                <a:spcPts val="1600"/>
              </a:spcBef>
              <a:spcAft>
                <a:spcPts val="0"/>
              </a:spcAft>
              <a:buSzPts val="1900"/>
              <a:buChar char="●"/>
              <a:defRPr/>
            </a:lvl4pPr>
            <a:lvl5pPr indent="-349250" lvl="4" marL="2286000" rtl="0" algn="l">
              <a:lnSpc>
                <a:spcPct val="115000"/>
              </a:lnSpc>
              <a:spcBef>
                <a:spcPts val="1600"/>
              </a:spcBef>
              <a:spcAft>
                <a:spcPts val="0"/>
              </a:spcAft>
              <a:buSzPts val="1900"/>
              <a:buChar char="○"/>
              <a:defRPr/>
            </a:lvl5pPr>
            <a:lvl6pPr indent="-349250" lvl="5" marL="2743200" rtl="0" algn="l">
              <a:lnSpc>
                <a:spcPct val="115000"/>
              </a:lnSpc>
              <a:spcBef>
                <a:spcPts val="1600"/>
              </a:spcBef>
              <a:spcAft>
                <a:spcPts val="0"/>
              </a:spcAft>
              <a:buSzPts val="1900"/>
              <a:buChar char="■"/>
              <a:defRPr/>
            </a:lvl6pPr>
            <a:lvl7pPr indent="-349250" lvl="6" marL="3200400" rtl="0" algn="l">
              <a:lnSpc>
                <a:spcPct val="115000"/>
              </a:lnSpc>
              <a:spcBef>
                <a:spcPts val="1600"/>
              </a:spcBef>
              <a:spcAft>
                <a:spcPts val="0"/>
              </a:spcAft>
              <a:buSzPts val="1900"/>
              <a:buChar char="●"/>
              <a:defRPr/>
            </a:lvl7pPr>
            <a:lvl8pPr indent="-349250" lvl="7" marL="3657600" rtl="0" algn="l">
              <a:lnSpc>
                <a:spcPct val="115000"/>
              </a:lnSpc>
              <a:spcBef>
                <a:spcPts val="1600"/>
              </a:spcBef>
              <a:spcAft>
                <a:spcPts val="0"/>
              </a:spcAft>
              <a:buSzPts val="1900"/>
              <a:buChar char="○"/>
              <a:defRPr/>
            </a:lvl8pPr>
            <a:lvl9pPr indent="-349250" lvl="8" marL="4114800" rtl="0" algn="l">
              <a:lnSpc>
                <a:spcPct val="115000"/>
              </a:lnSpc>
              <a:spcBef>
                <a:spcPts val="1600"/>
              </a:spcBef>
              <a:spcAft>
                <a:spcPts val="1600"/>
              </a:spcAft>
              <a:buSzPts val="1900"/>
              <a:buChar char="■"/>
              <a:defRPr/>
            </a:lvl9pPr>
          </a:lstStyle>
          <a:p/>
        </p:txBody>
      </p:sp>
      <p:sp>
        <p:nvSpPr>
          <p:cNvPr id="195" name="Google Shape;195;p39"/>
          <p:cNvSpPr txBox="1"/>
          <p:nvPr>
            <p:ph idx="12" type="sldNum"/>
          </p:nvPr>
        </p:nvSpPr>
        <p:spPr>
          <a:xfrm>
            <a:off x="8490251" y="6241345"/>
            <a:ext cx="548700" cy="524700"/>
          </a:xfrm>
          <a:prstGeom prst="rect">
            <a:avLst/>
          </a:prstGeom>
          <a:noFill/>
          <a:ln>
            <a:noFill/>
          </a:ln>
        </p:spPr>
        <p:txBody>
          <a:bodyPr anchorCtr="0" anchor="ctr" bIns="121900" lIns="121900" spcFirstLastPara="1" rIns="121900" wrap="square" tIns="121900">
            <a:noAutofit/>
          </a:bodyPr>
          <a:lstStyle>
            <a:lvl1pPr indent="0" lvl="0"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1pPr>
            <a:lvl2pPr indent="0" lvl="1"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2pPr>
            <a:lvl3pPr indent="0" lvl="2"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3pPr>
            <a:lvl4pPr indent="0" lvl="3"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4pPr>
            <a:lvl5pPr indent="0" lvl="4"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5pPr>
            <a:lvl6pPr indent="0" lvl="5"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6pPr>
            <a:lvl7pPr indent="0" lvl="6"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7pPr>
            <a:lvl8pPr indent="0" lvl="7"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8pPr>
            <a:lvl9pPr indent="0" lvl="8"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6" name="Shape 196"/>
        <p:cNvGrpSpPr/>
        <p:nvPr/>
      </p:nvGrpSpPr>
      <p:grpSpPr>
        <a:xfrm>
          <a:off x="0" y="0"/>
          <a:ext cx="0" cy="0"/>
          <a:chOff x="0" y="0"/>
          <a:chExt cx="0" cy="0"/>
        </a:xfrm>
      </p:grpSpPr>
      <p:sp>
        <p:nvSpPr>
          <p:cNvPr id="197" name="Google Shape;197;p40"/>
          <p:cNvSpPr txBox="1"/>
          <p:nvPr>
            <p:ph type="title"/>
          </p:nvPr>
        </p:nvSpPr>
        <p:spPr>
          <a:xfrm>
            <a:off x="671251" y="2855000"/>
            <a:ext cx="7852500" cy="1148100"/>
          </a:xfrm>
          <a:prstGeom prst="rect">
            <a:avLst/>
          </a:prstGeom>
          <a:noFill/>
          <a:ln>
            <a:noFill/>
          </a:ln>
        </p:spPr>
        <p:txBody>
          <a:bodyPr anchorCtr="0" anchor="ctr" bIns="121900" lIns="121900" spcFirstLastPara="1" rIns="121900" wrap="square" tIns="121900">
            <a:noAutofit/>
          </a:bodyPr>
          <a:lstStyle>
            <a:lvl1pPr lvl="0" rtl="0" algn="ctr">
              <a:lnSpc>
                <a:spcPct val="100000"/>
              </a:lnSpc>
              <a:spcBef>
                <a:spcPts val="0"/>
              </a:spcBef>
              <a:spcAft>
                <a:spcPts val="0"/>
              </a:spcAft>
              <a:buSzPts val="4800"/>
              <a:buNone/>
              <a:defRPr sz="3600"/>
            </a:lvl1pPr>
            <a:lvl2pPr lvl="1" rtl="0" algn="ctr">
              <a:lnSpc>
                <a:spcPct val="100000"/>
              </a:lnSpc>
              <a:spcBef>
                <a:spcPts val="0"/>
              </a:spcBef>
              <a:spcAft>
                <a:spcPts val="0"/>
              </a:spcAft>
              <a:buSzPts val="4800"/>
              <a:buNone/>
              <a:defRPr sz="3600"/>
            </a:lvl2pPr>
            <a:lvl3pPr lvl="2" rtl="0" algn="ctr">
              <a:lnSpc>
                <a:spcPct val="100000"/>
              </a:lnSpc>
              <a:spcBef>
                <a:spcPts val="0"/>
              </a:spcBef>
              <a:spcAft>
                <a:spcPts val="0"/>
              </a:spcAft>
              <a:buSzPts val="4800"/>
              <a:buNone/>
              <a:defRPr sz="3600"/>
            </a:lvl3pPr>
            <a:lvl4pPr lvl="3" rtl="0" algn="ctr">
              <a:lnSpc>
                <a:spcPct val="100000"/>
              </a:lnSpc>
              <a:spcBef>
                <a:spcPts val="0"/>
              </a:spcBef>
              <a:spcAft>
                <a:spcPts val="0"/>
              </a:spcAft>
              <a:buSzPts val="4800"/>
              <a:buNone/>
              <a:defRPr sz="3600"/>
            </a:lvl4pPr>
            <a:lvl5pPr lvl="4" rtl="0" algn="ctr">
              <a:lnSpc>
                <a:spcPct val="100000"/>
              </a:lnSpc>
              <a:spcBef>
                <a:spcPts val="0"/>
              </a:spcBef>
              <a:spcAft>
                <a:spcPts val="0"/>
              </a:spcAft>
              <a:buSzPts val="4800"/>
              <a:buNone/>
              <a:defRPr sz="3600"/>
            </a:lvl5pPr>
            <a:lvl6pPr lvl="5" rtl="0" algn="ctr">
              <a:lnSpc>
                <a:spcPct val="100000"/>
              </a:lnSpc>
              <a:spcBef>
                <a:spcPts val="0"/>
              </a:spcBef>
              <a:spcAft>
                <a:spcPts val="0"/>
              </a:spcAft>
              <a:buSzPts val="4800"/>
              <a:buNone/>
              <a:defRPr sz="3600"/>
            </a:lvl6pPr>
            <a:lvl7pPr lvl="6" rtl="0" algn="ctr">
              <a:lnSpc>
                <a:spcPct val="100000"/>
              </a:lnSpc>
              <a:spcBef>
                <a:spcPts val="0"/>
              </a:spcBef>
              <a:spcAft>
                <a:spcPts val="0"/>
              </a:spcAft>
              <a:buSzPts val="4800"/>
              <a:buNone/>
              <a:defRPr sz="3600"/>
            </a:lvl7pPr>
            <a:lvl8pPr lvl="7" rtl="0" algn="ctr">
              <a:lnSpc>
                <a:spcPct val="100000"/>
              </a:lnSpc>
              <a:spcBef>
                <a:spcPts val="0"/>
              </a:spcBef>
              <a:spcAft>
                <a:spcPts val="0"/>
              </a:spcAft>
              <a:buSzPts val="4800"/>
              <a:buNone/>
              <a:defRPr sz="3600"/>
            </a:lvl8pPr>
            <a:lvl9pPr lvl="8" rtl="0" algn="ctr">
              <a:lnSpc>
                <a:spcPct val="100000"/>
              </a:lnSpc>
              <a:spcBef>
                <a:spcPts val="0"/>
              </a:spcBef>
              <a:spcAft>
                <a:spcPts val="0"/>
              </a:spcAft>
              <a:buSzPts val="4800"/>
              <a:buNone/>
              <a:defRPr sz="3600"/>
            </a:lvl9pPr>
          </a:lstStyle>
          <a:p/>
        </p:txBody>
      </p:sp>
      <p:sp>
        <p:nvSpPr>
          <p:cNvPr id="198" name="Google Shape;198;p40"/>
          <p:cNvSpPr txBox="1"/>
          <p:nvPr>
            <p:ph idx="12" type="sldNum"/>
          </p:nvPr>
        </p:nvSpPr>
        <p:spPr>
          <a:xfrm>
            <a:off x="8490251" y="6241345"/>
            <a:ext cx="548700" cy="524700"/>
          </a:xfrm>
          <a:prstGeom prst="rect">
            <a:avLst/>
          </a:prstGeom>
          <a:noFill/>
          <a:ln>
            <a:noFill/>
          </a:ln>
        </p:spPr>
        <p:txBody>
          <a:bodyPr anchorCtr="0" anchor="ctr" bIns="121900" lIns="121900" spcFirstLastPara="1" rIns="121900" wrap="square" tIns="121900">
            <a:noAutofit/>
          </a:bodyPr>
          <a:lstStyle>
            <a:lvl1pPr indent="0" lvl="0"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1pPr>
            <a:lvl2pPr indent="0" lvl="1"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2pPr>
            <a:lvl3pPr indent="0" lvl="2"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3pPr>
            <a:lvl4pPr indent="0" lvl="3"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4pPr>
            <a:lvl5pPr indent="0" lvl="4"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5pPr>
            <a:lvl6pPr indent="0" lvl="5"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6pPr>
            <a:lvl7pPr indent="0" lvl="6"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7pPr>
            <a:lvl8pPr indent="0" lvl="7"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8pPr>
            <a:lvl9pPr indent="0" lvl="8"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99" name="Shape 199"/>
        <p:cNvGrpSpPr/>
        <p:nvPr/>
      </p:nvGrpSpPr>
      <p:grpSpPr>
        <a:xfrm>
          <a:off x="0" y="0"/>
          <a:ext cx="0" cy="0"/>
          <a:chOff x="0" y="0"/>
          <a:chExt cx="0" cy="0"/>
        </a:xfrm>
      </p:grpSpPr>
      <p:sp>
        <p:nvSpPr>
          <p:cNvPr id="200" name="Google Shape;200;p41"/>
          <p:cNvSpPr txBox="1"/>
          <p:nvPr>
            <p:ph type="title"/>
          </p:nvPr>
        </p:nvSpPr>
        <p:spPr>
          <a:xfrm>
            <a:off x="311700" y="593367"/>
            <a:ext cx="8520900" cy="763500"/>
          </a:xfrm>
          <a:prstGeom prst="rect">
            <a:avLst/>
          </a:prstGeom>
          <a:noFill/>
          <a:ln>
            <a:noFill/>
          </a:ln>
        </p:spPr>
        <p:txBody>
          <a:bodyPr anchorCtr="0" anchor="t" bIns="121900" lIns="121900" spcFirstLastPara="1" rIns="121900" wrap="square" tIns="121900">
            <a:noAutofit/>
          </a:bodyPr>
          <a:lstStyle>
            <a:lvl1pPr lvl="0" rtl="0" algn="l">
              <a:lnSpc>
                <a:spcPct val="100000"/>
              </a:lnSpc>
              <a:spcBef>
                <a:spcPts val="0"/>
              </a:spcBef>
              <a:spcAft>
                <a:spcPts val="0"/>
              </a:spcAft>
              <a:buSzPts val="4000"/>
              <a:buNone/>
              <a:defRPr/>
            </a:lvl1pPr>
            <a:lvl2pPr lvl="1" rtl="0" algn="l">
              <a:lnSpc>
                <a:spcPct val="100000"/>
              </a:lnSpc>
              <a:spcBef>
                <a:spcPts val="0"/>
              </a:spcBef>
              <a:spcAft>
                <a:spcPts val="0"/>
              </a:spcAft>
              <a:buSzPts val="4000"/>
              <a:buNone/>
              <a:defRPr/>
            </a:lvl2pPr>
            <a:lvl3pPr lvl="2" rtl="0" algn="l">
              <a:lnSpc>
                <a:spcPct val="100000"/>
              </a:lnSpc>
              <a:spcBef>
                <a:spcPts val="0"/>
              </a:spcBef>
              <a:spcAft>
                <a:spcPts val="0"/>
              </a:spcAft>
              <a:buSzPts val="4000"/>
              <a:buNone/>
              <a:defRPr/>
            </a:lvl3pPr>
            <a:lvl4pPr lvl="3" rtl="0" algn="l">
              <a:lnSpc>
                <a:spcPct val="100000"/>
              </a:lnSpc>
              <a:spcBef>
                <a:spcPts val="0"/>
              </a:spcBef>
              <a:spcAft>
                <a:spcPts val="0"/>
              </a:spcAft>
              <a:buSzPts val="4000"/>
              <a:buNone/>
              <a:defRPr/>
            </a:lvl4pPr>
            <a:lvl5pPr lvl="4" rtl="0" algn="l">
              <a:lnSpc>
                <a:spcPct val="100000"/>
              </a:lnSpc>
              <a:spcBef>
                <a:spcPts val="0"/>
              </a:spcBef>
              <a:spcAft>
                <a:spcPts val="0"/>
              </a:spcAft>
              <a:buSzPts val="4000"/>
              <a:buNone/>
              <a:defRPr/>
            </a:lvl5pPr>
            <a:lvl6pPr lvl="5" rtl="0" algn="l">
              <a:lnSpc>
                <a:spcPct val="100000"/>
              </a:lnSpc>
              <a:spcBef>
                <a:spcPts val="0"/>
              </a:spcBef>
              <a:spcAft>
                <a:spcPts val="0"/>
              </a:spcAft>
              <a:buSzPts val="4000"/>
              <a:buNone/>
              <a:defRPr/>
            </a:lvl6pPr>
            <a:lvl7pPr lvl="6" rtl="0" algn="l">
              <a:lnSpc>
                <a:spcPct val="100000"/>
              </a:lnSpc>
              <a:spcBef>
                <a:spcPts val="0"/>
              </a:spcBef>
              <a:spcAft>
                <a:spcPts val="0"/>
              </a:spcAft>
              <a:buSzPts val="4000"/>
              <a:buNone/>
              <a:defRPr/>
            </a:lvl7pPr>
            <a:lvl8pPr lvl="7" rtl="0" algn="l">
              <a:lnSpc>
                <a:spcPct val="100000"/>
              </a:lnSpc>
              <a:spcBef>
                <a:spcPts val="0"/>
              </a:spcBef>
              <a:spcAft>
                <a:spcPts val="0"/>
              </a:spcAft>
              <a:buSzPts val="4000"/>
              <a:buNone/>
              <a:defRPr/>
            </a:lvl8pPr>
            <a:lvl9pPr lvl="8" rtl="0" algn="l">
              <a:lnSpc>
                <a:spcPct val="100000"/>
              </a:lnSpc>
              <a:spcBef>
                <a:spcPts val="0"/>
              </a:spcBef>
              <a:spcAft>
                <a:spcPts val="0"/>
              </a:spcAft>
              <a:buSzPts val="4000"/>
              <a:buNone/>
              <a:defRPr/>
            </a:lvl9pPr>
          </a:lstStyle>
          <a:p/>
        </p:txBody>
      </p:sp>
      <p:sp>
        <p:nvSpPr>
          <p:cNvPr id="201" name="Google Shape;201;p41"/>
          <p:cNvSpPr txBox="1"/>
          <p:nvPr>
            <p:ph idx="1" type="body"/>
          </p:nvPr>
        </p:nvSpPr>
        <p:spPr>
          <a:xfrm>
            <a:off x="311700" y="1536633"/>
            <a:ext cx="3999900" cy="4555200"/>
          </a:xfrm>
          <a:prstGeom prst="rect">
            <a:avLst/>
          </a:prstGeom>
          <a:noFill/>
          <a:ln>
            <a:noFill/>
          </a:ln>
        </p:spPr>
        <p:txBody>
          <a:bodyPr anchorCtr="0" anchor="t" bIns="121900" lIns="121900" spcFirstLastPara="1" rIns="121900" wrap="square" tIns="121900">
            <a:noAutofit/>
          </a:bodyPr>
          <a:lstStyle>
            <a:lvl1pPr indent="-349250" lvl="0" marL="457200" rtl="0" algn="l">
              <a:lnSpc>
                <a:spcPct val="115000"/>
              </a:lnSpc>
              <a:spcBef>
                <a:spcPts val="0"/>
              </a:spcBef>
              <a:spcAft>
                <a:spcPts val="0"/>
              </a:spcAft>
              <a:buSzPts val="1900"/>
              <a:buChar char="●"/>
              <a:defRPr sz="1400"/>
            </a:lvl1pPr>
            <a:lvl2pPr indent="-330200" lvl="1" marL="914400" rtl="0" algn="l">
              <a:lnSpc>
                <a:spcPct val="115000"/>
              </a:lnSpc>
              <a:spcBef>
                <a:spcPts val="1600"/>
              </a:spcBef>
              <a:spcAft>
                <a:spcPts val="0"/>
              </a:spcAft>
              <a:buSzPts val="1600"/>
              <a:buChar char="○"/>
              <a:defRPr sz="1200"/>
            </a:lvl2pPr>
            <a:lvl3pPr indent="-330200" lvl="2" marL="1371600" rtl="0" algn="l">
              <a:lnSpc>
                <a:spcPct val="115000"/>
              </a:lnSpc>
              <a:spcBef>
                <a:spcPts val="1600"/>
              </a:spcBef>
              <a:spcAft>
                <a:spcPts val="0"/>
              </a:spcAft>
              <a:buSzPts val="1600"/>
              <a:buChar char="■"/>
              <a:defRPr sz="1200"/>
            </a:lvl3pPr>
            <a:lvl4pPr indent="-330200" lvl="3" marL="1828800" rtl="0" algn="l">
              <a:lnSpc>
                <a:spcPct val="115000"/>
              </a:lnSpc>
              <a:spcBef>
                <a:spcPts val="1600"/>
              </a:spcBef>
              <a:spcAft>
                <a:spcPts val="0"/>
              </a:spcAft>
              <a:buSzPts val="1600"/>
              <a:buChar char="●"/>
              <a:defRPr sz="1200"/>
            </a:lvl4pPr>
            <a:lvl5pPr indent="-330200" lvl="4" marL="2286000" rtl="0" algn="l">
              <a:lnSpc>
                <a:spcPct val="115000"/>
              </a:lnSpc>
              <a:spcBef>
                <a:spcPts val="1600"/>
              </a:spcBef>
              <a:spcAft>
                <a:spcPts val="0"/>
              </a:spcAft>
              <a:buSzPts val="1600"/>
              <a:buChar char="○"/>
              <a:defRPr sz="1200"/>
            </a:lvl5pPr>
            <a:lvl6pPr indent="-330200" lvl="5" marL="2743200" rtl="0" algn="l">
              <a:lnSpc>
                <a:spcPct val="115000"/>
              </a:lnSpc>
              <a:spcBef>
                <a:spcPts val="1600"/>
              </a:spcBef>
              <a:spcAft>
                <a:spcPts val="0"/>
              </a:spcAft>
              <a:buSzPts val="1600"/>
              <a:buChar char="■"/>
              <a:defRPr sz="1200"/>
            </a:lvl6pPr>
            <a:lvl7pPr indent="-330200" lvl="6" marL="3200400" rtl="0" algn="l">
              <a:lnSpc>
                <a:spcPct val="115000"/>
              </a:lnSpc>
              <a:spcBef>
                <a:spcPts val="1600"/>
              </a:spcBef>
              <a:spcAft>
                <a:spcPts val="0"/>
              </a:spcAft>
              <a:buSzPts val="1600"/>
              <a:buChar char="●"/>
              <a:defRPr sz="1200"/>
            </a:lvl7pPr>
            <a:lvl8pPr indent="-330200" lvl="7" marL="3657600" rtl="0" algn="l">
              <a:lnSpc>
                <a:spcPct val="115000"/>
              </a:lnSpc>
              <a:spcBef>
                <a:spcPts val="1600"/>
              </a:spcBef>
              <a:spcAft>
                <a:spcPts val="0"/>
              </a:spcAft>
              <a:buSzPts val="1600"/>
              <a:buChar char="○"/>
              <a:defRPr sz="1200"/>
            </a:lvl8pPr>
            <a:lvl9pPr indent="-330200" lvl="8" marL="4114800" rtl="0" algn="l">
              <a:lnSpc>
                <a:spcPct val="115000"/>
              </a:lnSpc>
              <a:spcBef>
                <a:spcPts val="1600"/>
              </a:spcBef>
              <a:spcAft>
                <a:spcPts val="1600"/>
              </a:spcAft>
              <a:buSzPts val="1600"/>
              <a:buChar char="■"/>
              <a:defRPr sz="1200"/>
            </a:lvl9pPr>
          </a:lstStyle>
          <a:p/>
        </p:txBody>
      </p:sp>
      <p:sp>
        <p:nvSpPr>
          <p:cNvPr id="202" name="Google Shape;202;p41"/>
          <p:cNvSpPr txBox="1"/>
          <p:nvPr>
            <p:ph idx="2" type="body"/>
          </p:nvPr>
        </p:nvSpPr>
        <p:spPr>
          <a:xfrm>
            <a:off x="4832400" y="1536633"/>
            <a:ext cx="3999900" cy="4555200"/>
          </a:xfrm>
          <a:prstGeom prst="rect">
            <a:avLst/>
          </a:prstGeom>
          <a:noFill/>
          <a:ln>
            <a:noFill/>
          </a:ln>
        </p:spPr>
        <p:txBody>
          <a:bodyPr anchorCtr="0" anchor="t" bIns="121900" lIns="121900" spcFirstLastPara="1" rIns="121900" wrap="square" tIns="121900">
            <a:noAutofit/>
          </a:bodyPr>
          <a:lstStyle>
            <a:lvl1pPr indent="-349250" lvl="0" marL="457200" rtl="0" algn="l">
              <a:lnSpc>
                <a:spcPct val="115000"/>
              </a:lnSpc>
              <a:spcBef>
                <a:spcPts val="0"/>
              </a:spcBef>
              <a:spcAft>
                <a:spcPts val="0"/>
              </a:spcAft>
              <a:buSzPts val="1900"/>
              <a:buChar char="●"/>
              <a:defRPr sz="1400"/>
            </a:lvl1pPr>
            <a:lvl2pPr indent="-330200" lvl="1" marL="914400" rtl="0" algn="l">
              <a:lnSpc>
                <a:spcPct val="115000"/>
              </a:lnSpc>
              <a:spcBef>
                <a:spcPts val="1600"/>
              </a:spcBef>
              <a:spcAft>
                <a:spcPts val="0"/>
              </a:spcAft>
              <a:buSzPts val="1600"/>
              <a:buChar char="○"/>
              <a:defRPr sz="1200"/>
            </a:lvl2pPr>
            <a:lvl3pPr indent="-330200" lvl="2" marL="1371600" rtl="0" algn="l">
              <a:lnSpc>
                <a:spcPct val="115000"/>
              </a:lnSpc>
              <a:spcBef>
                <a:spcPts val="1600"/>
              </a:spcBef>
              <a:spcAft>
                <a:spcPts val="0"/>
              </a:spcAft>
              <a:buSzPts val="1600"/>
              <a:buChar char="■"/>
              <a:defRPr sz="1200"/>
            </a:lvl3pPr>
            <a:lvl4pPr indent="-330200" lvl="3" marL="1828800" rtl="0" algn="l">
              <a:lnSpc>
                <a:spcPct val="115000"/>
              </a:lnSpc>
              <a:spcBef>
                <a:spcPts val="1600"/>
              </a:spcBef>
              <a:spcAft>
                <a:spcPts val="0"/>
              </a:spcAft>
              <a:buSzPts val="1600"/>
              <a:buChar char="●"/>
              <a:defRPr sz="1200"/>
            </a:lvl4pPr>
            <a:lvl5pPr indent="-330200" lvl="4" marL="2286000" rtl="0" algn="l">
              <a:lnSpc>
                <a:spcPct val="115000"/>
              </a:lnSpc>
              <a:spcBef>
                <a:spcPts val="1600"/>
              </a:spcBef>
              <a:spcAft>
                <a:spcPts val="0"/>
              </a:spcAft>
              <a:buSzPts val="1600"/>
              <a:buChar char="○"/>
              <a:defRPr sz="1200"/>
            </a:lvl5pPr>
            <a:lvl6pPr indent="-330200" lvl="5" marL="2743200" rtl="0" algn="l">
              <a:lnSpc>
                <a:spcPct val="115000"/>
              </a:lnSpc>
              <a:spcBef>
                <a:spcPts val="1600"/>
              </a:spcBef>
              <a:spcAft>
                <a:spcPts val="0"/>
              </a:spcAft>
              <a:buSzPts val="1600"/>
              <a:buChar char="■"/>
              <a:defRPr sz="1200"/>
            </a:lvl6pPr>
            <a:lvl7pPr indent="-330200" lvl="6" marL="3200400" rtl="0" algn="l">
              <a:lnSpc>
                <a:spcPct val="115000"/>
              </a:lnSpc>
              <a:spcBef>
                <a:spcPts val="1600"/>
              </a:spcBef>
              <a:spcAft>
                <a:spcPts val="0"/>
              </a:spcAft>
              <a:buSzPts val="1600"/>
              <a:buChar char="●"/>
              <a:defRPr sz="1200"/>
            </a:lvl7pPr>
            <a:lvl8pPr indent="-330200" lvl="7" marL="3657600" rtl="0" algn="l">
              <a:lnSpc>
                <a:spcPct val="115000"/>
              </a:lnSpc>
              <a:spcBef>
                <a:spcPts val="1600"/>
              </a:spcBef>
              <a:spcAft>
                <a:spcPts val="0"/>
              </a:spcAft>
              <a:buSzPts val="1600"/>
              <a:buChar char="○"/>
              <a:defRPr sz="1200"/>
            </a:lvl8pPr>
            <a:lvl9pPr indent="-330200" lvl="8" marL="4114800" rtl="0" algn="l">
              <a:lnSpc>
                <a:spcPct val="115000"/>
              </a:lnSpc>
              <a:spcBef>
                <a:spcPts val="1600"/>
              </a:spcBef>
              <a:spcAft>
                <a:spcPts val="1600"/>
              </a:spcAft>
              <a:buSzPts val="1600"/>
              <a:buChar char="■"/>
              <a:defRPr sz="1200"/>
            </a:lvl9pPr>
          </a:lstStyle>
          <a:p/>
        </p:txBody>
      </p:sp>
      <p:sp>
        <p:nvSpPr>
          <p:cNvPr id="203" name="Google Shape;203;p41"/>
          <p:cNvSpPr txBox="1"/>
          <p:nvPr>
            <p:ph idx="12" type="sldNum"/>
          </p:nvPr>
        </p:nvSpPr>
        <p:spPr>
          <a:xfrm>
            <a:off x="8490251" y="6241345"/>
            <a:ext cx="548700" cy="524700"/>
          </a:xfrm>
          <a:prstGeom prst="rect">
            <a:avLst/>
          </a:prstGeom>
          <a:noFill/>
          <a:ln>
            <a:noFill/>
          </a:ln>
        </p:spPr>
        <p:txBody>
          <a:bodyPr anchorCtr="0" anchor="ctr" bIns="121900" lIns="121900" spcFirstLastPara="1" rIns="121900" wrap="square" tIns="121900">
            <a:noAutofit/>
          </a:bodyPr>
          <a:lstStyle>
            <a:lvl1pPr indent="0" lvl="0"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1pPr>
            <a:lvl2pPr indent="0" lvl="1"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2pPr>
            <a:lvl3pPr indent="0" lvl="2"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3pPr>
            <a:lvl4pPr indent="0" lvl="3"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4pPr>
            <a:lvl5pPr indent="0" lvl="4"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5pPr>
            <a:lvl6pPr indent="0" lvl="5"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6pPr>
            <a:lvl7pPr indent="0" lvl="6"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7pPr>
            <a:lvl8pPr indent="0" lvl="7"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8pPr>
            <a:lvl9pPr indent="0" lvl="8"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4" name="Shape 204"/>
        <p:cNvGrpSpPr/>
        <p:nvPr/>
      </p:nvGrpSpPr>
      <p:grpSpPr>
        <a:xfrm>
          <a:off x="0" y="0"/>
          <a:ext cx="0" cy="0"/>
          <a:chOff x="0" y="0"/>
          <a:chExt cx="0" cy="0"/>
        </a:xfrm>
      </p:grpSpPr>
      <p:sp>
        <p:nvSpPr>
          <p:cNvPr id="205" name="Google Shape;205;p42"/>
          <p:cNvSpPr txBox="1"/>
          <p:nvPr>
            <p:ph type="title"/>
          </p:nvPr>
        </p:nvSpPr>
        <p:spPr>
          <a:xfrm>
            <a:off x="311700" y="593367"/>
            <a:ext cx="8520900" cy="763500"/>
          </a:xfrm>
          <a:prstGeom prst="rect">
            <a:avLst/>
          </a:prstGeom>
          <a:noFill/>
          <a:ln>
            <a:noFill/>
          </a:ln>
        </p:spPr>
        <p:txBody>
          <a:bodyPr anchorCtr="0" anchor="t" bIns="121900" lIns="121900" spcFirstLastPara="1" rIns="121900" wrap="square" tIns="121900">
            <a:noAutofit/>
          </a:bodyPr>
          <a:lstStyle>
            <a:lvl1pPr lvl="0" rtl="0" algn="l">
              <a:lnSpc>
                <a:spcPct val="100000"/>
              </a:lnSpc>
              <a:spcBef>
                <a:spcPts val="0"/>
              </a:spcBef>
              <a:spcAft>
                <a:spcPts val="0"/>
              </a:spcAft>
              <a:buSzPts val="4000"/>
              <a:buNone/>
              <a:defRPr/>
            </a:lvl1pPr>
            <a:lvl2pPr lvl="1" rtl="0" algn="l">
              <a:lnSpc>
                <a:spcPct val="100000"/>
              </a:lnSpc>
              <a:spcBef>
                <a:spcPts val="0"/>
              </a:spcBef>
              <a:spcAft>
                <a:spcPts val="0"/>
              </a:spcAft>
              <a:buSzPts val="4000"/>
              <a:buNone/>
              <a:defRPr/>
            </a:lvl2pPr>
            <a:lvl3pPr lvl="2" rtl="0" algn="l">
              <a:lnSpc>
                <a:spcPct val="100000"/>
              </a:lnSpc>
              <a:spcBef>
                <a:spcPts val="0"/>
              </a:spcBef>
              <a:spcAft>
                <a:spcPts val="0"/>
              </a:spcAft>
              <a:buSzPts val="4000"/>
              <a:buNone/>
              <a:defRPr/>
            </a:lvl3pPr>
            <a:lvl4pPr lvl="3" rtl="0" algn="l">
              <a:lnSpc>
                <a:spcPct val="100000"/>
              </a:lnSpc>
              <a:spcBef>
                <a:spcPts val="0"/>
              </a:spcBef>
              <a:spcAft>
                <a:spcPts val="0"/>
              </a:spcAft>
              <a:buSzPts val="4000"/>
              <a:buNone/>
              <a:defRPr/>
            </a:lvl4pPr>
            <a:lvl5pPr lvl="4" rtl="0" algn="l">
              <a:lnSpc>
                <a:spcPct val="100000"/>
              </a:lnSpc>
              <a:spcBef>
                <a:spcPts val="0"/>
              </a:spcBef>
              <a:spcAft>
                <a:spcPts val="0"/>
              </a:spcAft>
              <a:buSzPts val="4000"/>
              <a:buNone/>
              <a:defRPr/>
            </a:lvl5pPr>
            <a:lvl6pPr lvl="5" rtl="0" algn="l">
              <a:lnSpc>
                <a:spcPct val="100000"/>
              </a:lnSpc>
              <a:spcBef>
                <a:spcPts val="0"/>
              </a:spcBef>
              <a:spcAft>
                <a:spcPts val="0"/>
              </a:spcAft>
              <a:buSzPts val="4000"/>
              <a:buNone/>
              <a:defRPr/>
            </a:lvl6pPr>
            <a:lvl7pPr lvl="6" rtl="0" algn="l">
              <a:lnSpc>
                <a:spcPct val="100000"/>
              </a:lnSpc>
              <a:spcBef>
                <a:spcPts val="0"/>
              </a:spcBef>
              <a:spcAft>
                <a:spcPts val="0"/>
              </a:spcAft>
              <a:buSzPts val="4000"/>
              <a:buNone/>
              <a:defRPr/>
            </a:lvl7pPr>
            <a:lvl8pPr lvl="7" rtl="0" algn="l">
              <a:lnSpc>
                <a:spcPct val="100000"/>
              </a:lnSpc>
              <a:spcBef>
                <a:spcPts val="0"/>
              </a:spcBef>
              <a:spcAft>
                <a:spcPts val="0"/>
              </a:spcAft>
              <a:buSzPts val="4000"/>
              <a:buNone/>
              <a:defRPr/>
            </a:lvl8pPr>
            <a:lvl9pPr lvl="8" rtl="0" algn="l">
              <a:lnSpc>
                <a:spcPct val="100000"/>
              </a:lnSpc>
              <a:spcBef>
                <a:spcPts val="0"/>
              </a:spcBef>
              <a:spcAft>
                <a:spcPts val="0"/>
              </a:spcAft>
              <a:buSzPts val="4000"/>
              <a:buNone/>
              <a:defRPr/>
            </a:lvl9pPr>
          </a:lstStyle>
          <a:p/>
        </p:txBody>
      </p:sp>
      <p:sp>
        <p:nvSpPr>
          <p:cNvPr id="206" name="Google Shape;206;p42"/>
          <p:cNvSpPr txBox="1"/>
          <p:nvPr>
            <p:ph idx="12" type="sldNum"/>
          </p:nvPr>
        </p:nvSpPr>
        <p:spPr>
          <a:xfrm>
            <a:off x="8490251" y="6241345"/>
            <a:ext cx="548700" cy="524700"/>
          </a:xfrm>
          <a:prstGeom prst="rect">
            <a:avLst/>
          </a:prstGeom>
          <a:noFill/>
          <a:ln>
            <a:noFill/>
          </a:ln>
        </p:spPr>
        <p:txBody>
          <a:bodyPr anchorCtr="0" anchor="ctr" bIns="121900" lIns="121900" spcFirstLastPara="1" rIns="121900" wrap="square" tIns="121900">
            <a:noAutofit/>
          </a:bodyPr>
          <a:lstStyle>
            <a:lvl1pPr indent="0" lvl="0"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1pPr>
            <a:lvl2pPr indent="0" lvl="1"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2pPr>
            <a:lvl3pPr indent="0" lvl="2"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3pPr>
            <a:lvl4pPr indent="0" lvl="3"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4pPr>
            <a:lvl5pPr indent="0" lvl="4"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5pPr>
            <a:lvl6pPr indent="0" lvl="5"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6pPr>
            <a:lvl7pPr indent="0" lvl="6"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7pPr>
            <a:lvl8pPr indent="0" lvl="7"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8pPr>
            <a:lvl9pPr indent="0" lvl="8"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07" name="Shape 207"/>
        <p:cNvGrpSpPr/>
        <p:nvPr/>
      </p:nvGrpSpPr>
      <p:grpSpPr>
        <a:xfrm>
          <a:off x="0" y="0"/>
          <a:ext cx="0" cy="0"/>
          <a:chOff x="0" y="0"/>
          <a:chExt cx="0" cy="0"/>
        </a:xfrm>
      </p:grpSpPr>
      <p:sp>
        <p:nvSpPr>
          <p:cNvPr id="208" name="Google Shape;208;p43"/>
          <p:cNvSpPr txBox="1"/>
          <p:nvPr>
            <p:ph type="title"/>
          </p:nvPr>
        </p:nvSpPr>
        <p:spPr>
          <a:xfrm>
            <a:off x="311700" y="740800"/>
            <a:ext cx="2808000" cy="1007700"/>
          </a:xfrm>
          <a:prstGeom prst="rect">
            <a:avLst/>
          </a:prstGeom>
          <a:noFill/>
          <a:ln>
            <a:noFill/>
          </a:ln>
        </p:spPr>
        <p:txBody>
          <a:bodyPr anchorCtr="0" anchor="b" bIns="121900" lIns="121900" spcFirstLastPara="1" rIns="121900" wrap="square" tIns="121900">
            <a:noAutofit/>
          </a:bodyPr>
          <a:lstStyle>
            <a:lvl1pPr lvl="0" rtl="0" algn="l">
              <a:lnSpc>
                <a:spcPct val="100000"/>
              </a:lnSpc>
              <a:spcBef>
                <a:spcPts val="0"/>
              </a:spcBef>
              <a:spcAft>
                <a:spcPts val="0"/>
              </a:spcAft>
              <a:buSzPts val="3200"/>
              <a:buNone/>
              <a:defRPr sz="2400"/>
            </a:lvl1pPr>
            <a:lvl2pPr lvl="1" rtl="0" algn="l">
              <a:lnSpc>
                <a:spcPct val="100000"/>
              </a:lnSpc>
              <a:spcBef>
                <a:spcPts val="0"/>
              </a:spcBef>
              <a:spcAft>
                <a:spcPts val="0"/>
              </a:spcAft>
              <a:buSzPts val="3200"/>
              <a:buNone/>
              <a:defRPr sz="2400"/>
            </a:lvl2pPr>
            <a:lvl3pPr lvl="2" rtl="0" algn="l">
              <a:lnSpc>
                <a:spcPct val="100000"/>
              </a:lnSpc>
              <a:spcBef>
                <a:spcPts val="0"/>
              </a:spcBef>
              <a:spcAft>
                <a:spcPts val="0"/>
              </a:spcAft>
              <a:buSzPts val="3200"/>
              <a:buNone/>
              <a:defRPr sz="2400"/>
            </a:lvl3pPr>
            <a:lvl4pPr lvl="3" rtl="0" algn="l">
              <a:lnSpc>
                <a:spcPct val="100000"/>
              </a:lnSpc>
              <a:spcBef>
                <a:spcPts val="0"/>
              </a:spcBef>
              <a:spcAft>
                <a:spcPts val="0"/>
              </a:spcAft>
              <a:buSzPts val="3200"/>
              <a:buNone/>
              <a:defRPr sz="2400"/>
            </a:lvl4pPr>
            <a:lvl5pPr lvl="4" rtl="0" algn="l">
              <a:lnSpc>
                <a:spcPct val="100000"/>
              </a:lnSpc>
              <a:spcBef>
                <a:spcPts val="0"/>
              </a:spcBef>
              <a:spcAft>
                <a:spcPts val="0"/>
              </a:spcAft>
              <a:buSzPts val="3200"/>
              <a:buNone/>
              <a:defRPr sz="2400"/>
            </a:lvl5pPr>
            <a:lvl6pPr lvl="5" rtl="0" algn="l">
              <a:lnSpc>
                <a:spcPct val="100000"/>
              </a:lnSpc>
              <a:spcBef>
                <a:spcPts val="0"/>
              </a:spcBef>
              <a:spcAft>
                <a:spcPts val="0"/>
              </a:spcAft>
              <a:buSzPts val="3200"/>
              <a:buNone/>
              <a:defRPr sz="2400"/>
            </a:lvl6pPr>
            <a:lvl7pPr lvl="6" rtl="0" algn="l">
              <a:lnSpc>
                <a:spcPct val="100000"/>
              </a:lnSpc>
              <a:spcBef>
                <a:spcPts val="0"/>
              </a:spcBef>
              <a:spcAft>
                <a:spcPts val="0"/>
              </a:spcAft>
              <a:buSzPts val="3200"/>
              <a:buNone/>
              <a:defRPr sz="2400"/>
            </a:lvl7pPr>
            <a:lvl8pPr lvl="7" rtl="0" algn="l">
              <a:lnSpc>
                <a:spcPct val="100000"/>
              </a:lnSpc>
              <a:spcBef>
                <a:spcPts val="0"/>
              </a:spcBef>
              <a:spcAft>
                <a:spcPts val="0"/>
              </a:spcAft>
              <a:buSzPts val="3200"/>
              <a:buNone/>
              <a:defRPr sz="2400"/>
            </a:lvl8pPr>
            <a:lvl9pPr lvl="8" rtl="0" algn="l">
              <a:lnSpc>
                <a:spcPct val="100000"/>
              </a:lnSpc>
              <a:spcBef>
                <a:spcPts val="0"/>
              </a:spcBef>
              <a:spcAft>
                <a:spcPts val="0"/>
              </a:spcAft>
              <a:buSzPts val="3200"/>
              <a:buNone/>
              <a:defRPr sz="2400"/>
            </a:lvl9pPr>
          </a:lstStyle>
          <a:p/>
        </p:txBody>
      </p:sp>
      <p:sp>
        <p:nvSpPr>
          <p:cNvPr id="209" name="Google Shape;209;p43"/>
          <p:cNvSpPr txBox="1"/>
          <p:nvPr>
            <p:ph idx="1" type="body"/>
          </p:nvPr>
        </p:nvSpPr>
        <p:spPr>
          <a:xfrm>
            <a:off x="311700" y="1852800"/>
            <a:ext cx="2808000" cy="4239300"/>
          </a:xfrm>
          <a:prstGeom prst="rect">
            <a:avLst/>
          </a:prstGeom>
          <a:noFill/>
          <a:ln>
            <a:noFill/>
          </a:ln>
        </p:spPr>
        <p:txBody>
          <a:bodyPr anchorCtr="0" anchor="t" bIns="121900" lIns="121900" spcFirstLastPara="1" rIns="121900" wrap="square" tIns="121900">
            <a:noAutofit/>
          </a:bodyPr>
          <a:lstStyle>
            <a:lvl1pPr indent="-330200" lvl="0" marL="457200" rtl="0" algn="l">
              <a:lnSpc>
                <a:spcPct val="115000"/>
              </a:lnSpc>
              <a:spcBef>
                <a:spcPts val="0"/>
              </a:spcBef>
              <a:spcAft>
                <a:spcPts val="0"/>
              </a:spcAft>
              <a:buSzPts val="1600"/>
              <a:buChar char="●"/>
              <a:defRPr sz="1200"/>
            </a:lvl1pPr>
            <a:lvl2pPr indent="-330200" lvl="1" marL="914400" rtl="0" algn="l">
              <a:lnSpc>
                <a:spcPct val="115000"/>
              </a:lnSpc>
              <a:spcBef>
                <a:spcPts val="1600"/>
              </a:spcBef>
              <a:spcAft>
                <a:spcPts val="0"/>
              </a:spcAft>
              <a:buSzPts val="1600"/>
              <a:buChar char="○"/>
              <a:defRPr sz="1200"/>
            </a:lvl2pPr>
            <a:lvl3pPr indent="-330200" lvl="2" marL="1371600" rtl="0" algn="l">
              <a:lnSpc>
                <a:spcPct val="115000"/>
              </a:lnSpc>
              <a:spcBef>
                <a:spcPts val="1600"/>
              </a:spcBef>
              <a:spcAft>
                <a:spcPts val="0"/>
              </a:spcAft>
              <a:buSzPts val="1600"/>
              <a:buChar char="■"/>
              <a:defRPr sz="1200"/>
            </a:lvl3pPr>
            <a:lvl4pPr indent="-330200" lvl="3" marL="1828800" rtl="0" algn="l">
              <a:lnSpc>
                <a:spcPct val="115000"/>
              </a:lnSpc>
              <a:spcBef>
                <a:spcPts val="1600"/>
              </a:spcBef>
              <a:spcAft>
                <a:spcPts val="0"/>
              </a:spcAft>
              <a:buSzPts val="1600"/>
              <a:buChar char="●"/>
              <a:defRPr sz="1200"/>
            </a:lvl4pPr>
            <a:lvl5pPr indent="-330200" lvl="4" marL="2286000" rtl="0" algn="l">
              <a:lnSpc>
                <a:spcPct val="115000"/>
              </a:lnSpc>
              <a:spcBef>
                <a:spcPts val="1600"/>
              </a:spcBef>
              <a:spcAft>
                <a:spcPts val="0"/>
              </a:spcAft>
              <a:buSzPts val="1600"/>
              <a:buChar char="○"/>
              <a:defRPr sz="1200"/>
            </a:lvl5pPr>
            <a:lvl6pPr indent="-330200" lvl="5" marL="2743200" rtl="0" algn="l">
              <a:lnSpc>
                <a:spcPct val="115000"/>
              </a:lnSpc>
              <a:spcBef>
                <a:spcPts val="1600"/>
              </a:spcBef>
              <a:spcAft>
                <a:spcPts val="0"/>
              </a:spcAft>
              <a:buSzPts val="1600"/>
              <a:buChar char="■"/>
              <a:defRPr sz="1200"/>
            </a:lvl6pPr>
            <a:lvl7pPr indent="-330200" lvl="6" marL="3200400" rtl="0" algn="l">
              <a:lnSpc>
                <a:spcPct val="115000"/>
              </a:lnSpc>
              <a:spcBef>
                <a:spcPts val="1600"/>
              </a:spcBef>
              <a:spcAft>
                <a:spcPts val="0"/>
              </a:spcAft>
              <a:buSzPts val="1600"/>
              <a:buChar char="●"/>
              <a:defRPr sz="1200"/>
            </a:lvl7pPr>
            <a:lvl8pPr indent="-330200" lvl="7" marL="3657600" rtl="0" algn="l">
              <a:lnSpc>
                <a:spcPct val="115000"/>
              </a:lnSpc>
              <a:spcBef>
                <a:spcPts val="1600"/>
              </a:spcBef>
              <a:spcAft>
                <a:spcPts val="0"/>
              </a:spcAft>
              <a:buSzPts val="1600"/>
              <a:buChar char="○"/>
              <a:defRPr sz="1200"/>
            </a:lvl8pPr>
            <a:lvl9pPr indent="-330200" lvl="8" marL="4114800" rtl="0" algn="l">
              <a:lnSpc>
                <a:spcPct val="115000"/>
              </a:lnSpc>
              <a:spcBef>
                <a:spcPts val="1600"/>
              </a:spcBef>
              <a:spcAft>
                <a:spcPts val="1600"/>
              </a:spcAft>
              <a:buSzPts val="1600"/>
              <a:buChar char="■"/>
              <a:defRPr sz="1200"/>
            </a:lvl9pPr>
          </a:lstStyle>
          <a:p/>
        </p:txBody>
      </p:sp>
      <p:sp>
        <p:nvSpPr>
          <p:cNvPr id="210" name="Google Shape;210;p43"/>
          <p:cNvSpPr txBox="1"/>
          <p:nvPr>
            <p:ph idx="12" type="sldNum"/>
          </p:nvPr>
        </p:nvSpPr>
        <p:spPr>
          <a:xfrm>
            <a:off x="8490251" y="6241345"/>
            <a:ext cx="548700" cy="524700"/>
          </a:xfrm>
          <a:prstGeom prst="rect">
            <a:avLst/>
          </a:prstGeom>
          <a:noFill/>
          <a:ln>
            <a:noFill/>
          </a:ln>
        </p:spPr>
        <p:txBody>
          <a:bodyPr anchorCtr="0" anchor="ctr" bIns="121900" lIns="121900" spcFirstLastPara="1" rIns="121900" wrap="square" tIns="121900">
            <a:noAutofit/>
          </a:bodyPr>
          <a:lstStyle>
            <a:lvl1pPr indent="0" lvl="0"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1pPr>
            <a:lvl2pPr indent="0" lvl="1"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2pPr>
            <a:lvl3pPr indent="0" lvl="2"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3pPr>
            <a:lvl4pPr indent="0" lvl="3"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4pPr>
            <a:lvl5pPr indent="0" lvl="4"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5pPr>
            <a:lvl6pPr indent="0" lvl="5"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6pPr>
            <a:lvl7pPr indent="0" lvl="6"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7pPr>
            <a:lvl8pPr indent="0" lvl="7"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8pPr>
            <a:lvl9pPr indent="0" lvl="8"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211" name="Shape 211"/>
        <p:cNvGrpSpPr/>
        <p:nvPr/>
      </p:nvGrpSpPr>
      <p:grpSpPr>
        <a:xfrm>
          <a:off x="0" y="0"/>
          <a:ext cx="0" cy="0"/>
          <a:chOff x="0" y="0"/>
          <a:chExt cx="0" cy="0"/>
        </a:xfrm>
      </p:grpSpPr>
      <p:sp>
        <p:nvSpPr>
          <p:cNvPr id="212" name="Google Shape;212;p44"/>
          <p:cNvSpPr txBox="1"/>
          <p:nvPr>
            <p:ph type="title"/>
          </p:nvPr>
        </p:nvSpPr>
        <p:spPr>
          <a:xfrm>
            <a:off x="490251" y="701800"/>
            <a:ext cx="6227100" cy="5454300"/>
          </a:xfrm>
          <a:prstGeom prst="rect">
            <a:avLst/>
          </a:prstGeom>
          <a:noFill/>
          <a:ln>
            <a:noFill/>
          </a:ln>
        </p:spPr>
        <p:txBody>
          <a:bodyPr anchorCtr="0" anchor="ctr" bIns="121900" lIns="121900" spcFirstLastPara="1" rIns="121900" wrap="square" tIns="121900">
            <a:noAutofit/>
          </a:bodyPr>
          <a:lstStyle>
            <a:lvl1pPr lvl="0" rtl="0" algn="l">
              <a:lnSpc>
                <a:spcPct val="100000"/>
              </a:lnSpc>
              <a:spcBef>
                <a:spcPts val="0"/>
              </a:spcBef>
              <a:spcAft>
                <a:spcPts val="0"/>
              </a:spcAft>
              <a:buClr>
                <a:schemeClr val="lt1"/>
              </a:buClr>
              <a:buSzPts val="6400"/>
              <a:buNone/>
              <a:defRPr sz="4800">
                <a:solidFill>
                  <a:schemeClr val="lt1"/>
                </a:solidFill>
              </a:defRPr>
            </a:lvl1pPr>
            <a:lvl2pPr lvl="1" rtl="0" algn="l">
              <a:lnSpc>
                <a:spcPct val="100000"/>
              </a:lnSpc>
              <a:spcBef>
                <a:spcPts val="0"/>
              </a:spcBef>
              <a:spcAft>
                <a:spcPts val="0"/>
              </a:spcAft>
              <a:buClr>
                <a:schemeClr val="lt1"/>
              </a:buClr>
              <a:buSzPts val="6400"/>
              <a:buNone/>
              <a:defRPr sz="4800">
                <a:solidFill>
                  <a:schemeClr val="lt1"/>
                </a:solidFill>
              </a:defRPr>
            </a:lvl2pPr>
            <a:lvl3pPr lvl="2" rtl="0" algn="l">
              <a:lnSpc>
                <a:spcPct val="100000"/>
              </a:lnSpc>
              <a:spcBef>
                <a:spcPts val="0"/>
              </a:spcBef>
              <a:spcAft>
                <a:spcPts val="0"/>
              </a:spcAft>
              <a:buClr>
                <a:schemeClr val="lt1"/>
              </a:buClr>
              <a:buSzPts val="6400"/>
              <a:buNone/>
              <a:defRPr sz="4800">
                <a:solidFill>
                  <a:schemeClr val="lt1"/>
                </a:solidFill>
              </a:defRPr>
            </a:lvl3pPr>
            <a:lvl4pPr lvl="3" rtl="0" algn="l">
              <a:lnSpc>
                <a:spcPct val="100000"/>
              </a:lnSpc>
              <a:spcBef>
                <a:spcPts val="0"/>
              </a:spcBef>
              <a:spcAft>
                <a:spcPts val="0"/>
              </a:spcAft>
              <a:buClr>
                <a:schemeClr val="lt1"/>
              </a:buClr>
              <a:buSzPts val="6400"/>
              <a:buNone/>
              <a:defRPr sz="4800">
                <a:solidFill>
                  <a:schemeClr val="lt1"/>
                </a:solidFill>
              </a:defRPr>
            </a:lvl4pPr>
            <a:lvl5pPr lvl="4" rtl="0" algn="l">
              <a:lnSpc>
                <a:spcPct val="100000"/>
              </a:lnSpc>
              <a:spcBef>
                <a:spcPts val="0"/>
              </a:spcBef>
              <a:spcAft>
                <a:spcPts val="0"/>
              </a:spcAft>
              <a:buClr>
                <a:schemeClr val="lt1"/>
              </a:buClr>
              <a:buSzPts val="6400"/>
              <a:buNone/>
              <a:defRPr sz="4800">
                <a:solidFill>
                  <a:schemeClr val="lt1"/>
                </a:solidFill>
              </a:defRPr>
            </a:lvl5pPr>
            <a:lvl6pPr lvl="5" rtl="0" algn="l">
              <a:lnSpc>
                <a:spcPct val="100000"/>
              </a:lnSpc>
              <a:spcBef>
                <a:spcPts val="0"/>
              </a:spcBef>
              <a:spcAft>
                <a:spcPts val="0"/>
              </a:spcAft>
              <a:buClr>
                <a:schemeClr val="lt1"/>
              </a:buClr>
              <a:buSzPts val="6400"/>
              <a:buNone/>
              <a:defRPr sz="4800">
                <a:solidFill>
                  <a:schemeClr val="lt1"/>
                </a:solidFill>
              </a:defRPr>
            </a:lvl6pPr>
            <a:lvl7pPr lvl="6" rtl="0" algn="l">
              <a:lnSpc>
                <a:spcPct val="100000"/>
              </a:lnSpc>
              <a:spcBef>
                <a:spcPts val="0"/>
              </a:spcBef>
              <a:spcAft>
                <a:spcPts val="0"/>
              </a:spcAft>
              <a:buClr>
                <a:schemeClr val="lt1"/>
              </a:buClr>
              <a:buSzPts val="6400"/>
              <a:buNone/>
              <a:defRPr sz="4800">
                <a:solidFill>
                  <a:schemeClr val="lt1"/>
                </a:solidFill>
              </a:defRPr>
            </a:lvl7pPr>
            <a:lvl8pPr lvl="7" rtl="0" algn="l">
              <a:lnSpc>
                <a:spcPct val="100000"/>
              </a:lnSpc>
              <a:spcBef>
                <a:spcPts val="0"/>
              </a:spcBef>
              <a:spcAft>
                <a:spcPts val="0"/>
              </a:spcAft>
              <a:buClr>
                <a:schemeClr val="lt1"/>
              </a:buClr>
              <a:buSzPts val="6400"/>
              <a:buNone/>
              <a:defRPr sz="4800">
                <a:solidFill>
                  <a:schemeClr val="lt1"/>
                </a:solidFill>
              </a:defRPr>
            </a:lvl8pPr>
            <a:lvl9pPr lvl="8" rtl="0" algn="l">
              <a:lnSpc>
                <a:spcPct val="100000"/>
              </a:lnSpc>
              <a:spcBef>
                <a:spcPts val="0"/>
              </a:spcBef>
              <a:spcAft>
                <a:spcPts val="0"/>
              </a:spcAft>
              <a:buClr>
                <a:schemeClr val="lt1"/>
              </a:buClr>
              <a:buSzPts val="6400"/>
              <a:buNone/>
              <a:defRPr sz="4800">
                <a:solidFill>
                  <a:schemeClr val="lt1"/>
                </a:solidFill>
              </a:defRPr>
            </a:lvl9pPr>
          </a:lstStyle>
          <a:p/>
        </p:txBody>
      </p:sp>
      <p:sp>
        <p:nvSpPr>
          <p:cNvPr id="213" name="Google Shape;213;p44"/>
          <p:cNvSpPr txBox="1"/>
          <p:nvPr>
            <p:ph idx="12" type="sldNum"/>
          </p:nvPr>
        </p:nvSpPr>
        <p:spPr>
          <a:xfrm>
            <a:off x="8490251" y="6241345"/>
            <a:ext cx="548700" cy="524700"/>
          </a:xfrm>
          <a:prstGeom prst="rect">
            <a:avLst/>
          </a:prstGeom>
          <a:noFill/>
          <a:ln>
            <a:noFill/>
          </a:ln>
        </p:spPr>
        <p:txBody>
          <a:bodyPr anchorCtr="0" anchor="ctr" bIns="121900" lIns="121900" spcFirstLastPara="1" rIns="121900" wrap="square" tIns="121900">
            <a:noAutofit/>
          </a:bodyPr>
          <a:lstStyle>
            <a:lvl1pPr indent="0" lvl="0" marL="0" rtl="0" algn="r">
              <a:lnSpc>
                <a:spcPct val="100000"/>
              </a:lnSpc>
              <a:spcBef>
                <a:spcPts val="0"/>
              </a:spcBef>
              <a:spcAft>
                <a:spcPts val="0"/>
              </a:spcAft>
              <a:buSzPts val="1000"/>
              <a:buNone/>
              <a:defRPr b="0" i="0" sz="1000" u="none" cap="none" strike="noStrike">
                <a:solidFill>
                  <a:schemeClr val="lt1"/>
                </a:solidFill>
                <a:latin typeface="Average"/>
                <a:ea typeface="Average"/>
                <a:cs typeface="Average"/>
                <a:sym typeface="Average"/>
              </a:defRPr>
            </a:lvl1pPr>
            <a:lvl2pPr indent="0" lvl="1" marL="0" rtl="0" algn="r">
              <a:lnSpc>
                <a:spcPct val="100000"/>
              </a:lnSpc>
              <a:spcBef>
                <a:spcPts val="0"/>
              </a:spcBef>
              <a:spcAft>
                <a:spcPts val="0"/>
              </a:spcAft>
              <a:buSzPts val="1000"/>
              <a:buNone/>
              <a:defRPr b="0" i="0" sz="1000" u="none" cap="none" strike="noStrike">
                <a:solidFill>
                  <a:schemeClr val="lt1"/>
                </a:solidFill>
                <a:latin typeface="Average"/>
                <a:ea typeface="Average"/>
                <a:cs typeface="Average"/>
                <a:sym typeface="Average"/>
              </a:defRPr>
            </a:lvl2pPr>
            <a:lvl3pPr indent="0" lvl="2" marL="0" rtl="0" algn="r">
              <a:lnSpc>
                <a:spcPct val="100000"/>
              </a:lnSpc>
              <a:spcBef>
                <a:spcPts val="0"/>
              </a:spcBef>
              <a:spcAft>
                <a:spcPts val="0"/>
              </a:spcAft>
              <a:buSzPts val="1000"/>
              <a:buNone/>
              <a:defRPr b="0" i="0" sz="1000" u="none" cap="none" strike="noStrike">
                <a:solidFill>
                  <a:schemeClr val="lt1"/>
                </a:solidFill>
                <a:latin typeface="Average"/>
                <a:ea typeface="Average"/>
                <a:cs typeface="Average"/>
                <a:sym typeface="Average"/>
              </a:defRPr>
            </a:lvl3pPr>
            <a:lvl4pPr indent="0" lvl="3" marL="0" rtl="0" algn="r">
              <a:lnSpc>
                <a:spcPct val="100000"/>
              </a:lnSpc>
              <a:spcBef>
                <a:spcPts val="0"/>
              </a:spcBef>
              <a:spcAft>
                <a:spcPts val="0"/>
              </a:spcAft>
              <a:buSzPts val="1000"/>
              <a:buNone/>
              <a:defRPr b="0" i="0" sz="1000" u="none" cap="none" strike="noStrike">
                <a:solidFill>
                  <a:schemeClr val="lt1"/>
                </a:solidFill>
                <a:latin typeface="Average"/>
                <a:ea typeface="Average"/>
                <a:cs typeface="Average"/>
                <a:sym typeface="Average"/>
              </a:defRPr>
            </a:lvl4pPr>
            <a:lvl5pPr indent="0" lvl="4" marL="0" rtl="0" algn="r">
              <a:lnSpc>
                <a:spcPct val="100000"/>
              </a:lnSpc>
              <a:spcBef>
                <a:spcPts val="0"/>
              </a:spcBef>
              <a:spcAft>
                <a:spcPts val="0"/>
              </a:spcAft>
              <a:buSzPts val="1000"/>
              <a:buNone/>
              <a:defRPr b="0" i="0" sz="1000" u="none" cap="none" strike="noStrike">
                <a:solidFill>
                  <a:schemeClr val="lt1"/>
                </a:solidFill>
                <a:latin typeface="Average"/>
                <a:ea typeface="Average"/>
                <a:cs typeface="Average"/>
                <a:sym typeface="Average"/>
              </a:defRPr>
            </a:lvl5pPr>
            <a:lvl6pPr indent="0" lvl="5" marL="0" rtl="0" algn="r">
              <a:lnSpc>
                <a:spcPct val="100000"/>
              </a:lnSpc>
              <a:spcBef>
                <a:spcPts val="0"/>
              </a:spcBef>
              <a:spcAft>
                <a:spcPts val="0"/>
              </a:spcAft>
              <a:buSzPts val="1000"/>
              <a:buNone/>
              <a:defRPr b="0" i="0" sz="1000" u="none" cap="none" strike="noStrike">
                <a:solidFill>
                  <a:schemeClr val="lt1"/>
                </a:solidFill>
                <a:latin typeface="Average"/>
                <a:ea typeface="Average"/>
                <a:cs typeface="Average"/>
                <a:sym typeface="Average"/>
              </a:defRPr>
            </a:lvl6pPr>
            <a:lvl7pPr indent="0" lvl="6" marL="0" rtl="0" algn="r">
              <a:lnSpc>
                <a:spcPct val="100000"/>
              </a:lnSpc>
              <a:spcBef>
                <a:spcPts val="0"/>
              </a:spcBef>
              <a:spcAft>
                <a:spcPts val="0"/>
              </a:spcAft>
              <a:buSzPts val="1000"/>
              <a:buNone/>
              <a:defRPr b="0" i="0" sz="1000" u="none" cap="none" strike="noStrike">
                <a:solidFill>
                  <a:schemeClr val="lt1"/>
                </a:solidFill>
                <a:latin typeface="Average"/>
                <a:ea typeface="Average"/>
                <a:cs typeface="Average"/>
                <a:sym typeface="Average"/>
              </a:defRPr>
            </a:lvl7pPr>
            <a:lvl8pPr indent="0" lvl="7" marL="0" rtl="0" algn="r">
              <a:lnSpc>
                <a:spcPct val="100000"/>
              </a:lnSpc>
              <a:spcBef>
                <a:spcPts val="0"/>
              </a:spcBef>
              <a:spcAft>
                <a:spcPts val="0"/>
              </a:spcAft>
              <a:buSzPts val="1000"/>
              <a:buNone/>
              <a:defRPr b="0" i="0" sz="1000" u="none" cap="none" strike="noStrike">
                <a:solidFill>
                  <a:schemeClr val="lt1"/>
                </a:solidFill>
                <a:latin typeface="Average"/>
                <a:ea typeface="Average"/>
                <a:cs typeface="Average"/>
                <a:sym typeface="Average"/>
              </a:defRPr>
            </a:lvl8pPr>
            <a:lvl9pPr indent="0" lvl="8" marL="0" rtl="0" algn="r">
              <a:lnSpc>
                <a:spcPct val="100000"/>
              </a:lnSpc>
              <a:spcBef>
                <a:spcPts val="0"/>
              </a:spcBef>
              <a:spcAft>
                <a:spcPts val="0"/>
              </a:spcAft>
              <a:buSzPts val="1000"/>
              <a:buNone/>
              <a:defRPr b="0" i="0" sz="1000" u="none" cap="none" strike="noStrike">
                <a:solidFill>
                  <a:schemeClr val="lt1"/>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14" name="Shape 214"/>
        <p:cNvGrpSpPr/>
        <p:nvPr/>
      </p:nvGrpSpPr>
      <p:grpSpPr>
        <a:xfrm>
          <a:off x="0" y="0"/>
          <a:ext cx="0" cy="0"/>
          <a:chOff x="0" y="0"/>
          <a:chExt cx="0" cy="0"/>
        </a:xfrm>
      </p:grpSpPr>
      <p:sp>
        <p:nvSpPr>
          <p:cNvPr id="215" name="Google Shape;215;p45"/>
          <p:cNvSpPr/>
          <p:nvPr/>
        </p:nvSpPr>
        <p:spPr>
          <a:xfrm>
            <a:off x="4572000" y="0"/>
            <a:ext cx="4572000" cy="6858000"/>
          </a:xfrm>
          <a:prstGeom prst="rect">
            <a:avLst/>
          </a:prstGeom>
          <a:solidFill>
            <a:schemeClr val="dk1"/>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16" name="Google Shape;216;p45"/>
          <p:cNvCxnSpPr/>
          <p:nvPr/>
        </p:nvCxnSpPr>
        <p:spPr>
          <a:xfrm>
            <a:off x="5029674" y="5994000"/>
            <a:ext cx="468300" cy="0"/>
          </a:xfrm>
          <a:prstGeom prst="straightConnector1">
            <a:avLst/>
          </a:prstGeom>
          <a:noFill/>
          <a:ln cap="flat" cmpd="sng" w="19050">
            <a:solidFill>
              <a:schemeClr val="lt1"/>
            </a:solidFill>
            <a:prstDash val="solid"/>
            <a:round/>
            <a:headEnd len="sm" w="sm" type="none"/>
            <a:tailEnd len="sm" w="sm" type="none"/>
          </a:ln>
        </p:spPr>
      </p:cxnSp>
      <p:sp>
        <p:nvSpPr>
          <p:cNvPr id="217" name="Google Shape;217;p45"/>
          <p:cNvSpPr txBox="1"/>
          <p:nvPr>
            <p:ph type="title"/>
          </p:nvPr>
        </p:nvSpPr>
        <p:spPr>
          <a:xfrm>
            <a:off x="265500" y="1441867"/>
            <a:ext cx="4045200" cy="2280300"/>
          </a:xfrm>
          <a:prstGeom prst="rect">
            <a:avLst/>
          </a:prstGeom>
          <a:noFill/>
          <a:ln>
            <a:noFill/>
          </a:ln>
        </p:spPr>
        <p:txBody>
          <a:bodyPr anchorCtr="0" anchor="b" bIns="121900" lIns="121900" spcFirstLastPara="1" rIns="121900" wrap="square" tIns="121900">
            <a:noAutofit/>
          </a:bodyPr>
          <a:lstStyle>
            <a:lvl1pPr lvl="0" rtl="0" algn="ctr">
              <a:lnSpc>
                <a:spcPct val="100000"/>
              </a:lnSpc>
              <a:spcBef>
                <a:spcPts val="0"/>
              </a:spcBef>
              <a:spcAft>
                <a:spcPts val="0"/>
              </a:spcAft>
              <a:buSzPts val="5600"/>
              <a:buNone/>
              <a:defRPr sz="4200"/>
            </a:lvl1pPr>
            <a:lvl2pPr lvl="1" rtl="0" algn="ctr">
              <a:lnSpc>
                <a:spcPct val="100000"/>
              </a:lnSpc>
              <a:spcBef>
                <a:spcPts val="0"/>
              </a:spcBef>
              <a:spcAft>
                <a:spcPts val="0"/>
              </a:spcAft>
              <a:buSzPts val="5600"/>
              <a:buNone/>
              <a:defRPr sz="4200"/>
            </a:lvl2pPr>
            <a:lvl3pPr lvl="2" rtl="0" algn="ctr">
              <a:lnSpc>
                <a:spcPct val="100000"/>
              </a:lnSpc>
              <a:spcBef>
                <a:spcPts val="0"/>
              </a:spcBef>
              <a:spcAft>
                <a:spcPts val="0"/>
              </a:spcAft>
              <a:buSzPts val="5600"/>
              <a:buNone/>
              <a:defRPr sz="4200"/>
            </a:lvl3pPr>
            <a:lvl4pPr lvl="3" rtl="0" algn="ctr">
              <a:lnSpc>
                <a:spcPct val="100000"/>
              </a:lnSpc>
              <a:spcBef>
                <a:spcPts val="0"/>
              </a:spcBef>
              <a:spcAft>
                <a:spcPts val="0"/>
              </a:spcAft>
              <a:buSzPts val="5600"/>
              <a:buNone/>
              <a:defRPr sz="4200"/>
            </a:lvl4pPr>
            <a:lvl5pPr lvl="4" rtl="0" algn="ctr">
              <a:lnSpc>
                <a:spcPct val="100000"/>
              </a:lnSpc>
              <a:spcBef>
                <a:spcPts val="0"/>
              </a:spcBef>
              <a:spcAft>
                <a:spcPts val="0"/>
              </a:spcAft>
              <a:buSzPts val="5600"/>
              <a:buNone/>
              <a:defRPr sz="4200"/>
            </a:lvl5pPr>
            <a:lvl6pPr lvl="5" rtl="0" algn="ctr">
              <a:lnSpc>
                <a:spcPct val="100000"/>
              </a:lnSpc>
              <a:spcBef>
                <a:spcPts val="0"/>
              </a:spcBef>
              <a:spcAft>
                <a:spcPts val="0"/>
              </a:spcAft>
              <a:buSzPts val="5600"/>
              <a:buNone/>
              <a:defRPr sz="4200"/>
            </a:lvl6pPr>
            <a:lvl7pPr lvl="6" rtl="0" algn="ctr">
              <a:lnSpc>
                <a:spcPct val="100000"/>
              </a:lnSpc>
              <a:spcBef>
                <a:spcPts val="0"/>
              </a:spcBef>
              <a:spcAft>
                <a:spcPts val="0"/>
              </a:spcAft>
              <a:buSzPts val="5600"/>
              <a:buNone/>
              <a:defRPr sz="4200"/>
            </a:lvl7pPr>
            <a:lvl8pPr lvl="7" rtl="0" algn="ctr">
              <a:lnSpc>
                <a:spcPct val="100000"/>
              </a:lnSpc>
              <a:spcBef>
                <a:spcPts val="0"/>
              </a:spcBef>
              <a:spcAft>
                <a:spcPts val="0"/>
              </a:spcAft>
              <a:buSzPts val="5600"/>
              <a:buNone/>
              <a:defRPr sz="4200"/>
            </a:lvl8pPr>
            <a:lvl9pPr lvl="8" rtl="0" algn="ctr">
              <a:lnSpc>
                <a:spcPct val="100000"/>
              </a:lnSpc>
              <a:spcBef>
                <a:spcPts val="0"/>
              </a:spcBef>
              <a:spcAft>
                <a:spcPts val="0"/>
              </a:spcAft>
              <a:buSzPts val="5600"/>
              <a:buNone/>
              <a:defRPr sz="4200"/>
            </a:lvl9pPr>
          </a:lstStyle>
          <a:p/>
        </p:txBody>
      </p:sp>
      <p:sp>
        <p:nvSpPr>
          <p:cNvPr id="218" name="Google Shape;218;p45"/>
          <p:cNvSpPr txBox="1"/>
          <p:nvPr>
            <p:ph idx="1" type="subTitle"/>
          </p:nvPr>
        </p:nvSpPr>
        <p:spPr>
          <a:xfrm>
            <a:off x="265500" y="3793601"/>
            <a:ext cx="4045200" cy="1794000"/>
          </a:xfrm>
          <a:prstGeom prst="rect">
            <a:avLst/>
          </a:prstGeom>
          <a:noFill/>
          <a:ln>
            <a:noFill/>
          </a:ln>
        </p:spPr>
        <p:txBody>
          <a:bodyPr anchorCtr="0" anchor="t" bIns="121900" lIns="121900" spcFirstLastPara="1" rIns="121900" wrap="square" tIns="121900">
            <a:noAutofit/>
          </a:bodyPr>
          <a:lstStyle>
            <a:lvl1pPr lvl="0" rtl="0" algn="ctr">
              <a:lnSpc>
                <a:spcPct val="100000"/>
              </a:lnSpc>
              <a:spcBef>
                <a:spcPts val="0"/>
              </a:spcBef>
              <a:spcAft>
                <a:spcPts val="0"/>
              </a:spcAft>
              <a:buClr>
                <a:schemeClr val="dk1"/>
              </a:buClr>
              <a:buSzPts val="2800"/>
              <a:buNone/>
              <a:defRPr sz="2100">
                <a:solidFill>
                  <a:schemeClr val="dk1"/>
                </a:solidFill>
              </a:defRPr>
            </a:lvl1pPr>
            <a:lvl2pPr lvl="1" rtl="0" algn="ctr">
              <a:lnSpc>
                <a:spcPct val="100000"/>
              </a:lnSpc>
              <a:spcBef>
                <a:spcPts val="0"/>
              </a:spcBef>
              <a:spcAft>
                <a:spcPts val="0"/>
              </a:spcAft>
              <a:buClr>
                <a:schemeClr val="dk1"/>
              </a:buClr>
              <a:buSzPts val="2800"/>
              <a:buNone/>
              <a:defRPr sz="2100">
                <a:solidFill>
                  <a:schemeClr val="dk1"/>
                </a:solidFill>
              </a:defRPr>
            </a:lvl2pPr>
            <a:lvl3pPr lvl="2" rtl="0" algn="ctr">
              <a:lnSpc>
                <a:spcPct val="100000"/>
              </a:lnSpc>
              <a:spcBef>
                <a:spcPts val="0"/>
              </a:spcBef>
              <a:spcAft>
                <a:spcPts val="0"/>
              </a:spcAft>
              <a:buClr>
                <a:schemeClr val="dk1"/>
              </a:buClr>
              <a:buSzPts val="2800"/>
              <a:buNone/>
              <a:defRPr sz="2100">
                <a:solidFill>
                  <a:schemeClr val="dk1"/>
                </a:solidFill>
              </a:defRPr>
            </a:lvl3pPr>
            <a:lvl4pPr lvl="3" rtl="0" algn="ctr">
              <a:lnSpc>
                <a:spcPct val="100000"/>
              </a:lnSpc>
              <a:spcBef>
                <a:spcPts val="0"/>
              </a:spcBef>
              <a:spcAft>
                <a:spcPts val="0"/>
              </a:spcAft>
              <a:buClr>
                <a:schemeClr val="dk1"/>
              </a:buClr>
              <a:buSzPts val="2800"/>
              <a:buNone/>
              <a:defRPr sz="2100">
                <a:solidFill>
                  <a:schemeClr val="dk1"/>
                </a:solidFill>
              </a:defRPr>
            </a:lvl4pPr>
            <a:lvl5pPr lvl="4" rtl="0" algn="ctr">
              <a:lnSpc>
                <a:spcPct val="100000"/>
              </a:lnSpc>
              <a:spcBef>
                <a:spcPts val="0"/>
              </a:spcBef>
              <a:spcAft>
                <a:spcPts val="0"/>
              </a:spcAft>
              <a:buClr>
                <a:schemeClr val="dk1"/>
              </a:buClr>
              <a:buSzPts val="2800"/>
              <a:buNone/>
              <a:defRPr sz="2100">
                <a:solidFill>
                  <a:schemeClr val="dk1"/>
                </a:solidFill>
              </a:defRPr>
            </a:lvl5pPr>
            <a:lvl6pPr lvl="5" rtl="0" algn="ctr">
              <a:lnSpc>
                <a:spcPct val="100000"/>
              </a:lnSpc>
              <a:spcBef>
                <a:spcPts val="0"/>
              </a:spcBef>
              <a:spcAft>
                <a:spcPts val="0"/>
              </a:spcAft>
              <a:buClr>
                <a:schemeClr val="dk1"/>
              </a:buClr>
              <a:buSzPts val="2800"/>
              <a:buNone/>
              <a:defRPr sz="2100">
                <a:solidFill>
                  <a:schemeClr val="dk1"/>
                </a:solidFill>
              </a:defRPr>
            </a:lvl6pPr>
            <a:lvl7pPr lvl="6" rtl="0" algn="ctr">
              <a:lnSpc>
                <a:spcPct val="100000"/>
              </a:lnSpc>
              <a:spcBef>
                <a:spcPts val="0"/>
              </a:spcBef>
              <a:spcAft>
                <a:spcPts val="0"/>
              </a:spcAft>
              <a:buClr>
                <a:schemeClr val="dk1"/>
              </a:buClr>
              <a:buSzPts val="2800"/>
              <a:buNone/>
              <a:defRPr sz="2100">
                <a:solidFill>
                  <a:schemeClr val="dk1"/>
                </a:solidFill>
              </a:defRPr>
            </a:lvl7pPr>
            <a:lvl8pPr lvl="7" rtl="0" algn="ctr">
              <a:lnSpc>
                <a:spcPct val="100000"/>
              </a:lnSpc>
              <a:spcBef>
                <a:spcPts val="0"/>
              </a:spcBef>
              <a:spcAft>
                <a:spcPts val="0"/>
              </a:spcAft>
              <a:buClr>
                <a:schemeClr val="dk1"/>
              </a:buClr>
              <a:buSzPts val="2800"/>
              <a:buNone/>
              <a:defRPr sz="2100">
                <a:solidFill>
                  <a:schemeClr val="dk1"/>
                </a:solidFill>
              </a:defRPr>
            </a:lvl8pPr>
            <a:lvl9pPr lvl="8" rtl="0" algn="ctr">
              <a:lnSpc>
                <a:spcPct val="100000"/>
              </a:lnSpc>
              <a:spcBef>
                <a:spcPts val="0"/>
              </a:spcBef>
              <a:spcAft>
                <a:spcPts val="0"/>
              </a:spcAft>
              <a:buClr>
                <a:schemeClr val="dk1"/>
              </a:buClr>
              <a:buSzPts val="2800"/>
              <a:buNone/>
              <a:defRPr sz="2100">
                <a:solidFill>
                  <a:schemeClr val="dk1"/>
                </a:solidFill>
              </a:defRPr>
            </a:lvl9pPr>
          </a:lstStyle>
          <a:p/>
        </p:txBody>
      </p:sp>
      <p:sp>
        <p:nvSpPr>
          <p:cNvPr id="219" name="Google Shape;219;p45"/>
          <p:cNvSpPr txBox="1"/>
          <p:nvPr>
            <p:ph idx="2" type="body"/>
          </p:nvPr>
        </p:nvSpPr>
        <p:spPr>
          <a:xfrm>
            <a:off x="4939500" y="965600"/>
            <a:ext cx="3836700" cy="4926900"/>
          </a:xfrm>
          <a:prstGeom prst="rect">
            <a:avLst/>
          </a:prstGeom>
          <a:noFill/>
          <a:ln>
            <a:noFill/>
          </a:ln>
        </p:spPr>
        <p:txBody>
          <a:bodyPr anchorCtr="0" anchor="ctr" bIns="121900" lIns="121900" spcFirstLastPara="1" rIns="121900" wrap="square" tIns="121900">
            <a:noAutofit/>
          </a:bodyPr>
          <a:lstStyle>
            <a:lvl1pPr indent="-381000" lvl="0" marL="457200" rtl="0" algn="l">
              <a:lnSpc>
                <a:spcPct val="115000"/>
              </a:lnSpc>
              <a:spcBef>
                <a:spcPts val="0"/>
              </a:spcBef>
              <a:spcAft>
                <a:spcPts val="0"/>
              </a:spcAft>
              <a:buClr>
                <a:schemeClr val="lt1"/>
              </a:buClr>
              <a:buSzPts val="2400"/>
              <a:buChar char="●"/>
              <a:defRPr>
                <a:solidFill>
                  <a:schemeClr val="lt1"/>
                </a:solidFill>
              </a:defRPr>
            </a:lvl1pPr>
            <a:lvl2pPr indent="-349250" lvl="1" marL="914400" rtl="0" algn="l">
              <a:lnSpc>
                <a:spcPct val="115000"/>
              </a:lnSpc>
              <a:spcBef>
                <a:spcPts val="1600"/>
              </a:spcBef>
              <a:spcAft>
                <a:spcPts val="0"/>
              </a:spcAft>
              <a:buClr>
                <a:schemeClr val="lt1"/>
              </a:buClr>
              <a:buSzPts val="1900"/>
              <a:buChar char="○"/>
              <a:defRPr>
                <a:solidFill>
                  <a:schemeClr val="lt1"/>
                </a:solidFill>
              </a:defRPr>
            </a:lvl2pPr>
            <a:lvl3pPr indent="-349250" lvl="2" marL="1371600" rtl="0" algn="l">
              <a:lnSpc>
                <a:spcPct val="115000"/>
              </a:lnSpc>
              <a:spcBef>
                <a:spcPts val="1600"/>
              </a:spcBef>
              <a:spcAft>
                <a:spcPts val="0"/>
              </a:spcAft>
              <a:buClr>
                <a:schemeClr val="lt1"/>
              </a:buClr>
              <a:buSzPts val="1900"/>
              <a:buChar char="■"/>
              <a:defRPr>
                <a:solidFill>
                  <a:schemeClr val="lt1"/>
                </a:solidFill>
              </a:defRPr>
            </a:lvl3pPr>
            <a:lvl4pPr indent="-349250" lvl="3" marL="1828800" rtl="0" algn="l">
              <a:lnSpc>
                <a:spcPct val="115000"/>
              </a:lnSpc>
              <a:spcBef>
                <a:spcPts val="1600"/>
              </a:spcBef>
              <a:spcAft>
                <a:spcPts val="0"/>
              </a:spcAft>
              <a:buClr>
                <a:schemeClr val="lt1"/>
              </a:buClr>
              <a:buSzPts val="1900"/>
              <a:buChar char="●"/>
              <a:defRPr>
                <a:solidFill>
                  <a:schemeClr val="lt1"/>
                </a:solidFill>
              </a:defRPr>
            </a:lvl4pPr>
            <a:lvl5pPr indent="-349250" lvl="4" marL="2286000" rtl="0" algn="l">
              <a:lnSpc>
                <a:spcPct val="115000"/>
              </a:lnSpc>
              <a:spcBef>
                <a:spcPts val="1600"/>
              </a:spcBef>
              <a:spcAft>
                <a:spcPts val="0"/>
              </a:spcAft>
              <a:buClr>
                <a:schemeClr val="lt1"/>
              </a:buClr>
              <a:buSzPts val="1900"/>
              <a:buChar char="○"/>
              <a:defRPr>
                <a:solidFill>
                  <a:schemeClr val="lt1"/>
                </a:solidFill>
              </a:defRPr>
            </a:lvl5pPr>
            <a:lvl6pPr indent="-349250" lvl="5" marL="2743200" rtl="0" algn="l">
              <a:lnSpc>
                <a:spcPct val="115000"/>
              </a:lnSpc>
              <a:spcBef>
                <a:spcPts val="1600"/>
              </a:spcBef>
              <a:spcAft>
                <a:spcPts val="0"/>
              </a:spcAft>
              <a:buClr>
                <a:schemeClr val="lt1"/>
              </a:buClr>
              <a:buSzPts val="1900"/>
              <a:buChar char="■"/>
              <a:defRPr>
                <a:solidFill>
                  <a:schemeClr val="lt1"/>
                </a:solidFill>
              </a:defRPr>
            </a:lvl6pPr>
            <a:lvl7pPr indent="-349250" lvl="6" marL="3200400" rtl="0" algn="l">
              <a:lnSpc>
                <a:spcPct val="115000"/>
              </a:lnSpc>
              <a:spcBef>
                <a:spcPts val="1600"/>
              </a:spcBef>
              <a:spcAft>
                <a:spcPts val="0"/>
              </a:spcAft>
              <a:buClr>
                <a:schemeClr val="lt1"/>
              </a:buClr>
              <a:buSzPts val="1900"/>
              <a:buChar char="●"/>
              <a:defRPr>
                <a:solidFill>
                  <a:schemeClr val="lt1"/>
                </a:solidFill>
              </a:defRPr>
            </a:lvl7pPr>
            <a:lvl8pPr indent="-349250" lvl="7" marL="3657600" rtl="0" algn="l">
              <a:lnSpc>
                <a:spcPct val="115000"/>
              </a:lnSpc>
              <a:spcBef>
                <a:spcPts val="1600"/>
              </a:spcBef>
              <a:spcAft>
                <a:spcPts val="0"/>
              </a:spcAft>
              <a:buClr>
                <a:schemeClr val="lt1"/>
              </a:buClr>
              <a:buSzPts val="1900"/>
              <a:buChar char="○"/>
              <a:defRPr>
                <a:solidFill>
                  <a:schemeClr val="lt1"/>
                </a:solidFill>
              </a:defRPr>
            </a:lvl8pPr>
            <a:lvl9pPr indent="-349250" lvl="8" marL="4114800" rtl="0" algn="l">
              <a:lnSpc>
                <a:spcPct val="115000"/>
              </a:lnSpc>
              <a:spcBef>
                <a:spcPts val="1600"/>
              </a:spcBef>
              <a:spcAft>
                <a:spcPts val="1600"/>
              </a:spcAft>
              <a:buClr>
                <a:schemeClr val="lt1"/>
              </a:buClr>
              <a:buSzPts val="1900"/>
              <a:buChar char="■"/>
              <a:defRPr>
                <a:solidFill>
                  <a:schemeClr val="lt1"/>
                </a:solidFill>
              </a:defRPr>
            </a:lvl9pPr>
          </a:lstStyle>
          <a:p/>
        </p:txBody>
      </p:sp>
      <p:sp>
        <p:nvSpPr>
          <p:cNvPr id="220" name="Google Shape;220;p45"/>
          <p:cNvSpPr txBox="1"/>
          <p:nvPr>
            <p:ph idx="12" type="sldNum"/>
          </p:nvPr>
        </p:nvSpPr>
        <p:spPr>
          <a:xfrm>
            <a:off x="8490251" y="6241345"/>
            <a:ext cx="548700" cy="524700"/>
          </a:xfrm>
          <a:prstGeom prst="rect">
            <a:avLst/>
          </a:prstGeom>
          <a:noFill/>
          <a:ln>
            <a:noFill/>
          </a:ln>
        </p:spPr>
        <p:txBody>
          <a:bodyPr anchorCtr="0" anchor="ctr" bIns="121900" lIns="121900" spcFirstLastPara="1" rIns="121900" wrap="square" tIns="121900">
            <a:noAutofit/>
          </a:bodyPr>
          <a:lstStyle>
            <a:lvl1pPr indent="0" lvl="0" marL="0" rtl="0" algn="r">
              <a:lnSpc>
                <a:spcPct val="100000"/>
              </a:lnSpc>
              <a:spcBef>
                <a:spcPts val="0"/>
              </a:spcBef>
              <a:spcAft>
                <a:spcPts val="0"/>
              </a:spcAft>
              <a:buSzPts val="1000"/>
              <a:buNone/>
              <a:defRPr b="0" i="0" sz="1000" u="none" cap="none" strike="noStrike">
                <a:solidFill>
                  <a:schemeClr val="lt1"/>
                </a:solidFill>
                <a:latin typeface="Average"/>
                <a:ea typeface="Average"/>
                <a:cs typeface="Average"/>
                <a:sym typeface="Average"/>
              </a:defRPr>
            </a:lvl1pPr>
            <a:lvl2pPr indent="0" lvl="1" marL="0" rtl="0" algn="r">
              <a:lnSpc>
                <a:spcPct val="100000"/>
              </a:lnSpc>
              <a:spcBef>
                <a:spcPts val="0"/>
              </a:spcBef>
              <a:spcAft>
                <a:spcPts val="0"/>
              </a:spcAft>
              <a:buSzPts val="1000"/>
              <a:buNone/>
              <a:defRPr b="0" i="0" sz="1000" u="none" cap="none" strike="noStrike">
                <a:solidFill>
                  <a:schemeClr val="lt1"/>
                </a:solidFill>
                <a:latin typeface="Average"/>
                <a:ea typeface="Average"/>
                <a:cs typeface="Average"/>
                <a:sym typeface="Average"/>
              </a:defRPr>
            </a:lvl2pPr>
            <a:lvl3pPr indent="0" lvl="2" marL="0" rtl="0" algn="r">
              <a:lnSpc>
                <a:spcPct val="100000"/>
              </a:lnSpc>
              <a:spcBef>
                <a:spcPts val="0"/>
              </a:spcBef>
              <a:spcAft>
                <a:spcPts val="0"/>
              </a:spcAft>
              <a:buSzPts val="1000"/>
              <a:buNone/>
              <a:defRPr b="0" i="0" sz="1000" u="none" cap="none" strike="noStrike">
                <a:solidFill>
                  <a:schemeClr val="lt1"/>
                </a:solidFill>
                <a:latin typeface="Average"/>
                <a:ea typeface="Average"/>
                <a:cs typeface="Average"/>
                <a:sym typeface="Average"/>
              </a:defRPr>
            </a:lvl3pPr>
            <a:lvl4pPr indent="0" lvl="3" marL="0" rtl="0" algn="r">
              <a:lnSpc>
                <a:spcPct val="100000"/>
              </a:lnSpc>
              <a:spcBef>
                <a:spcPts val="0"/>
              </a:spcBef>
              <a:spcAft>
                <a:spcPts val="0"/>
              </a:spcAft>
              <a:buSzPts val="1000"/>
              <a:buNone/>
              <a:defRPr b="0" i="0" sz="1000" u="none" cap="none" strike="noStrike">
                <a:solidFill>
                  <a:schemeClr val="lt1"/>
                </a:solidFill>
                <a:latin typeface="Average"/>
                <a:ea typeface="Average"/>
                <a:cs typeface="Average"/>
                <a:sym typeface="Average"/>
              </a:defRPr>
            </a:lvl4pPr>
            <a:lvl5pPr indent="0" lvl="4" marL="0" rtl="0" algn="r">
              <a:lnSpc>
                <a:spcPct val="100000"/>
              </a:lnSpc>
              <a:spcBef>
                <a:spcPts val="0"/>
              </a:spcBef>
              <a:spcAft>
                <a:spcPts val="0"/>
              </a:spcAft>
              <a:buSzPts val="1000"/>
              <a:buNone/>
              <a:defRPr b="0" i="0" sz="1000" u="none" cap="none" strike="noStrike">
                <a:solidFill>
                  <a:schemeClr val="lt1"/>
                </a:solidFill>
                <a:latin typeface="Average"/>
                <a:ea typeface="Average"/>
                <a:cs typeface="Average"/>
                <a:sym typeface="Average"/>
              </a:defRPr>
            </a:lvl5pPr>
            <a:lvl6pPr indent="0" lvl="5" marL="0" rtl="0" algn="r">
              <a:lnSpc>
                <a:spcPct val="100000"/>
              </a:lnSpc>
              <a:spcBef>
                <a:spcPts val="0"/>
              </a:spcBef>
              <a:spcAft>
                <a:spcPts val="0"/>
              </a:spcAft>
              <a:buSzPts val="1000"/>
              <a:buNone/>
              <a:defRPr b="0" i="0" sz="1000" u="none" cap="none" strike="noStrike">
                <a:solidFill>
                  <a:schemeClr val="lt1"/>
                </a:solidFill>
                <a:latin typeface="Average"/>
                <a:ea typeface="Average"/>
                <a:cs typeface="Average"/>
                <a:sym typeface="Average"/>
              </a:defRPr>
            </a:lvl6pPr>
            <a:lvl7pPr indent="0" lvl="6" marL="0" rtl="0" algn="r">
              <a:lnSpc>
                <a:spcPct val="100000"/>
              </a:lnSpc>
              <a:spcBef>
                <a:spcPts val="0"/>
              </a:spcBef>
              <a:spcAft>
                <a:spcPts val="0"/>
              </a:spcAft>
              <a:buSzPts val="1000"/>
              <a:buNone/>
              <a:defRPr b="0" i="0" sz="1000" u="none" cap="none" strike="noStrike">
                <a:solidFill>
                  <a:schemeClr val="lt1"/>
                </a:solidFill>
                <a:latin typeface="Average"/>
                <a:ea typeface="Average"/>
                <a:cs typeface="Average"/>
                <a:sym typeface="Average"/>
              </a:defRPr>
            </a:lvl7pPr>
            <a:lvl8pPr indent="0" lvl="7" marL="0" rtl="0" algn="r">
              <a:lnSpc>
                <a:spcPct val="100000"/>
              </a:lnSpc>
              <a:spcBef>
                <a:spcPts val="0"/>
              </a:spcBef>
              <a:spcAft>
                <a:spcPts val="0"/>
              </a:spcAft>
              <a:buSzPts val="1000"/>
              <a:buNone/>
              <a:defRPr b="0" i="0" sz="1000" u="none" cap="none" strike="noStrike">
                <a:solidFill>
                  <a:schemeClr val="lt1"/>
                </a:solidFill>
                <a:latin typeface="Average"/>
                <a:ea typeface="Average"/>
                <a:cs typeface="Average"/>
                <a:sym typeface="Average"/>
              </a:defRPr>
            </a:lvl8pPr>
            <a:lvl9pPr indent="0" lvl="8" marL="0" rtl="0" algn="r">
              <a:lnSpc>
                <a:spcPct val="100000"/>
              </a:lnSpc>
              <a:spcBef>
                <a:spcPts val="0"/>
              </a:spcBef>
              <a:spcAft>
                <a:spcPts val="0"/>
              </a:spcAft>
              <a:buSzPts val="1000"/>
              <a:buNone/>
              <a:defRPr b="0" i="0" sz="1000" u="none" cap="none" strike="noStrike">
                <a:solidFill>
                  <a:schemeClr val="lt1"/>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21" name="Shape 221"/>
        <p:cNvGrpSpPr/>
        <p:nvPr/>
      </p:nvGrpSpPr>
      <p:grpSpPr>
        <a:xfrm>
          <a:off x="0" y="0"/>
          <a:ext cx="0" cy="0"/>
          <a:chOff x="0" y="0"/>
          <a:chExt cx="0" cy="0"/>
        </a:xfrm>
      </p:grpSpPr>
      <p:sp>
        <p:nvSpPr>
          <p:cNvPr id="222" name="Google Shape;222;p46"/>
          <p:cNvSpPr txBox="1"/>
          <p:nvPr>
            <p:ph idx="1" type="body"/>
          </p:nvPr>
        </p:nvSpPr>
        <p:spPr>
          <a:xfrm>
            <a:off x="311700" y="5640767"/>
            <a:ext cx="5998800" cy="806700"/>
          </a:xfrm>
          <a:prstGeom prst="rect">
            <a:avLst/>
          </a:prstGeom>
          <a:noFill/>
          <a:ln>
            <a:noFill/>
          </a:ln>
        </p:spPr>
        <p:txBody>
          <a:bodyPr anchorCtr="0" anchor="ctr" bIns="121900" lIns="121900" spcFirstLastPara="1" rIns="121900" wrap="square" tIns="121900">
            <a:noAutofit/>
          </a:bodyPr>
          <a:lstStyle>
            <a:lvl1pPr indent="-228600" lvl="0" marL="457200" rtl="0" algn="l">
              <a:lnSpc>
                <a:spcPct val="100000"/>
              </a:lnSpc>
              <a:spcBef>
                <a:spcPts val="0"/>
              </a:spcBef>
              <a:spcAft>
                <a:spcPts val="0"/>
              </a:spcAft>
              <a:buClr>
                <a:schemeClr val="dk1"/>
              </a:buClr>
              <a:buSzPts val="2800"/>
              <a:buFont typeface="Oswald"/>
              <a:buNone/>
              <a:defRPr sz="2100">
                <a:solidFill>
                  <a:schemeClr val="dk1"/>
                </a:solidFill>
                <a:latin typeface="Oswald"/>
                <a:ea typeface="Oswald"/>
                <a:cs typeface="Oswald"/>
                <a:sym typeface="Oswald"/>
              </a:defRPr>
            </a:lvl1pPr>
          </a:lstStyle>
          <a:p/>
        </p:txBody>
      </p:sp>
      <p:sp>
        <p:nvSpPr>
          <p:cNvPr id="223" name="Google Shape;223;p46"/>
          <p:cNvSpPr txBox="1"/>
          <p:nvPr>
            <p:ph idx="12" type="sldNum"/>
          </p:nvPr>
        </p:nvSpPr>
        <p:spPr>
          <a:xfrm>
            <a:off x="8490251" y="6241345"/>
            <a:ext cx="548700" cy="524700"/>
          </a:xfrm>
          <a:prstGeom prst="rect">
            <a:avLst/>
          </a:prstGeom>
          <a:noFill/>
          <a:ln>
            <a:noFill/>
          </a:ln>
        </p:spPr>
        <p:txBody>
          <a:bodyPr anchorCtr="0" anchor="ctr" bIns="121900" lIns="121900" spcFirstLastPara="1" rIns="121900" wrap="square" tIns="121900">
            <a:noAutofit/>
          </a:bodyPr>
          <a:lstStyle>
            <a:lvl1pPr indent="0" lvl="0"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1pPr>
            <a:lvl2pPr indent="0" lvl="1"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2pPr>
            <a:lvl3pPr indent="0" lvl="2"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3pPr>
            <a:lvl4pPr indent="0" lvl="3"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4pPr>
            <a:lvl5pPr indent="0" lvl="4"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5pPr>
            <a:lvl6pPr indent="0" lvl="5"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6pPr>
            <a:lvl7pPr indent="0" lvl="6"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7pPr>
            <a:lvl8pPr indent="0" lvl="7"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8pPr>
            <a:lvl9pPr indent="0" lvl="8"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24" name="Shape 224"/>
        <p:cNvGrpSpPr/>
        <p:nvPr/>
      </p:nvGrpSpPr>
      <p:grpSpPr>
        <a:xfrm>
          <a:off x="0" y="0"/>
          <a:ext cx="0" cy="0"/>
          <a:chOff x="0" y="0"/>
          <a:chExt cx="0" cy="0"/>
        </a:xfrm>
      </p:grpSpPr>
      <p:sp>
        <p:nvSpPr>
          <p:cNvPr id="225" name="Google Shape;225;p47"/>
          <p:cNvSpPr txBox="1"/>
          <p:nvPr>
            <p:ph hasCustomPrompt="1" type="title"/>
          </p:nvPr>
        </p:nvSpPr>
        <p:spPr>
          <a:xfrm>
            <a:off x="311700" y="1673700"/>
            <a:ext cx="8520900" cy="2520900"/>
          </a:xfrm>
          <a:prstGeom prst="rect">
            <a:avLst/>
          </a:prstGeom>
          <a:noFill/>
          <a:ln>
            <a:noFill/>
          </a:ln>
        </p:spPr>
        <p:txBody>
          <a:bodyPr anchorCtr="0" anchor="b" bIns="121900" lIns="121900" spcFirstLastPara="1" rIns="121900" wrap="square" tIns="121900">
            <a:noAutofit/>
          </a:bodyPr>
          <a:lstStyle>
            <a:lvl1pPr lvl="0" rtl="0" algn="ctr">
              <a:lnSpc>
                <a:spcPct val="100000"/>
              </a:lnSpc>
              <a:spcBef>
                <a:spcPts val="0"/>
              </a:spcBef>
              <a:spcAft>
                <a:spcPts val="0"/>
              </a:spcAft>
              <a:buSzPts val="16000"/>
              <a:buNone/>
              <a:defRPr sz="12000"/>
            </a:lvl1pPr>
            <a:lvl2pPr lvl="1" rtl="0" algn="ctr">
              <a:lnSpc>
                <a:spcPct val="100000"/>
              </a:lnSpc>
              <a:spcBef>
                <a:spcPts val="0"/>
              </a:spcBef>
              <a:spcAft>
                <a:spcPts val="0"/>
              </a:spcAft>
              <a:buSzPts val="16000"/>
              <a:buNone/>
              <a:defRPr sz="12000"/>
            </a:lvl2pPr>
            <a:lvl3pPr lvl="2" rtl="0" algn="ctr">
              <a:lnSpc>
                <a:spcPct val="100000"/>
              </a:lnSpc>
              <a:spcBef>
                <a:spcPts val="0"/>
              </a:spcBef>
              <a:spcAft>
                <a:spcPts val="0"/>
              </a:spcAft>
              <a:buSzPts val="16000"/>
              <a:buNone/>
              <a:defRPr sz="12000"/>
            </a:lvl3pPr>
            <a:lvl4pPr lvl="3" rtl="0" algn="ctr">
              <a:lnSpc>
                <a:spcPct val="100000"/>
              </a:lnSpc>
              <a:spcBef>
                <a:spcPts val="0"/>
              </a:spcBef>
              <a:spcAft>
                <a:spcPts val="0"/>
              </a:spcAft>
              <a:buSzPts val="16000"/>
              <a:buNone/>
              <a:defRPr sz="12000"/>
            </a:lvl4pPr>
            <a:lvl5pPr lvl="4" rtl="0" algn="ctr">
              <a:lnSpc>
                <a:spcPct val="100000"/>
              </a:lnSpc>
              <a:spcBef>
                <a:spcPts val="0"/>
              </a:spcBef>
              <a:spcAft>
                <a:spcPts val="0"/>
              </a:spcAft>
              <a:buSzPts val="16000"/>
              <a:buNone/>
              <a:defRPr sz="12000"/>
            </a:lvl5pPr>
            <a:lvl6pPr lvl="5" rtl="0" algn="ctr">
              <a:lnSpc>
                <a:spcPct val="100000"/>
              </a:lnSpc>
              <a:spcBef>
                <a:spcPts val="0"/>
              </a:spcBef>
              <a:spcAft>
                <a:spcPts val="0"/>
              </a:spcAft>
              <a:buSzPts val="16000"/>
              <a:buNone/>
              <a:defRPr sz="12000"/>
            </a:lvl6pPr>
            <a:lvl7pPr lvl="6" rtl="0" algn="ctr">
              <a:lnSpc>
                <a:spcPct val="100000"/>
              </a:lnSpc>
              <a:spcBef>
                <a:spcPts val="0"/>
              </a:spcBef>
              <a:spcAft>
                <a:spcPts val="0"/>
              </a:spcAft>
              <a:buSzPts val="16000"/>
              <a:buNone/>
              <a:defRPr sz="12000"/>
            </a:lvl7pPr>
            <a:lvl8pPr lvl="7" rtl="0" algn="ctr">
              <a:lnSpc>
                <a:spcPct val="100000"/>
              </a:lnSpc>
              <a:spcBef>
                <a:spcPts val="0"/>
              </a:spcBef>
              <a:spcAft>
                <a:spcPts val="0"/>
              </a:spcAft>
              <a:buSzPts val="16000"/>
              <a:buNone/>
              <a:defRPr sz="12000"/>
            </a:lvl8pPr>
            <a:lvl9pPr lvl="8" rtl="0" algn="ctr">
              <a:lnSpc>
                <a:spcPct val="100000"/>
              </a:lnSpc>
              <a:spcBef>
                <a:spcPts val="0"/>
              </a:spcBef>
              <a:spcAft>
                <a:spcPts val="0"/>
              </a:spcAft>
              <a:buSzPts val="16000"/>
              <a:buNone/>
              <a:defRPr sz="12000"/>
            </a:lvl9pPr>
          </a:lstStyle>
          <a:p>
            <a:r>
              <a:t>xx%</a:t>
            </a:r>
          </a:p>
        </p:txBody>
      </p:sp>
      <p:sp>
        <p:nvSpPr>
          <p:cNvPr id="226" name="Google Shape;226;p47"/>
          <p:cNvSpPr txBox="1"/>
          <p:nvPr>
            <p:ph idx="1" type="body"/>
          </p:nvPr>
        </p:nvSpPr>
        <p:spPr>
          <a:xfrm>
            <a:off x="311700" y="4304567"/>
            <a:ext cx="8520900" cy="1734300"/>
          </a:xfrm>
          <a:prstGeom prst="rect">
            <a:avLst/>
          </a:prstGeom>
          <a:noFill/>
          <a:ln>
            <a:noFill/>
          </a:ln>
        </p:spPr>
        <p:txBody>
          <a:bodyPr anchorCtr="0" anchor="t" bIns="121900" lIns="121900" spcFirstLastPara="1" rIns="121900" wrap="square" tIns="121900">
            <a:noAutofit/>
          </a:bodyPr>
          <a:lstStyle>
            <a:lvl1pPr indent="-381000" lvl="0" marL="457200" rtl="0" algn="ctr">
              <a:lnSpc>
                <a:spcPct val="115000"/>
              </a:lnSpc>
              <a:spcBef>
                <a:spcPts val="0"/>
              </a:spcBef>
              <a:spcAft>
                <a:spcPts val="0"/>
              </a:spcAft>
              <a:buSzPts val="2400"/>
              <a:buChar char="●"/>
              <a:defRPr/>
            </a:lvl1pPr>
            <a:lvl2pPr indent="-349250" lvl="1" marL="914400" rtl="0" algn="ctr">
              <a:lnSpc>
                <a:spcPct val="115000"/>
              </a:lnSpc>
              <a:spcBef>
                <a:spcPts val="1600"/>
              </a:spcBef>
              <a:spcAft>
                <a:spcPts val="0"/>
              </a:spcAft>
              <a:buSzPts val="1900"/>
              <a:buChar char="○"/>
              <a:defRPr/>
            </a:lvl2pPr>
            <a:lvl3pPr indent="-349250" lvl="2" marL="1371600" rtl="0" algn="ctr">
              <a:lnSpc>
                <a:spcPct val="115000"/>
              </a:lnSpc>
              <a:spcBef>
                <a:spcPts val="1600"/>
              </a:spcBef>
              <a:spcAft>
                <a:spcPts val="0"/>
              </a:spcAft>
              <a:buSzPts val="1900"/>
              <a:buChar char="■"/>
              <a:defRPr/>
            </a:lvl3pPr>
            <a:lvl4pPr indent="-349250" lvl="3" marL="1828800" rtl="0" algn="ctr">
              <a:lnSpc>
                <a:spcPct val="115000"/>
              </a:lnSpc>
              <a:spcBef>
                <a:spcPts val="1600"/>
              </a:spcBef>
              <a:spcAft>
                <a:spcPts val="0"/>
              </a:spcAft>
              <a:buSzPts val="1900"/>
              <a:buChar char="●"/>
              <a:defRPr/>
            </a:lvl4pPr>
            <a:lvl5pPr indent="-349250" lvl="4" marL="2286000" rtl="0" algn="ctr">
              <a:lnSpc>
                <a:spcPct val="115000"/>
              </a:lnSpc>
              <a:spcBef>
                <a:spcPts val="1600"/>
              </a:spcBef>
              <a:spcAft>
                <a:spcPts val="0"/>
              </a:spcAft>
              <a:buSzPts val="1900"/>
              <a:buChar char="○"/>
              <a:defRPr/>
            </a:lvl5pPr>
            <a:lvl6pPr indent="-349250" lvl="5" marL="2743200" rtl="0" algn="ctr">
              <a:lnSpc>
                <a:spcPct val="115000"/>
              </a:lnSpc>
              <a:spcBef>
                <a:spcPts val="1600"/>
              </a:spcBef>
              <a:spcAft>
                <a:spcPts val="0"/>
              </a:spcAft>
              <a:buSzPts val="1900"/>
              <a:buChar char="■"/>
              <a:defRPr/>
            </a:lvl6pPr>
            <a:lvl7pPr indent="-349250" lvl="6" marL="3200400" rtl="0" algn="ctr">
              <a:lnSpc>
                <a:spcPct val="115000"/>
              </a:lnSpc>
              <a:spcBef>
                <a:spcPts val="1600"/>
              </a:spcBef>
              <a:spcAft>
                <a:spcPts val="0"/>
              </a:spcAft>
              <a:buSzPts val="1900"/>
              <a:buChar char="●"/>
              <a:defRPr/>
            </a:lvl7pPr>
            <a:lvl8pPr indent="-349250" lvl="7" marL="3657600" rtl="0" algn="ctr">
              <a:lnSpc>
                <a:spcPct val="115000"/>
              </a:lnSpc>
              <a:spcBef>
                <a:spcPts val="1600"/>
              </a:spcBef>
              <a:spcAft>
                <a:spcPts val="0"/>
              </a:spcAft>
              <a:buSzPts val="1900"/>
              <a:buChar char="○"/>
              <a:defRPr/>
            </a:lvl8pPr>
            <a:lvl9pPr indent="-349250" lvl="8" marL="4114800" rtl="0" algn="ctr">
              <a:lnSpc>
                <a:spcPct val="115000"/>
              </a:lnSpc>
              <a:spcBef>
                <a:spcPts val="1600"/>
              </a:spcBef>
              <a:spcAft>
                <a:spcPts val="1600"/>
              </a:spcAft>
              <a:buSzPts val="1900"/>
              <a:buChar char="■"/>
              <a:defRPr/>
            </a:lvl9pPr>
          </a:lstStyle>
          <a:p/>
        </p:txBody>
      </p:sp>
      <p:sp>
        <p:nvSpPr>
          <p:cNvPr id="227" name="Google Shape;227;p47"/>
          <p:cNvSpPr txBox="1"/>
          <p:nvPr>
            <p:ph idx="12" type="sldNum"/>
          </p:nvPr>
        </p:nvSpPr>
        <p:spPr>
          <a:xfrm>
            <a:off x="8490251" y="6241345"/>
            <a:ext cx="548700" cy="524700"/>
          </a:xfrm>
          <a:prstGeom prst="rect">
            <a:avLst/>
          </a:prstGeom>
          <a:noFill/>
          <a:ln>
            <a:noFill/>
          </a:ln>
        </p:spPr>
        <p:txBody>
          <a:bodyPr anchorCtr="0" anchor="ctr" bIns="121900" lIns="121900" spcFirstLastPara="1" rIns="121900" wrap="square" tIns="121900">
            <a:noAutofit/>
          </a:bodyPr>
          <a:lstStyle>
            <a:lvl1pPr indent="0" lvl="0"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1pPr>
            <a:lvl2pPr indent="0" lvl="1"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2pPr>
            <a:lvl3pPr indent="0" lvl="2"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3pPr>
            <a:lvl4pPr indent="0" lvl="3"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4pPr>
            <a:lvl5pPr indent="0" lvl="4"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5pPr>
            <a:lvl6pPr indent="0" lvl="5"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6pPr>
            <a:lvl7pPr indent="0" lvl="6"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7pPr>
            <a:lvl8pPr indent="0" lvl="7"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8pPr>
            <a:lvl9pPr indent="0" lvl="8"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8" name="Shape 228"/>
        <p:cNvGrpSpPr/>
        <p:nvPr/>
      </p:nvGrpSpPr>
      <p:grpSpPr>
        <a:xfrm>
          <a:off x="0" y="0"/>
          <a:ext cx="0" cy="0"/>
          <a:chOff x="0" y="0"/>
          <a:chExt cx="0" cy="0"/>
        </a:xfrm>
      </p:grpSpPr>
      <p:sp>
        <p:nvSpPr>
          <p:cNvPr id="229" name="Google Shape;229;p48"/>
          <p:cNvSpPr txBox="1"/>
          <p:nvPr>
            <p:ph idx="12" type="sldNum"/>
          </p:nvPr>
        </p:nvSpPr>
        <p:spPr>
          <a:xfrm>
            <a:off x="8490251" y="6241345"/>
            <a:ext cx="548700" cy="524700"/>
          </a:xfrm>
          <a:prstGeom prst="rect">
            <a:avLst/>
          </a:prstGeom>
          <a:noFill/>
          <a:ln>
            <a:noFill/>
          </a:ln>
        </p:spPr>
        <p:txBody>
          <a:bodyPr anchorCtr="0" anchor="ctr" bIns="121900" lIns="121900" spcFirstLastPara="1" rIns="121900" wrap="square" tIns="121900">
            <a:noAutofit/>
          </a:bodyPr>
          <a:lstStyle>
            <a:lvl1pPr indent="0" lvl="0"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1pPr>
            <a:lvl2pPr indent="0" lvl="1"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2pPr>
            <a:lvl3pPr indent="0" lvl="2"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3pPr>
            <a:lvl4pPr indent="0" lvl="3"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4pPr>
            <a:lvl5pPr indent="0" lvl="4"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5pPr>
            <a:lvl6pPr indent="0" lvl="5"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6pPr>
            <a:lvl7pPr indent="0" lvl="6"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7pPr>
            <a:lvl8pPr indent="0" lvl="7"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8pPr>
            <a:lvl9pPr indent="0" lvl="8" marL="0" rtl="0" algn="r">
              <a:lnSpc>
                <a:spcPct val="100000"/>
              </a:lnSpc>
              <a:spcBef>
                <a:spcPts val="0"/>
              </a:spcBef>
              <a:spcAft>
                <a:spcPts val="0"/>
              </a:spcAft>
              <a:buSzPts val="1000"/>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age 1">
  <p:cSld name="Header + SubHeader + Content_1">
    <p:spTree>
      <p:nvGrpSpPr>
        <p:cNvPr id="231" name="Shape 231"/>
        <p:cNvGrpSpPr/>
        <p:nvPr/>
      </p:nvGrpSpPr>
      <p:grpSpPr>
        <a:xfrm>
          <a:off x="0" y="0"/>
          <a:ext cx="0" cy="0"/>
          <a:chOff x="0" y="0"/>
          <a:chExt cx="0" cy="0"/>
        </a:xfrm>
      </p:grpSpPr>
      <p:sp>
        <p:nvSpPr>
          <p:cNvPr id="232" name="Google Shape;232;p50"/>
          <p:cNvSpPr txBox="1"/>
          <p:nvPr>
            <p:ph type="title"/>
          </p:nvPr>
        </p:nvSpPr>
        <p:spPr>
          <a:xfrm>
            <a:off x="487975" y="1004200"/>
            <a:ext cx="8093700" cy="3055200"/>
          </a:xfrm>
          <a:prstGeom prst="rect">
            <a:avLst/>
          </a:prstGeom>
          <a:noFill/>
          <a:ln>
            <a:noFill/>
          </a:ln>
        </p:spPr>
        <p:txBody>
          <a:bodyPr anchorCtr="0" anchor="ctr" bIns="121900" lIns="121900" spcFirstLastPara="1" rIns="121900" wrap="square" tIns="121900">
            <a:noAutofit/>
          </a:bodyPr>
          <a:lstStyle>
            <a:lvl1pPr lvl="0" marR="0" rtl="0" algn="l">
              <a:lnSpc>
                <a:spcPct val="100000"/>
              </a:lnSpc>
              <a:spcBef>
                <a:spcPts val="0"/>
              </a:spcBef>
              <a:spcAft>
                <a:spcPts val="0"/>
              </a:spcAft>
              <a:buClr>
                <a:srgbClr val="000000"/>
              </a:buClr>
              <a:buSzPts val="3600"/>
              <a:buFont typeface="Arial"/>
              <a:buNone/>
              <a:defRPr b="1" i="0" sz="3600" u="none" cap="none" strike="noStrike">
                <a:solidFill>
                  <a:srgbClr val="000000"/>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3" name="Google Shape;233;p50"/>
          <p:cNvSpPr txBox="1"/>
          <p:nvPr>
            <p:ph idx="1" type="subTitle"/>
          </p:nvPr>
        </p:nvSpPr>
        <p:spPr>
          <a:xfrm>
            <a:off x="445525" y="4342167"/>
            <a:ext cx="6279900" cy="848700"/>
          </a:xfrm>
          <a:prstGeom prst="rect">
            <a:avLst/>
          </a:prstGeom>
          <a:noFill/>
          <a:ln>
            <a:noFill/>
          </a:ln>
        </p:spPr>
        <p:txBody>
          <a:bodyPr anchorCtr="0" anchor="ctr" bIns="121900" lIns="121900" spcFirstLastPara="1" rIns="121900" wrap="square" tIns="121900">
            <a:noAutofit/>
          </a:bodyPr>
          <a:lstStyle>
            <a:lvl1pPr lvl="0"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4" name="Google Shape;234;p50"/>
          <p:cNvSpPr/>
          <p:nvPr/>
        </p:nvSpPr>
        <p:spPr>
          <a:xfrm>
            <a:off x="487975" y="4130984"/>
            <a:ext cx="1600500" cy="139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W-Logo_Purple_RGB.png" id="235" name="Google Shape;235;p50"/>
          <p:cNvPicPr preferRelativeResize="0"/>
          <p:nvPr/>
        </p:nvPicPr>
        <p:blipFill rotWithShape="1">
          <a:blip r:embed="rId2">
            <a:alphaModFix/>
          </a:blip>
          <a:srcRect b="0" l="0" r="0" t="0"/>
          <a:stretch/>
        </p:blipFill>
        <p:spPr>
          <a:xfrm>
            <a:off x="7371032" y="5655338"/>
            <a:ext cx="1340425" cy="1203428"/>
          </a:xfrm>
          <a:prstGeom prst="rect">
            <a:avLst/>
          </a:prstGeom>
          <a:noFill/>
          <a:ln>
            <a:noFill/>
          </a:ln>
        </p:spPr>
      </p:pic>
      <p:pic>
        <p:nvPicPr>
          <p:cNvPr descr="ORIS-purple-left-no-W.png" id="236" name="Google Shape;236;p50"/>
          <p:cNvPicPr preferRelativeResize="0"/>
          <p:nvPr/>
        </p:nvPicPr>
        <p:blipFill rotWithShape="1">
          <a:blip r:embed="rId3">
            <a:alphaModFix/>
          </a:blip>
          <a:srcRect b="0" l="0" r="0" t="0"/>
          <a:stretch/>
        </p:blipFill>
        <p:spPr>
          <a:xfrm>
            <a:off x="445520" y="5889302"/>
            <a:ext cx="4464718" cy="735500"/>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Text 2">
  <p:cSld name="1_Title Slide_2">
    <p:spTree>
      <p:nvGrpSpPr>
        <p:cNvPr id="237" name="Shape 237"/>
        <p:cNvGrpSpPr/>
        <p:nvPr/>
      </p:nvGrpSpPr>
      <p:grpSpPr>
        <a:xfrm>
          <a:off x="0" y="0"/>
          <a:ext cx="0" cy="0"/>
          <a:chOff x="0" y="0"/>
          <a:chExt cx="0" cy="0"/>
        </a:xfrm>
      </p:grpSpPr>
      <p:sp>
        <p:nvSpPr>
          <p:cNvPr id="238" name="Google Shape;238;p51"/>
          <p:cNvSpPr txBox="1"/>
          <p:nvPr>
            <p:ph idx="1" type="body"/>
          </p:nvPr>
        </p:nvSpPr>
        <p:spPr>
          <a:xfrm>
            <a:off x="671751" y="1035207"/>
            <a:ext cx="6972300" cy="4664700"/>
          </a:xfrm>
          <a:prstGeom prst="rect">
            <a:avLst/>
          </a:prstGeom>
          <a:noFill/>
          <a:ln>
            <a:noFill/>
          </a:ln>
        </p:spPr>
        <p:txBody>
          <a:bodyPr anchorCtr="0" anchor="t" bIns="121900" lIns="121900" spcFirstLastPara="1" rIns="121900" wrap="square" tIns="121900">
            <a:noAutofit/>
          </a:bodyPr>
          <a:lstStyle>
            <a:lvl1pPr indent="-228600" lvl="0" marL="457200" marR="0" rtl="0" algn="l">
              <a:lnSpc>
                <a:spcPct val="100000"/>
              </a:lnSpc>
              <a:spcBef>
                <a:spcPts val="0"/>
              </a:spcBef>
              <a:spcAft>
                <a:spcPts val="0"/>
              </a:spcAft>
              <a:buClr>
                <a:srgbClr val="000000"/>
              </a:buClr>
              <a:buSzPts val="1900"/>
              <a:buFont typeface="Open Sans"/>
              <a:buNone/>
              <a:defRPr b="0" i="0" sz="1400" u="none" cap="none" strike="noStrike">
                <a:solidFill>
                  <a:srgbClr val="000000"/>
                </a:solidFill>
                <a:latin typeface="Open Sans"/>
                <a:ea typeface="Open Sans"/>
                <a:cs typeface="Open Sans"/>
                <a:sym typeface="Open Sans"/>
              </a:defRPr>
            </a:lvl1pPr>
            <a:lvl2pPr indent="-228600" lvl="1" marL="914400" marR="0" rtl="0" algn="l">
              <a:lnSpc>
                <a:spcPct val="100000"/>
              </a:lnSpc>
              <a:spcBef>
                <a:spcPts val="0"/>
              </a:spcBef>
              <a:spcAft>
                <a:spcPts val="0"/>
              </a:spcAft>
              <a:buClr>
                <a:srgbClr val="000000"/>
              </a:buClr>
              <a:buSzPts val="1900"/>
              <a:buFont typeface="Open Sans"/>
              <a:buNone/>
              <a:defRPr b="0" i="0" sz="1400" u="none" cap="none" strike="noStrike">
                <a:solidFill>
                  <a:srgbClr val="000000"/>
                </a:solidFill>
                <a:latin typeface="Open Sans"/>
                <a:ea typeface="Open Sans"/>
                <a:cs typeface="Open Sans"/>
                <a:sym typeface="Open Sans"/>
              </a:defRPr>
            </a:lvl2pPr>
            <a:lvl3pPr indent="-228600" lvl="2" marL="1371600" marR="0" rtl="0" algn="l">
              <a:lnSpc>
                <a:spcPct val="100000"/>
              </a:lnSpc>
              <a:spcBef>
                <a:spcPts val="0"/>
              </a:spcBef>
              <a:spcAft>
                <a:spcPts val="0"/>
              </a:spcAft>
              <a:buClr>
                <a:srgbClr val="000000"/>
              </a:buClr>
              <a:buSzPts val="1900"/>
              <a:buFont typeface="Open Sans"/>
              <a:buNone/>
              <a:defRPr b="0" i="0" sz="1400" u="none" cap="none" strike="noStrike">
                <a:solidFill>
                  <a:srgbClr val="000000"/>
                </a:solidFill>
                <a:latin typeface="Open Sans"/>
                <a:ea typeface="Open Sans"/>
                <a:cs typeface="Open Sans"/>
                <a:sym typeface="Open Sans"/>
              </a:defRPr>
            </a:lvl3pPr>
            <a:lvl4pPr indent="-228600" lvl="3" marL="1828800" marR="0" rtl="0" algn="l">
              <a:lnSpc>
                <a:spcPct val="100000"/>
              </a:lnSpc>
              <a:spcBef>
                <a:spcPts val="0"/>
              </a:spcBef>
              <a:spcAft>
                <a:spcPts val="0"/>
              </a:spcAft>
              <a:buClr>
                <a:srgbClr val="000000"/>
              </a:buClr>
              <a:buSzPts val="1900"/>
              <a:buFont typeface="Open Sans"/>
              <a:buNone/>
              <a:defRPr b="0" i="0" sz="1400" u="none" cap="none" strike="noStrike">
                <a:solidFill>
                  <a:srgbClr val="000000"/>
                </a:solidFill>
                <a:latin typeface="Open Sans"/>
                <a:ea typeface="Open Sans"/>
                <a:cs typeface="Open Sans"/>
                <a:sym typeface="Open Sans"/>
              </a:defRPr>
            </a:lvl4pPr>
            <a:lvl5pPr indent="-228600" lvl="4" marL="2286000" marR="0" rtl="0" algn="l">
              <a:lnSpc>
                <a:spcPct val="100000"/>
              </a:lnSpc>
              <a:spcBef>
                <a:spcPts val="0"/>
              </a:spcBef>
              <a:spcAft>
                <a:spcPts val="0"/>
              </a:spcAft>
              <a:buClr>
                <a:srgbClr val="000000"/>
              </a:buClr>
              <a:buSzPts val="1900"/>
              <a:buFont typeface="Open Sans"/>
              <a:buNone/>
              <a:defRPr b="0" i="0" sz="1400" u="none" cap="none" strike="noStrike">
                <a:solidFill>
                  <a:srgbClr val="000000"/>
                </a:solidFill>
                <a:latin typeface="Open Sans"/>
                <a:ea typeface="Open Sans"/>
                <a:cs typeface="Open Sans"/>
                <a:sym typeface="Open Sans"/>
              </a:defRPr>
            </a:lvl5pPr>
            <a:lvl6pPr indent="-349250" lvl="5" marL="2743200" marR="0" rtl="0" algn="l">
              <a:lnSpc>
                <a:spcPct val="100000"/>
              </a:lnSpc>
              <a:spcBef>
                <a:spcPts val="0"/>
              </a:spcBef>
              <a:spcAft>
                <a:spcPts val="0"/>
              </a:spcAft>
              <a:buClr>
                <a:srgbClr val="000000"/>
              </a:buClr>
              <a:buSzPts val="1900"/>
              <a:buFont typeface="Open Sans"/>
              <a:buChar char="■"/>
              <a:defRPr b="0" i="0" sz="1400" u="none" cap="none" strike="noStrike">
                <a:solidFill>
                  <a:srgbClr val="000000"/>
                </a:solidFill>
                <a:latin typeface="Open Sans"/>
                <a:ea typeface="Open Sans"/>
                <a:cs typeface="Open Sans"/>
                <a:sym typeface="Open Sans"/>
              </a:defRPr>
            </a:lvl6pPr>
            <a:lvl7pPr indent="-349250" lvl="6" marL="3200400" marR="0" rtl="0" algn="l">
              <a:lnSpc>
                <a:spcPct val="100000"/>
              </a:lnSpc>
              <a:spcBef>
                <a:spcPts val="0"/>
              </a:spcBef>
              <a:spcAft>
                <a:spcPts val="0"/>
              </a:spcAft>
              <a:buClr>
                <a:srgbClr val="000000"/>
              </a:buClr>
              <a:buSzPts val="1900"/>
              <a:buFont typeface="Open Sans"/>
              <a:buChar char="●"/>
              <a:defRPr b="0" i="0" sz="1400" u="none" cap="none" strike="noStrike">
                <a:solidFill>
                  <a:srgbClr val="000000"/>
                </a:solidFill>
                <a:latin typeface="Open Sans"/>
                <a:ea typeface="Open Sans"/>
                <a:cs typeface="Open Sans"/>
                <a:sym typeface="Open Sans"/>
              </a:defRPr>
            </a:lvl7pPr>
            <a:lvl8pPr indent="-349250" lvl="7" marL="3657600" marR="0" rtl="0" algn="l">
              <a:lnSpc>
                <a:spcPct val="100000"/>
              </a:lnSpc>
              <a:spcBef>
                <a:spcPts val="0"/>
              </a:spcBef>
              <a:spcAft>
                <a:spcPts val="0"/>
              </a:spcAft>
              <a:buClr>
                <a:srgbClr val="000000"/>
              </a:buClr>
              <a:buSzPts val="1900"/>
              <a:buFont typeface="Open Sans"/>
              <a:buChar char="○"/>
              <a:defRPr b="0" i="0" sz="1400" u="none" cap="none" strike="noStrike">
                <a:solidFill>
                  <a:srgbClr val="000000"/>
                </a:solidFill>
                <a:latin typeface="Open Sans"/>
                <a:ea typeface="Open Sans"/>
                <a:cs typeface="Open Sans"/>
                <a:sym typeface="Open Sans"/>
              </a:defRPr>
            </a:lvl8pPr>
            <a:lvl9pPr indent="-349250" lvl="8" marL="4114800" marR="0" rtl="0" algn="l">
              <a:lnSpc>
                <a:spcPct val="100000"/>
              </a:lnSpc>
              <a:spcBef>
                <a:spcPts val="0"/>
              </a:spcBef>
              <a:spcAft>
                <a:spcPts val="0"/>
              </a:spcAft>
              <a:buClr>
                <a:srgbClr val="000000"/>
              </a:buClr>
              <a:buSzPts val="1900"/>
              <a:buFont typeface="Open Sans"/>
              <a:buChar char="■"/>
              <a:defRPr b="0" i="0" sz="1400" u="none" cap="none" strike="noStrike">
                <a:solidFill>
                  <a:srgbClr val="000000"/>
                </a:solidFill>
                <a:latin typeface="Open Sans"/>
                <a:ea typeface="Open Sans"/>
                <a:cs typeface="Open Sans"/>
                <a:sym typeface="Open Sans"/>
              </a:defRPr>
            </a:lvl9pPr>
          </a:lstStyle>
          <a:p/>
        </p:txBody>
      </p:sp>
      <p:sp>
        <p:nvSpPr>
          <p:cNvPr id="239" name="Google Shape;239;p51"/>
          <p:cNvSpPr txBox="1"/>
          <p:nvPr>
            <p:ph idx="2" type="subTitle"/>
          </p:nvPr>
        </p:nvSpPr>
        <p:spPr>
          <a:xfrm>
            <a:off x="625875" y="56567"/>
            <a:ext cx="7043700" cy="747600"/>
          </a:xfrm>
          <a:prstGeom prst="rect">
            <a:avLst/>
          </a:prstGeom>
          <a:noFill/>
          <a:ln>
            <a:noFill/>
          </a:ln>
        </p:spPr>
        <p:txBody>
          <a:bodyPr anchorCtr="0" anchor="t" bIns="121900" lIns="121900" spcFirstLastPara="1" rIns="121900" wrap="square" tIns="121900">
            <a:noAutofit/>
          </a:bodyPr>
          <a:lstStyle>
            <a:lvl1pPr lvl="0" marR="0" rtl="0" algn="l">
              <a:lnSpc>
                <a:spcPct val="100000"/>
              </a:lnSpc>
              <a:spcBef>
                <a:spcPts val="0"/>
              </a:spcBef>
              <a:spcAft>
                <a:spcPts val="0"/>
              </a:spcAft>
              <a:buClr>
                <a:srgbClr val="000000"/>
              </a:buClr>
              <a:buSzPts val="2400"/>
              <a:buFont typeface="Arial"/>
              <a:buNone/>
              <a:defRPr b="1" i="0" sz="2400" u="none" cap="none" strike="noStrike">
                <a:solidFill>
                  <a:srgbClr val="000000"/>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40" name="Google Shape;240;p51"/>
          <p:cNvSpPr/>
          <p:nvPr/>
        </p:nvSpPr>
        <p:spPr>
          <a:xfrm>
            <a:off x="671751" y="804151"/>
            <a:ext cx="1600500" cy="139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W-Logo_Purple_RGB.png" id="241" name="Google Shape;241;p51"/>
          <p:cNvPicPr preferRelativeResize="0"/>
          <p:nvPr/>
        </p:nvPicPr>
        <p:blipFill rotWithShape="1">
          <a:blip r:embed="rId2">
            <a:alphaModFix/>
          </a:blip>
          <a:srcRect b="0" l="0" r="0" t="0"/>
          <a:stretch/>
        </p:blipFill>
        <p:spPr>
          <a:xfrm>
            <a:off x="7849671" y="5935167"/>
            <a:ext cx="1028736" cy="923599"/>
          </a:xfrm>
          <a:prstGeom prst="rect">
            <a:avLst/>
          </a:prstGeom>
          <a:noFill/>
          <a:ln>
            <a:noFill/>
          </a:ln>
        </p:spPr>
      </p:pic>
      <p:pic>
        <p:nvPicPr>
          <p:cNvPr descr="ORIS-purple-left-no-W.png" id="242" name="Google Shape;242;p51"/>
          <p:cNvPicPr preferRelativeResize="0"/>
          <p:nvPr/>
        </p:nvPicPr>
        <p:blipFill rotWithShape="1">
          <a:blip r:embed="rId3">
            <a:alphaModFix/>
          </a:blip>
          <a:srcRect b="0" l="0" r="0" t="0"/>
          <a:stretch/>
        </p:blipFill>
        <p:spPr>
          <a:xfrm>
            <a:off x="438300" y="6114728"/>
            <a:ext cx="3426533" cy="564477"/>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Text 1 1">
  <p:cSld name="1_Title Slide_1_1">
    <p:spTree>
      <p:nvGrpSpPr>
        <p:cNvPr id="243" name="Shape 243"/>
        <p:cNvGrpSpPr/>
        <p:nvPr/>
      </p:nvGrpSpPr>
      <p:grpSpPr>
        <a:xfrm>
          <a:off x="0" y="0"/>
          <a:ext cx="0" cy="0"/>
          <a:chOff x="0" y="0"/>
          <a:chExt cx="0" cy="0"/>
        </a:xfrm>
      </p:grpSpPr>
      <p:sp>
        <p:nvSpPr>
          <p:cNvPr id="244" name="Google Shape;244;p52"/>
          <p:cNvSpPr txBox="1"/>
          <p:nvPr>
            <p:ph idx="1" type="body"/>
          </p:nvPr>
        </p:nvSpPr>
        <p:spPr>
          <a:xfrm>
            <a:off x="661575" y="2305435"/>
            <a:ext cx="6972300" cy="3522000"/>
          </a:xfrm>
          <a:prstGeom prst="rect">
            <a:avLst/>
          </a:prstGeom>
          <a:noFill/>
          <a:ln>
            <a:noFill/>
          </a:ln>
        </p:spPr>
        <p:txBody>
          <a:bodyPr anchorCtr="0" anchor="t" bIns="121900" lIns="121900" spcFirstLastPara="1" rIns="121900" wrap="square" tIns="121900">
            <a:noAutofit/>
          </a:bodyPr>
          <a:lstStyle>
            <a:lvl1pPr indent="-228600" lvl="0" marL="457200"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900"/>
              <a:buFont typeface="Arial"/>
              <a:buNone/>
              <a:defRPr b="0" i="0" sz="1400" u="none" cap="none" strike="noStrike">
                <a:solidFill>
                  <a:srgbClr val="000000"/>
                </a:solidFill>
                <a:latin typeface="Arial"/>
                <a:ea typeface="Arial"/>
                <a:cs typeface="Arial"/>
                <a:sym typeface="Arial"/>
              </a:defRPr>
            </a:lvl5pPr>
            <a:lvl6pPr indent="-349250" lvl="5" marL="2743200" marR="0" rtl="0" algn="l">
              <a:lnSpc>
                <a:spcPct val="100000"/>
              </a:lnSpc>
              <a:spcBef>
                <a:spcPts val="0"/>
              </a:spcBef>
              <a:spcAft>
                <a:spcPts val="0"/>
              </a:spcAft>
              <a:buClr>
                <a:srgbClr val="000000"/>
              </a:buClr>
              <a:buSzPts val="1900"/>
              <a:buFont typeface="Arial"/>
              <a:buChar char="■"/>
              <a:defRPr b="0" i="0" sz="1400" u="none" cap="none" strike="noStrike">
                <a:solidFill>
                  <a:srgbClr val="000000"/>
                </a:solidFill>
                <a:latin typeface="Arial"/>
                <a:ea typeface="Arial"/>
                <a:cs typeface="Arial"/>
                <a:sym typeface="Arial"/>
              </a:defRPr>
            </a:lvl6pPr>
            <a:lvl7pPr indent="-349250" lvl="6" marL="3200400" marR="0" rtl="0" algn="l">
              <a:lnSpc>
                <a:spcPct val="100000"/>
              </a:lnSpc>
              <a:spcBef>
                <a:spcPts val="0"/>
              </a:spcBef>
              <a:spcAft>
                <a:spcPts val="0"/>
              </a:spcAft>
              <a:buClr>
                <a:srgbClr val="000000"/>
              </a:buClr>
              <a:buSzPts val="1900"/>
              <a:buFont typeface="Arial"/>
              <a:buChar char="●"/>
              <a:defRPr b="0" i="0" sz="1400" u="none" cap="none" strike="noStrike">
                <a:solidFill>
                  <a:srgbClr val="000000"/>
                </a:solidFill>
                <a:latin typeface="Arial"/>
                <a:ea typeface="Arial"/>
                <a:cs typeface="Arial"/>
                <a:sym typeface="Arial"/>
              </a:defRPr>
            </a:lvl7pPr>
            <a:lvl8pPr indent="-349250" lvl="7" marL="3657600" marR="0" rtl="0" algn="l">
              <a:lnSpc>
                <a:spcPct val="100000"/>
              </a:lnSpc>
              <a:spcBef>
                <a:spcPts val="0"/>
              </a:spcBef>
              <a:spcAft>
                <a:spcPts val="0"/>
              </a:spcAft>
              <a:buClr>
                <a:srgbClr val="000000"/>
              </a:buClr>
              <a:buSzPts val="1900"/>
              <a:buFont typeface="Arial"/>
              <a:buChar char="○"/>
              <a:defRPr b="0" i="0" sz="1400" u="none" cap="none" strike="noStrike">
                <a:solidFill>
                  <a:srgbClr val="000000"/>
                </a:solidFill>
                <a:latin typeface="Arial"/>
                <a:ea typeface="Arial"/>
                <a:cs typeface="Arial"/>
                <a:sym typeface="Arial"/>
              </a:defRPr>
            </a:lvl8pPr>
            <a:lvl9pPr indent="-349250" lvl="8" marL="4114800" marR="0" rtl="0" algn="l">
              <a:lnSpc>
                <a:spcPct val="100000"/>
              </a:lnSpc>
              <a:spcBef>
                <a:spcPts val="0"/>
              </a:spcBef>
              <a:spcAft>
                <a:spcPts val="0"/>
              </a:spcAft>
              <a:buClr>
                <a:srgbClr val="000000"/>
              </a:buClr>
              <a:buSzPts val="1900"/>
              <a:buFont typeface="Arial"/>
              <a:buChar char="■"/>
              <a:defRPr b="0" i="0" sz="1400" u="none" cap="none" strike="noStrike">
                <a:solidFill>
                  <a:srgbClr val="000000"/>
                </a:solidFill>
                <a:latin typeface="Arial"/>
                <a:ea typeface="Arial"/>
                <a:cs typeface="Arial"/>
                <a:sym typeface="Arial"/>
              </a:defRPr>
            </a:lvl9pPr>
          </a:lstStyle>
          <a:p/>
        </p:txBody>
      </p:sp>
      <p:sp>
        <p:nvSpPr>
          <p:cNvPr id="245" name="Google Shape;245;p52"/>
          <p:cNvSpPr txBox="1"/>
          <p:nvPr>
            <p:ph idx="2" type="subTitle"/>
          </p:nvPr>
        </p:nvSpPr>
        <p:spPr>
          <a:xfrm>
            <a:off x="625875" y="56567"/>
            <a:ext cx="7043700" cy="747600"/>
          </a:xfrm>
          <a:prstGeom prst="rect">
            <a:avLst/>
          </a:prstGeom>
          <a:noFill/>
          <a:ln>
            <a:noFill/>
          </a:ln>
        </p:spPr>
        <p:txBody>
          <a:bodyPr anchorCtr="0" anchor="t" bIns="121900" lIns="121900" spcFirstLastPara="1" rIns="121900" wrap="square" tIns="121900">
            <a:noAutofit/>
          </a:bodyPr>
          <a:lstStyle>
            <a:lvl1pPr lvl="0" marR="0" rtl="0" algn="l">
              <a:lnSpc>
                <a:spcPct val="100000"/>
              </a:lnSpc>
              <a:spcBef>
                <a:spcPts val="0"/>
              </a:spcBef>
              <a:spcAft>
                <a:spcPts val="0"/>
              </a:spcAft>
              <a:buClr>
                <a:srgbClr val="000000"/>
              </a:buClr>
              <a:buSzPts val="2400"/>
              <a:buFont typeface="Arial"/>
              <a:buNone/>
              <a:defRPr b="1" i="0" sz="2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46" name="Google Shape;246;p52"/>
          <p:cNvSpPr txBox="1"/>
          <p:nvPr>
            <p:ph idx="3" type="subTitle"/>
          </p:nvPr>
        </p:nvSpPr>
        <p:spPr>
          <a:xfrm>
            <a:off x="753151" y="1074933"/>
            <a:ext cx="4328100" cy="608100"/>
          </a:xfrm>
          <a:prstGeom prst="rect">
            <a:avLst/>
          </a:prstGeom>
          <a:noFill/>
          <a:ln>
            <a:noFill/>
          </a:ln>
        </p:spPr>
        <p:txBody>
          <a:bodyPr anchorCtr="0" anchor="ctr" bIns="121900" lIns="121900" spcFirstLastPara="1" rIns="121900" wrap="square" tIns="121900">
            <a:noAutofit/>
          </a:bodyPr>
          <a:lstStyle>
            <a:lvl1pPr lvl="0"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47" name="Google Shape;247;p52"/>
          <p:cNvSpPr/>
          <p:nvPr/>
        </p:nvSpPr>
        <p:spPr>
          <a:xfrm>
            <a:off x="671751" y="804151"/>
            <a:ext cx="1600500" cy="139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W-Logo_Purple_RGB.png" id="248" name="Google Shape;248;p52"/>
          <p:cNvPicPr preferRelativeResize="0"/>
          <p:nvPr/>
        </p:nvPicPr>
        <p:blipFill rotWithShape="1">
          <a:blip r:embed="rId2">
            <a:alphaModFix/>
          </a:blip>
          <a:srcRect b="0" l="0" r="0" t="0"/>
          <a:stretch/>
        </p:blipFill>
        <p:spPr>
          <a:xfrm>
            <a:off x="7849671" y="5935167"/>
            <a:ext cx="1028736" cy="923599"/>
          </a:xfrm>
          <a:prstGeom prst="rect">
            <a:avLst/>
          </a:prstGeom>
          <a:noFill/>
          <a:ln>
            <a:noFill/>
          </a:ln>
        </p:spPr>
      </p:pic>
      <p:pic>
        <p:nvPicPr>
          <p:cNvPr descr="ORIS-purple-left-no-W.png" id="249" name="Google Shape;249;p52"/>
          <p:cNvPicPr preferRelativeResize="0"/>
          <p:nvPr/>
        </p:nvPicPr>
        <p:blipFill rotWithShape="1">
          <a:blip r:embed="rId3">
            <a:alphaModFix/>
          </a:blip>
          <a:srcRect b="0" l="0" r="0" t="0"/>
          <a:stretch/>
        </p:blipFill>
        <p:spPr>
          <a:xfrm>
            <a:off x="438300" y="6114728"/>
            <a:ext cx="3426533" cy="564477"/>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1">
  <p:cSld name="Header + Graphic_1">
    <p:spTree>
      <p:nvGrpSpPr>
        <p:cNvPr id="250" name="Shape 250"/>
        <p:cNvGrpSpPr/>
        <p:nvPr/>
      </p:nvGrpSpPr>
      <p:grpSpPr>
        <a:xfrm>
          <a:off x="0" y="0"/>
          <a:ext cx="0" cy="0"/>
          <a:chOff x="0" y="0"/>
          <a:chExt cx="0" cy="0"/>
        </a:xfrm>
      </p:grpSpPr>
      <p:sp>
        <p:nvSpPr>
          <p:cNvPr id="251" name="Google Shape;251;p53"/>
          <p:cNvSpPr txBox="1"/>
          <p:nvPr>
            <p:ph idx="1" type="subTitle"/>
          </p:nvPr>
        </p:nvSpPr>
        <p:spPr>
          <a:xfrm>
            <a:off x="625875" y="56567"/>
            <a:ext cx="7043700" cy="747600"/>
          </a:xfrm>
          <a:prstGeom prst="rect">
            <a:avLst/>
          </a:prstGeom>
          <a:noFill/>
          <a:ln>
            <a:noFill/>
          </a:ln>
        </p:spPr>
        <p:txBody>
          <a:bodyPr anchorCtr="0" anchor="t" bIns="121900" lIns="121900" spcFirstLastPara="1" rIns="121900" wrap="square" tIns="121900">
            <a:noAutofit/>
          </a:bodyPr>
          <a:lstStyle>
            <a:lvl1pPr lvl="0" marR="0" rtl="0" algn="l">
              <a:lnSpc>
                <a:spcPct val="100000"/>
              </a:lnSpc>
              <a:spcBef>
                <a:spcPts val="0"/>
              </a:spcBef>
              <a:spcAft>
                <a:spcPts val="0"/>
              </a:spcAft>
              <a:buClr>
                <a:srgbClr val="000000"/>
              </a:buClr>
              <a:buSzPts val="2400"/>
              <a:buFont typeface="Arial"/>
              <a:buNone/>
              <a:defRPr b="1" i="0" sz="2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descr="ORIS-purple-right-no-W.png" id="252" name="Google Shape;252;p53"/>
          <p:cNvPicPr preferRelativeResize="0"/>
          <p:nvPr/>
        </p:nvPicPr>
        <p:blipFill rotWithShape="1">
          <a:blip r:embed="rId2">
            <a:alphaModFix/>
          </a:blip>
          <a:srcRect b="0" l="0" r="0" t="0"/>
          <a:stretch/>
        </p:blipFill>
        <p:spPr>
          <a:xfrm>
            <a:off x="5931753" y="6159133"/>
            <a:ext cx="2925893" cy="48200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2 Columns Text 1">
  <p:cSld name="Header + Subheader + Content_1">
    <p:spTree>
      <p:nvGrpSpPr>
        <p:cNvPr id="253" name="Shape 253"/>
        <p:cNvGrpSpPr/>
        <p:nvPr/>
      </p:nvGrpSpPr>
      <p:grpSpPr>
        <a:xfrm>
          <a:off x="0" y="0"/>
          <a:ext cx="0" cy="0"/>
          <a:chOff x="0" y="0"/>
          <a:chExt cx="0" cy="0"/>
        </a:xfrm>
      </p:grpSpPr>
      <p:sp>
        <p:nvSpPr>
          <p:cNvPr id="254" name="Google Shape;254;p54"/>
          <p:cNvSpPr txBox="1"/>
          <p:nvPr>
            <p:ph idx="1" type="subTitle"/>
          </p:nvPr>
        </p:nvSpPr>
        <p:spPr>
          <a:xfrm>
            <a:off x="625875" y="56567"/>
            <a:ext cx="7043700" cy="747600"/>
          </a:xfrm>
          <a:prstGeom prst="rect">
            <a:avLst/>
          </a:prstGeom>
          <a:noFill/>
          <a:ln>
            <a:noFill/>
          </a:ln>
        </p:spPr>
        <p:txBody>
          <a:bodyPr anchorCtr="0" anchor="t" bIns="121900" lIns="121900" spcFirstLastPara="1" rIns="121900" wrap="square" tIns="121900">
            <a:noAutofit/>
          </a:bodyPr>
          <a:lstStyle>
            <a:lvl1pPr lvl="0" marR="0" rtl="0" algn="l">
              <a:lnSpc>
                <a:spcPct val="100000"/>
              </a:lnSpc>
              <a:spcBef>
                <a:spcPts val="0"/>
              </a:spcBef>
              <a:spcAft>
                <a:spcPts val="0"/>
              </a:spcAft>
              <a:buClr>
                <a:srgbClr val="000000"/>
              </a:buClr>
              <a:buSzPts val="2400"/>
              <a:buFont typeface="Arial"/>
              <a:buNone/>
              <a:defRPr b="1" i="0" sz="2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55" name="Google Shape;255;p54"/>
          <p:cNvSpPr txBox="1"/>
          <p:nvPr>
            <p:ph idx="2" type="body"/>
          </p:nvPr>
        </p:nvSpPr>
        <p:spPr>
          <a:xfrm>
            <a:off x="741525" y="1261633"/>
            <a:ext cx="3189300" cy="4724100"/>
          </a:xfrm>
          <a:prstGeom prst="rect">
            <a:avLst/>
          </a:prstGeom>
          <a:noFill/>
          <a:ln>
            <a:noFill/>
          </a:ln>
        </p:spPr>
        <p:txBody>
          <a:bodyPr anchorCtr="0" anchor="t" bIns="121900" lIns="121900" spcFirstLastPara="1" rIns="121900" wrap="square" tIns="121900">
            <a:noAutofit/>
          </a:bodyPr>
          <a:lstStyle>
            <a:lvl1pPr indent="-349250" lvl="0" marL="457200" marR="0" rtl="0" algn="l">
              <a:lnSpc>
                <a:spcPct val="100000"/>
              </a:lnSpc>
              <a:spcBef>
                <a:spcPts val="0"/>
              </a:spcBef>
              <a:spcAft>
                <a:spcPts val="0"/>
              </a:spcAft>
              <a:buClr>
                <a:srgbClr val="000000"/>
              </a:buClr>
              <a:buSzPts val="1900"/>
              <a:buFont typeface="Arial"/>
              <a:buChar char="●"/>
              <a:defRPr b="0" i="0" sz="1400" u="none" cap="none" strike="noStrike">
                <a:solidFill>
                  <a:srgbClr val="000000"/>
                </a:solidFill>
                <a:latin typeface="Arial"/>
                <a:ea typeface="Arial"/>
                <a:cs typeface="Arial"/>
                <a:sym typeface="Arial"/>
              </a:defRPr>
            </a:lvl1pPr>
            <a:lvl2pPr indent="-349250" lvl="1" marL="914400" marR="0" rtl="0" algn="l">
              <a:lnSpc>
                <a:spcPct val="100000"/>
              </a:lnSpc>
              <a:spcBef>
                <a:spcPts val="0"/>
              </a:spcBef>
              <a:spcAft>
                <a:spcPts val="0"/>
              </a:spcAft>
              <a:buClr>
                <a:srgbClr val="000000"/>
              </a:buClr>
              <a:buSzPts val="1900"/>
              <a:buFont typeface="Arial"/>
              <a:buChar char="○"/>
              <a:defRPr b="0" i="0" sz="1400" u="none" cap="none" strike="noStrike">
                <a:solidFill>
                  <a:srgbClr val="000000"/>
                </a:solidFill>
                <a:latin typeface="Arial"/>
                <a:ea typeface="Arial"/>
                <a:cs typeface="Arial"/>
                <a:sym typeface="Arial"/>
              </a:defRPr>
            </a:lvl2pPr>
            <a:lvl3pPr indent="-349250" lvl="2" marL="1371600" marR="0" rtl="0" algn="l">
              <a:lnSpc>
                <a:spcPct val="100000"/>
              </a:lnSpc>
              <a:spcBef>
                <a:spcPts val="0"/>
              </a:spcBef>
              <a:spcAft>
                <a:spcPts val="0"/>
              </a:spcAft>
              <a:buClr>
                <a:srgbClr val="000000"/>
              </a:buClr>
              <a:buSzPts val="1900"/>
              <a:buFont typeface="Arial"/>
              <a:buChar char="■"/>
              <a:defRPr b="0" i="0" sz="1400" u="none" cap="none" strike="noStrike">
                <a:solidFill>
                  <a:srgbClr val="000000"/>
                </a:solidFill>
                <a:latin typeface="Arial"/>
                <a:ea typeface="Arial"/>
                <a:cs typeface="Arial"/>
                <a:sym typeface="Arial"/>
              </a:defRPr>
            </a:lvl3pPr>
            <a:lvl4pPr indent="-349250" lvl="3" marL="1828800" marR="0" rtl="0" algn="l">
              <a:lnSpc>
                <a:spcPct val="100000"/>
              </a:lnSpc>
              <a:spcBef>
                <a:spcPts val="0"/>
              </a:spcBef>
              <a:spcAft>
                <a:spcPts val="0"/>
              </a:spcAft>
              <a:buClr>
                <a:srgbClr val="000000"/>
              </a:buClr>
              <a:buSzPts val="1900"/>
              <a:buFont typeface="Arial"/>
              <a:buChar char="●"/>
              <a:defRPr b="0" i="0" sz="1400" u="none" cap="none" strike="noStrike">
                <a:solidFill>
                  <a:srgbClr val="000000"/>
                </a:solidFill>
                <a:latin typeface="Arial"/>
                <a:ea typeface="Arial"/>
                <a:cs typeface="Arial"/>
                <a:sym typeface="Arial"/>
              </a:defRPr>
            </a:lvl4pPr>
            <a:lvl5pPr indent="-349250" lvl="4" marL="2286000" marR="0" rtl="0" algn="l">
              <a:lnSpc>
                <a:spcPct val="100000"/>
              </a:lnSpc>
              <a:spcBef>
                <a:spcPts val="0"/>
              </a:spcBef>
              <a:spcAft>
                <a:spcPts val="0"/>
              </a:spcAft>
              <a:buClr>
                <a:srgbClr val="000000"/>
              </a:buClr>
              <a:buSzPts val="1900"/>
              <a:buFont typeface="Arial"/>
              <a:buChar char="○"/>
              <a:defRPr b="0" i="0" sz="1400" u="none" cap="none" strike="noStrike">
                <a:solidFill>
                  <a:srgbClr val="000000"/>
                </a:solidFill>
                <a:latin typeface="Arial"/>
                <a:ea typeface="Arial"/>
                <a:cs typeface="Arial"/>
                <a:sym typeface="Arial"/>
              </a:defRPr>
            </a:lvl5pPr>
            <a:lvl6pPr indent="-349250" lvl="5" marL="2743200" marR="0" rtl="0" algn="l">
              <a:lnSpc>
                <a:spcPct val="100000"/>
              </a:lnSpc>
              <a:spcBef>
                <a:spcPts val="0"/>
              </a:spcBef>
              <a:spcAft>
                <a:spcPts val="0"/>
              </a:spcAft>
              <a:buClr>
                <a:srgbClr val="000000"/>
              </a:buClr>
              <a:buSzPts val="1900"/>
              <a:buFont typeface="Arial"/>
              <a:buChar char="■"/>
              <a:defRPr b="0" i="0" sz="1400" u="none" cap="none" strike="noStrike">
                <a:solidFill>
                  <a:srgbClr val="000000"/>
                </a:solidFill>
                <a:latin typeface="Arial"/>
                <a:ea typeface="Arial"/>
                <a:cs typeface="Arial"/>
                <a:sym typeface="Arial"/>
              </a:defRPr>
            </a:lvl6pPr>
            <a:lvl7pPr indent="-349250" lvl="6" marL="3200400" marR="0" rtl="0" algn="l">
              <a:lnSpc>
                <a:spcPct val="100000"/>
              </a:lnSpc>
              <a:spcBef>
                <a:spcPts val="0"/>
              </a:spcBef>
              <a:spcAft>
                <a:spcPts val="0"/>
              </a:spcAft>
              <a:buClr>
                <a:srgbClr val="000000"/>
              </a:buClr>
              <a:buSzPts val="1900"/>
              <a:buFont typeface="Arial"/>
              <a:buChar char="●"/>
              <a:defRPr b="0" i="0" sz="1400" u="none" cap="none" strike="noStrike">
                <a:solidFill>
                  <a:srgbClr val="000000"/>
                </a:solidFill>
                <a:latin typeface="Arial"/>
                <a:ea typeface="Arial"/>
                <a:cs typeface="Arial"/>
                <a:sym typeface="Arial"/>
              </a:defRPr>
            </a:lvl7pPr>
            <a:lvl8pPr indent="-349250" lvl="7" marL="3657600" marR="0" rtl="0" algn="l">
              <a:lnSpc>
                <a:spcPct val="100000"/>
              </a:lnSpc>
              <a:spcBef>
                <a:spcPts val="0"/>
              </a:spcBef>
              <a:spcAft>
                <a:spcPts val="0"/>
              </a:spcAft>
              <a:buClr>
                <a:srgbClr val="000000"/>
              </a:buClr>
              <a:buSzPts val="1900"/>
              <a:buFont typeface="Arial"/>
              <a:buChar char="○"/>
              <a:defRPr b="0" i="0" sz="1400" u="none" cap="none" strike="noStrike">
                <a:solidFill>
                  <a:srgbClr val="000000"/>
                </a:solidFill>
                <a:latin typeface="Arial"/>
                <a:ea typeface="Arial"/>
                <a:cs typeface="Arial"/>
                <a:sym typeface="Arial"/>
              </a:defRPr>
            </a:lvl8pPr>
            <a:lvl9pPr indent="-349250" lvl="8" marL="4114800" marR="0" rtl="0" algn="l">
              <a:lnSpc>
                <a:spcPct val="100000"/>
              </a:lnSpc>
              <a:spcBef>
                <a:spcPts val="0"/>
              </a:spcBef>
              <a:spcAft>
                <a:spcPts val="0"/>
              </a:spcAft>
              <a:buClr>
                <a:srgbClr val="000000"/>
              </a:buClr>
              <a:buSzPts val="1900"/>
              <a:buFont typeface="Arial"/>
              <a:buChar char="■"/>
              <a:defRPr b="0" i="0" sz="1400" u="none" cap="none" strike="noStrike">
                <a:solidFill>
                  <a:srgbClr val="000000"/>
                </a:solidFill>
                <a:latin typeface="Arial"/>
                <a:ea typeface="Arial"/>
                <a:cs typeface="Arial"/>
                <a:sym typeface="Arial"/>
              </a:defRPr>
            </a:lvl9pPr>
          </a:lstStyle>
          <a:p/>
        </p:txBody>
      </p:sp>
      <p:sp>
        <p:nvSpPr>
          <p:cNvPr id="256" name="Google Shape;256;p54"/>
          <p:cNvSpPr txBox="1"/>
          <p:nvPr>
            <p:ph idx="3" type="body"/>
          </p:nvPr>
        </p:nvSpPr>
        <p:spPr>
          <a:xfrm>
            <a:off x="4480274" y="1337533"/>
            <a:ext cx="3189300" cy="4724100"/>
          </a:xfrm>
          <a:prstGeom prst="rect">
            <a:avLst/>
          </a:prstGeom>
          <a:noFill/>
          <a:ln>
            <a:noFill/>
          </a:ln>
        </p:spPr>
        <p:txBody>
          <a:bodyPr anchorCtr="0" anchor="t" bIns="121900" lIns="121900" spcFirstLastPara="1" rIns="121900" wrap="square" tIns="121900">
            <a:noAutofit/>
          </a:bodyPr>
          <a:lstStyle>
            <a:lvl1pPr indent="-349250" lvl="0" marL="457200" marR="0" rtl="0" algn="l">
              <a:lnSpc>
                <a:spcPct val="100000"/>
              </a:lnSpc>
              <a:spcBef>
                <a:spcPts val="0"/>
              </a:spcBef>
              <a:spcAft>
                <a:spcPts val="0"/>
              </a:spcAft>
              <a:buClr>
                <a:srgbClr val="000000"/>
              </a:buClr>
              <a:buSzPts val="1900"/>
              <a:buFont typeface="Arial"/>
              <a:buChar char="●"/>
              <a:defRPr b="0" i="0" sz="1400" u="none" cap="none" strike="noStrike">
                <a:solidFill>
                  <a:srgbClr val="000000"/>
                </a:solidFill>
                <a:latin typeface="Arial"/>
                <a:ea typeface="Arial"/>
                <a:cs typeface="Arial"/>
                <a:sym typeface="Arial"/>
              </a:defRPr>
            </a:lvl1pPr>
            <a:lvl2pPr indent="-349250" lvl="1" marL="914400" marR="0" rtl="0" algn="l">
              <a:lnSpc>
                <a:spcPct val="100000"/>
              </a:lnSpc>
              <a:spcBef>
                <a:spcPts val="0"/>
              </a:spcBef>
              <a:spcAft>
                <a:spcPts val="0"/>
              </a:spcAft>
              <a:buClr>
                <a:srgbClr val="000000"/>
              </a:buClr>
              <a:buSzPts val="1900"/>
              <a:buFont typeface="Arial"/>
              <a:buChar char="○"/>
              <a:defRPr b="0" i="0" sz="1400" u="none" cap="none" strike="noStrike">
                <a:solidFill>
                  <a:srgbClr val="000000"/>
                </a:solidFill>
                <a:latin typeface="Arial"/>
                <a:ea typeface="Arial"/>
                <a:cs typeface="Arial"/>
                <a:sym typeface="Arial"/>
              </a:defRPr>
            </a:lvl2pPr>
            <a:lvl3pPr indent="-349250" lvl="2" marL="1371600" marR="0" rtl="0" algn="l">
              <a:lnSpc>
                <a:spcPct val="100000"/>
              </a:lnSpc>
              <a:spcBef>
                <a:spcPts val="0"/>
              </a:spcBef>
              <a:spcAft>
                <a:spcPts val="0"/>
              </a:spcAft>
              <a:buClr>
                <a:srgbClr val="000000"/>
              </a:buClr>
              <a:buSzPts val="1900"/>
              <a:buFont typeface="Arial"/>
              <a:buChar char="■"/>
              <a:defRPr b="0" i="0" sz="1400" u="none" cap="none" strike="noStrike">
                <a:solidFill>
                  <a:srgbClr val="000000"/>
                </a:solidFill>
                <a:latin typeface="Arial"/>
                <a:ea typeface="Arial"/>
                <a:cs typeface="Arial"/>
                <a:sym typeface="Arial"/>
              </a:defRPr>
            </a:lvl3pPr>
            <a:lvl4pPr indent="-349250" lvl="3" marL="1828800" marR="0" rtl="0" algn="l">
              <a:lnSpc>
                <a:spcPct val="100000"/>
              </a:lnSpc>
              <a:spcBef>
                <a:spcPts val="0"/>
              </a:spcBef>
              <a:spcAft>
                <a:spcPts val="0"/>
              </a:spcAft>
              <a:buClr>
                <a:srgbClr val="000000"/>
              </a:buClr>
              <a:buSzPts val="1900"/>
              <a:buFont typeface="Arial"/>
              <a:buChar char="●"/>
              <a:defRPr b="0" i="0" sz="1400" u="none" cap="none" strike="noStrike">
                <a:solidFill>
                  <a:srgbClr val="000000"/>
                </a:solidFill>
                <a:latin typeface="Arial"/>
                <a:ea typeface="Arial"/>
                <a:cs typeface="Arial"/>
                <a:sym typeface="Arial"/>
              </a:defRPr>
            </a:lvl4pPr>
            <a:lvl5pPr indent="-349250" lvl="4" marL="2286000" marR="0" rtl="0" algn="l">
              <a:lnSpc>
                <a:spcPct val="100000"/>
              </a:lnSpc>
              <a:spcBef>
                <a:spcPts val="0"/>
              </a:spcBef>
              <a:spcAft>
                <a:spcPts val="0"/>
              </a:spcAft>
              <a:buClr>
                <a:srgbClr val="000000"/>
              </a:buClr>
              <a:buSzPts val="1900"/>
              <a:buFont typeface="Arial"/>
              <a:buChar char="○"/>
              <a:defRPr b="0" i="0" sz="1400" u="none" cap="none" strike="noStrike">
                <a:solidFill>
                  <a:srgbClr val="000000"/>
                </a:solidFill>
                <a:latin typeface="Arial"/>
                <a:ea typeface="Arial"/>
                <a:cs typeface="Arial"/>
                <a:sym typeface="Arial"/>
              </a:defRPr>
            </a:lvl5pPr>
            <a:lvl6pPr indent="-349250" lvl="5" marL="2743200" marR="0" rtl="0" algn="l">
              <a:lnSpc>
                <a:spcPct val="100000"/>
              </a:lnSpc>
              <a:spcBef>
                <a:spcPts val="0"/>
              </a:spcBef>
              <a:spcAft>
                <a:spcPts val="0"/>
              </a:spcAft>
              <a:buClr>
                <a:srgbClr val="000000"/>
              </a:buClr>
              <a:buSzPts val="1900"/>
              <a:buFont typeface="Arial"/>
              <a:buChar char="■"/>
              <a:defRPr b="0" i="0" sz="1400" u="none" cap="none" strike="noStrike">
                <a:solidFill>
                  <a:srgbClr val="000000"/>
                </a:solidFill>
                <a:latin typeface="Arial"/>
                <a:ea typeface="Arial"/>
                <a:cs typeface="Arial"/>
                <a:sym typeface="Arial"/>
              </a:defRPr>
            </a:lvl6pPr>
            <a:lvl7pPr indent="-349250" lvl="6" marL="3200400" marR="0" rtl="0" algn="l">
              <a:lnSpc>
                <a:spcPct val="100000"/>
              </a:lnSpc>
              <a:spcBef>
                <a:spcPts val="0"/>
              </a:spcBef>
              <a:spcAft>
                <a:spcPts val="0"/>
              </a:spcAft>
              <a:buClr>
                <a:srgbClr val="000000"/>
              </a:buClr>
              <a:buSzPts val="1900"/>
              <a:buFont typeface="Arial"/>
              <a:buChar char="●"/>
              <a:defRPr b="0" i="0" sz="1400" u="none" cap="none" strike="noStrike">
                <a:solidFill>
                  <a:srgbClr val="000000"/>
                </a:solidFill>
                <a:latin typeface="Arial"/>
                <a:ea typeface="Arial"/>
                <a:cs typeface="Arial"/>
                <a:sym typeface="Arial"/>
              </a:defRPr>
            </a:lvl7pPr>
            <a:lvl8pPr indent="-349250" lvl="7" marL="3657600" marR="0" rtl="0" algn="l">
              <a:lnSpc>
                <a:spcPct val="100000"/>
              </a:lnSpc>
              <a:spcBef>
                <a:spcPts val="0"/>
              </a:spcBef>
              <a:spcAft>
                <a:spcPts val="0"/>
              </a:spcAft>
              <a:buClr>
                <a:srgbClr val="000000"/>
              </a:buClr>
              <a:buSzPts val="1900"/>
              <a:buFont typeface="Arial"/>
              <a:buChar char="○"/>
              <a:defRPr b="0" i="0" sz="1400" u="none" cap="none" strike="noStrike">
                <a:solidFill>
                  <a:srgbClr val="000000"/>
                </a:solidFill>
                <a:latin typeface="Arial"/>
                <a:ea typeface="Arial"/>
                <a:cs typeface="Arial"/>
                <a:sym typeface="Arial"/>
              </a:defRPr>
            </a:lvl8pPr>
            <a:lvl9pPr indent="-349250" lvl="8" marL="4114800" marR="0" rtl="0" algn="l">
              <a:lnSpc>
                <a:spcPct val="100000"/>
              </a:lnSpc>
              <a:spcBef>
                <a:spcPts val="0"/>
              </a:spcBef>
              <a:spcAft>
                <a:spcPts val="0"/>
              </a:spcAft>
              <a:buClr>
                <a:srgbClr val="000000"/>
              </a:buClr>
              <a:buSzPts val="1900"/>
              <a:buFont typeface="Arial"/>
              <a:buChar char="■"/>
              <a:defRPr b="0" i="0" sz="1400" u="none" cap="none" strike="noStrike">
                <a:solidFill>
                  <a:srgbClr val="000000"/>
                </a:solidFill>
                <a:latin typeface="Arial"/>
                <a:ea typeface="Arial"/>
                <a:cs typeface="Arial"/>
                <a:sym typeface="Arial"/>
              </a:defRPr>
            </a:lvl9pPr>
          </a:lstStyle>
          <a:p/>
        </p:txBody>
      </p:sp>
      <p:sp>
        <p:nvSpPr>
          <p:cNvPr id="257" name="Google Shape;257;p54"/>
          <p:cNvSpPr/>
          <p:nvPr/>
        </p:nvSpPr>
        <p:spPr>
          <a:xfrm>
            <a:off x="671751" y="804151"/>
            <a:ext cx="1600500" cy="139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W-Logo_Purple_RGB.png" id="258" name="Google Shape;258;p54"/>
          <p:cNvPicPr preferRelativeResize="0"/>
          <p:nvPr/>
        </p:nvPicPr>
        <p:blipFill rotWithShape="1">
          <a:blip r:embed="rId2">
            <a:alphaModFix/>
          </a:blip>
          <a:srcRect b="0" l="0" r="0" t="0"/>
          <a:stretch/>
        </p:blipFill>
        <p:spPr>
          <a:xfrm>
            <a:off x="7849671" y="5935167"/>
            <a:ext cx="1028736" cy="923599"/>
          </a:xfrm>
          <a:prstGeom prst="rect">
            <a:avLst/>
          </a:prstGeom>
          <a:noFill/>
          <a:ln>
            <a:noFill/>
          </a:ln>
        </p:spPr>
      </p:pic>
      <p:pic>
        <p:nvPicPr>
          <p:cNvPr descr="ORIS-purple-left-no-W.png" id="259" name="Google Shape;259;p54"/>
          <p:cNvPicPr preferRelativeResize="0"/>
          <p:nvPr/>
        </p:nvPicPr>
        <p:blipFill rotWithShape="1">
          <a:blip r:embed="rId3">
            <a:alphaModFix/>
          </a:blip>
          <a:srcRect b="0" l="0" r="0" t="0"/>
          <a:stretch/>
        </p:blipFill>
        <p:spPr>
          <a:xfrm>
            <a:off x="438300" y="6114728"/>
            <a:ext cx="3426533" cy="564477"/>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60" name="Shape 260"/>
        <p:cNvGrpSpPr/>
        <p:nvPr/>
      </p:nvGrpSpPr>
      <p:grpSpPr>
        <a:xfrm>
          <a:off x="0" y="0"/>
          <a:ext cx="0" cy="0"/>
          <a:chOff x="0" y="0"/>
          <a:chExt cx="0" cy="0"/>
        </a:xfrm>
      </p:grpSpPr>
      <p:sp>
        <p:nvSpPr>
          <p:cNvPr id="261" name="Google Shape;261;p55"/>
          <p:cNvSpPr txBox="1"/>
          <p:nvPr>
            <p:ph type="ctrTitle"/>
          </p:nvPr>
        </p:nvSpPr>
        <p:spPr>
          <a:xfrm>
            <a:off x="311708" y="992767"/>
            <a:ext cx="8520900" cy="2736900"/>
          </a:xfrm>
          <a:prstGeom prst="rect">
            <a:avLst/>
          </a:prstGeom>
          <a:noFill/>
          <a:ln>
            <a:noFill/>
          </a:ln>
        </p:spPr>
        <p:txBody>
          <a:bodyPr anchorCtr="0" anchor="b" bIns="121900" lIns="121900" spcFirstLastPara="1" rIns="121900" wrap="square" tIns="121900">
            <a:noAutofit/>
          </a:bodyPr>
          <a:lstStyle>
            <a:lvl1pPr lvl="0" marR="0" rtl="0" algn="ctr">
              <a:lnSpc>
                <a:spcPct val="100000"/>
              </a:lnSpc>
              <a:spcBef>
                <a:spcPts val="0"/>
              </a:spcBef>
              <a:spcAft>
                <a:spcPts val="0"/>
              </a:spcAft>
              <a:buClr>
                <a:srgbClr val="000000"/>
              </a:buClr>
              <a:buSzPts val="6900"/>
              <a:buFont typeface="Arial"/>
              <a:buChar char="●"/>
              <a:defRPr b="0" i="0" sz="52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6900"/>
              <a:buFont typeface="Arial"/>
              <a:buChar char="○"/>
              <a:defRPr b="0" i="0" sz="52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6900"/>
              <a:buFont typeface="Arial"/>
              <a:buChar char="■"/>
              <a:defRPr b="0" i="0" sz="52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6900"/>
              <a:buFont typeface="Arial"/>
              <a:buChar char="●"/>
              <a:defRPr b="0" i="0" sz="5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6900"/>
              <a:buFont typeface="Arial"/>
              <a:buChar char="○"/>
              <a:defRPr b="0" i="0" sz="5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6900"/>
              <a:buFont typeface="Arial"/>
              <a:buChar char="■"/>
              <a:defRPr b="0" i="0" sz="5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6900"/>
              <a:buFont typeface="Arial"/>
              <a:buChar char="●"/>
              <a:defRPr b="0" i="0" sz="5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6900"/>
              <a:buFont typeface="Arial"/>
              <a:buChar char="○"/>
              <a:defRPr b="0" i="0" sz="5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6900"/>
              <a:buFont typeface="Arial"/>
              <a:buChar char="■"/>
              <a:defRPr b="0" i="0" sz="5200" u="none" cap="none" strike="noStrike">
                <a:solidFill>
                  <a:srgbClr val="000000"/>
                </a:solidFill>
                <a:latin typeface="Arial"/>
                <a:ea typeface="Arial"/>
                <a:cs typeface="Arial"/>
                <a:sym typeface="Arial"/>
              </a:defRPr>
            </a:lvl9pPr>
          </a:lstStyle>
          <a:p/>
        </p:txBody>
      </p:sp>
      <p:sp>
        <p:nvSpPr>
          <p:cNvPr id="262" name="Google Shape;262;p55"/>
          <p:cNvSpPr txBox="1"/>
          <p:nvPr>
            <p:ph idx="1" type="subTitle"/>
          </p:nvPr>
        </p:nvSpPr>
        <p:spPr>
          <a:xfrm>
            <a:off x="311700" y="3778833"/>
            <a:ext cx="8520900" cy="1056900"/>
          </a:xfrm>
          <a:prstGeom prst="rect">
            <a:avLst/>
          </a:prstGeom>
          <a:noFill/>
          <a:ln>
            <a:noFill/>
          </a:ln>
        </p:spPr>
        <p:txBody>
          <a:bodyPr anchorCtr="0" anchor="ctr" bIns="121900" lIns="121900" spcFirstLastPara="1" rIns="121900" wrap="square" tIns="121900">
            <a:noAutofit/>
          </a:bodyPr>
          <a:lstStyle>
            <a:lvl1pPr lvl="0" marR="0" rtl="0" algn="ctr">
              <a:lnSpc>
                <a:spcPct val="100000"/>
              </a:lnSpc>
              <a:spcBef>
                <a:spcPts val="0"/>
              </a:spcBef>
              <a:spcAft>
                <a:spcPts val="0"/>
              </a:spcAft>
              <a:buClr>
                <a:srgbClr val="000000"/>
              </a:buClr>
              <a:buSzPts val="3700"/>
              <a:buFont typeface="Arial"/>
              <a:buNone/>
              <a:defRPr b="0" i="0" sz="28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3700"/>
              <a:buFont typeface="Arial"/>
              <a:buNone/>
              <a:defRPr b="0" i="0" sz="28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3700"/>
              <a:buFont typeface="Arial"/>
              <a:buNone/>
              <a:defRPr b="0" i="0" sz="28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3700"/>
              <a:buFont typeface="Arial"/>
              <a:buNone/>
              <a:defRPr b="0" i="0" sz="28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3700"/>
              <a:buFont typeface="Arial"/>
              <a:buNone/>
              <a:defRPr b="0" i="0" sz="28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3700"/>
              <a:buFont typeface="Arial"/>
              <a:buNone/>
              <a:defRPr b="0" i="0" sz="28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3700"/>
              <a:buFont typeface="Arial"/>
              <a:buNone/>
              <a:defRPr b="0" i="0" sz="28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3700"/>
              <a:buFont typeface="Arial"/>
              <a:buNone/>
              <a:defRPr b="0" i="0" sz="28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3700"/>
              <a:buFont typeface="Arial"/>
              <a:buNone/>
              <a:defRPr b="0" i="0" sz="2800" u="none" cap="none" strike="noStrike">
                <a:solidFill>
                  <a:srgbClr val="000000"/>
                </a:solidFill>
                <a:latin typeface="Arial"/>
                <a:ea typeface="Arial"/>
                <a:cs typeface="Arial"/>
                <a:sym typeface="Arial"/>
              </a:defRPr>
            </a:lvl9pPr>
          </a:lstStyle>
          <a:p/>
        </p:txBody>
      </p:sp>
      <p:sp>
        <p:nvSpPr>
          <p:cNvPr id="263" name="Google Shape;263;p55"/>
          <p:cNvSpPr txBox="1"/>
          <p:nvPr>
            <p:ph idx="12" type="sldNum"/>
          </p:nvPr>
        </p:nvSpPr>
        <p:spPr>
          <a:xfrm>
            <a:off x="8472459" y="6217623"/>
            <a:ext cx="548700" cy="524700"/>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264" name="Shape 264"/>
        <p:cNvGrpSpPr/>
        <p:nvPr/>
      </p:nvGrpSpPr>
      <p:grpSpPr>
        <a:xfrm>
          <a:off x="0" y="0"/>
          <a:ext cx="0" cy="0"/>
          <a:chOff x="0" y="0"/>
          <a:chExt cx="0" cy="0"/>
        </a:xfrm>
      </p:grpSpPr>
      <p:sp>
        <p:nvSpPr>
          <p:cNvPr id="265" name="Google Shape;265;p56"/>
          <p:cNvSpPr txBox="1"/>
          <p:nvPr>
            <p:ph idx="1" type="body"/>
          </p:nvPr>
        </p:nvSpPr>
        <p:spPr>
          <a:xfrm>
            <a:off x="671757" y="371513"/>
            <a:ext cx="8184900" cy="992100"/>
          </a:xfrm>
          <a:prstGeom prst="rect">
            <a:avLst/>
          </a:prstGeom>
          <a:noFill/>
          <a:ln>
            <a:noFill/>
          </a:ln>
        </p:spPr>
        <p:txBody>
          <a:bodyPr anchorCtr="0" anchor="t" bIns="121900" lIns="121900" spcFirstLastPara="1" rIns="121900" wrap="square" tIns="121900">
            <a:noAutofit/>
          </a:bodyPr>
          <a:lstStyle>
            <a:lvl1pPr indent="-228600" lvl="0" marL="457200" marR="0" rtl="0" algn="l">
              <a:lnSpc>
                <a:spcPct val="90000"/>
              </a:lnSpc>
              <a:spcBef>
                <a:spcPts val="600"/>
              </a:spcBef>
              <a:spcAft>
                <a:spcPts val="0"/>
              </a:spcAft>
              <a:buClr>
                <a:srgbClr val="E8D3A2"/>
              </a:buClr>
              <a:buSzPts val="4000"/>
              <a:buFont typeface="Arial"/>
              <a:buNone/>
              <a:defRPr b="0" i="0" sz="3000" u="none" cap="none" strike="noStrike">
                <a:solidFill>
                  <a:srgbClr val="E8D3A2"/>
                </a:solidFill>
                <a:latin typeface="Encode Sans Condensed Thin"/>
                <a:ea typeface="Encode Sans Condensed Thin"/>
                <a:cs typeface="Encode Sans Condensed Thin"/>
                <a:sym typeface="Encode Sans Condensed Thin"/>
              </a:defRPr>
            </a:lvl1pPr>
            <a:lvl2pPr indent="-228600" lvl="1" marL="914400" marR="0" rtl="0" algn="l">
              <a:lnSpc>
                <a:spcPct val="100000"/>
              </a:lnSpc>
              <a:spcBef>
                <a:spcPts val="600"/>
              </a:spcBef>
              <a:spcAft>
                <a:spcPts val="0"/>
              </a:spcAft>
              <a:buClr>
                <a:srgbClr val="E8D3A2"/>
              </a:buClr>
              <a:buSzPts val="3700"/>
              <a:buFont typeface="Arial"/>
              <a:buNone/>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228600" lvl="2" marL="1371600" marR="0" rtl="0" algn="l">
              <a:lnSpc>
                <a:spcPct val="100000"/>
              </a:lnSpc>
              <a:spcBef>
                <a:spcPts val="500"/>
              </a:spcBef>
              <a:spcAft>
                <a:spcPts val="0"/>
              </a:spcAft>
              <a:buClr>
                <a:srgbClr val="E8D3A2"/>
              </a:buClr>
              <a:buSzPts val="3200"/>
              <a:buFont typeface="Arial"/>
              <a:buNone/>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228600" lvl="3" marL="1828800" marR="0" rtl="0" algn="l">
              <a:lnSpc>
                <a:spcPct val="100000"/>
              </a:lnSpc>
              <a:spcBef>
                <a:spcPts val="400"/>
              </a:spcBef>
              <a:spcAft>
                <a:spcPts val="0"/>
              </a:spcAft>
              <a:buClr>
                <a:srgbClr val="E8D3A2"/>
              </a:buClr>
              <a:buSzPts val="27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228600" lvl="4" marL="2286000" marR="0" rtl="0" algn="l">
              <a:lnSpc>
                <a:spcPct val="100000"/>
              </a:lnSpc>
              <a:spcBef>
                <a:spcPts val="400"/>
              </a:spcBef>
              <a:spcAft>
                <a:spcPts val="0"/>
              </a:spcAft>
              <a:buClr>
                <a:srgbClr val="E8D3A2"/>
              </a:buClr>
              <a:buSzPts val="27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400050" lvl="5" marL="2743200" marR="0" rtl="0" algn="l">
              <a:lnSpc>
                <a:spcPct val="100000"/>
              </a:lnSpc>
              <a:spcBef>
                <a:spcPts val="400"/>
              </a:spcBef>
              <a:spcAft>
                <a:spcPts val="0"/>
              </a:spcAft>
              <a:buClr>
                <a:schemeClr val="lt1"/>
              </a:buClr>
              <a:buSzPts val="2700"/>
              <a:buFont typeface="Arial"/>
              <a:buChar char="•"/>
              <a:defRPr b="0" i="0" sz="2000" u="none" cap="none" strike="noStrike">
                <a:solidFill>
                  <a:schemeClr val="lt1"/>
                </a:solidFill>
                <a:latin typeface="Calibri"/>
                <a:ea typeface="Calibri"/>
                <a:cs typeface="Calibri"/>
                <a:sym typeface="Calibri"/>
              </a:defRPr>
            </a:lvl6pPr>
            <a:lvl7pPr indent="-400050" lvl="6" marL="3200400" marR="0" rtl="0" algn="l">
              <a:lnSpc>
                <a:spcPct val="100000"/>
              </a:lnSpc>
              <a:spcBef>
                <a:spcPts val="400"/>
              </a:spcBef>
              <a:spcAft>
                <a:spcPts val="0"/>
              </a:spcAft>
              <a:buClr>
                <a:schemeClr val="lt1"/>
              </a:buClr>
              <a:buSzPts val="2700"/>
              <a:buFont typeface="Arial"/>
              <a:buChar char="•"/>
              <a:defRPr b="0" i="0" sz="2000" u="none" cap="none" strike="noStrike">
                <a:solidFill>
                  <a:schemeClr val="lt1"/>
                </a:solidFill>
                <a:latin typeface="Calibri"/>
                <a:ea typeface="Calibri"/>
                <a:cs typeface="Calibri"/>
                <a:sym typeface="Calibri"/>
              </a:defRPr>
            </a:lvl7pPr>
            <a:lvl8pPr indent="-400050" lvl="7" marL="3657600" marR="0" rtl="0" algn="l">
              <a:lnSpc>
                <a:spcPct val="100000"/>
              </a:lnSpc>
              <a:spcBef>
                <a:spcPts val="400"/>
              </a:spcBef>
              <a:spcAft>
                <a:spcPts val="0"/>
              </a:spcAft>
              <a:buClr>
                <a:schemeClr val="lt1"/>
              </a:buClr>
              <a:buSzPts val="2700"/>
              <a:buFont typeface="Arial"/>
              <a:buChar char="•"/>
              <a:defRPr b="0" i="0" sz="2000" u="none" cap="none" strike="noStrike">
                <a:solidFill>
                  <a:schemeClr val="lt1"/>
                </a:solidFill>
                <a:latin typeface="Calibri"/>
                <a:ea typeface="Calibri"/>
                <a:cs typeface="Calibri"/>
                <a:sym typeface="Calibri"/>
              </a:defRPr>
            </a:lvl8pPr>
            <a:lvl9pPr indent="-400050" lvl="8" marL="4114800" marR="0" rtl="0" algn="l">
              <a:lnSpc>
                <a:spcPct val="100000"/>
              </a:lnSpc>
              <a:spcBef>
                <a:spcPts val="400"/>
              </a:spcBef>
              <a:spcAft>
                <a:spcPts val="0"/>
              </a:spcAft>
              <a:buClr>
                <a:schemeClr val="lt1"/>
              </a:buClr>
              <a:buSzPts val="2700"/>
              <a:buFont typeface="Arial"/>
              <a:buChar char="•"/>
              <a:defRPr b="0" i="0" sz="2000" u="none" cap="none" strike="noStrike">
                <a:solidFill>
                  <a:schemeClr val="lt1"/>
                </a:solidFill>
                <a:latin typeface="Calibri"/>
                <a:ea typeface="Calibri"/>
                <a:cs typeface="Calibri"/>
                <a:sym typeface="Calibri"/>
              </a:defRPr>
            </a:lvl9pPr>
          </a:lstStyle>
          <a:p/>
        </p:txBody>
      </p:sp>
      <p:sp>
        <p:nvSpPr>
          <p:cNvPr id="266" name="Google Shape;266;p56"/>
          <p:cNvSpPr txBox="1"/>
          <p:nvPr>
            <p:ph idx="2" type="body"/>
          </p:nvPr>
        </p:nvSpPr>
        <p:spPr>
          <a:xfrm>
            <a:off x="659305" y="2320243"/>
            <a:ext cx="8197200" cy="3810000"/>
          </a:xfrm>
          <a:prstGeom prst="rect">
            <a:avLst/>
          </a:prstGeom>
          <a:noFill/>
          <a:ln>
            <a:noFill/>
          </a:ln>
        </p:spPr>
        <p:txBody>
          <a:bodyPr anchorCtr="0" anchor="t" bIns="121900" lIns="121900" spcFirstLastPara="1" rIns="121900" wrap="square" tIns="121900">
            <a:noAutofit/>
          </a:bodyPr>
          <a:lstStyle>
            <a:lvl1pPr indent="-431800" lvl="0" marL="457200" marR="0" rtl="0" algn="l">
              <a:lnSpc>
                <a:spcPct val="100000"/>
              </a:lnSpc>
              <a:spcBef>
                <a:spcPts val="500"/>
              </a:spcBef>
              <a:spcAft>
                <a:spcPts val="0"/>
              </a:spcAft>
              <a:buClr>
                <a:srgbClr val="E8D3A2"/>
              </a:buClr>
              <a:buSzPts val="3200"/>
              <a:buFont typeface="Merriweather Sans"/>
              <a:buChar char="&gt;"/>
              <a:defRPr b="0" i="0" sz="2400" u="none" cap="none" strike="noStrike">
                <a:solidFill>
                  <a:srgbClr val="E8D3A2"/>
                </a:solidFill>
                <a:latin typeface="Open Sans Light"/>
                <a:ea typeface="Open Sans Light"/>
                <a:cs typeface="Open Sans Light"/>
                <a:sym typeface="Open Sans Light"/>
              </a:defRPr>
            </a:lvl1pPr>
            <a:lvl2pPr indent="-400050" lvl="1" marL="914400" marR="0" rtl="0" algn="l">
              <a:lnSpc>
                <a:spcPct val="100000"/>
              </a:lnSpc>
              <a:spcBef>
                <a:spcPts val="400"/>
              </a:spcBef>
              <a:spcAft>
                <a:spcPts val="0"/>
              </a:spcAft>
              <a:buClr>
                <a:srgbClr val="E8D3A2"/>
              </a:buClr>
              <a:buSzPts val="2700"/>
              <a:buFont typeface="Arial"/>
              <a:buChar char="–"/>
              <a:defRPr b="0" i="0" sz="2000" u="none" cap="none" strike="noStrike">
                <a:solidFill>
                  <a:srgbClr val="E8D3A2"/>
                </a:solidFill>
                <a:latin typeface="Open Sans Light"/>
                <a:ea typeface="Open Sans Light"/>
                <a:cs typeface="Open Sans Light"/>
                <a:sym typeface="Open Sans Light"/>
              </a:defRPr>
            </a:lvl2pPr>
            <a:lvl3pPr indent="-381000" lvl="2" marL="1371600" marR="0" rtl="0" algn="l">
              <a:lnSpc>
                <a:spcPct val="100000"/>
              </a:lnSpc>
              <a:spcBef>
                <a:spcPts val="400"/>
              </a:spcBef>
              <a:spcAft>
                <a:spcPts val="0"/>
              </a:spcAft>
              <a:buClr>
                <a:srgbClr val="E8D3A2"/>
              </a:buClr>
              <a:buSzPts val="2400"/>
              <a:buFont typeface="Merriweather Sans"/>
              <a:buChar char="&gt;"/>
              <a:defRPr b="0" i="0" sz="1800" u="none" cap="none" strike="noStrike">
                <a:solidFill>
                  <a:srgbClr val="E8D3A2"/>
                </a:solidFill>
                <a:latin typeface="Open Sans Light"/>
                <a:ea typeface="Open Sans Light"/>
                <a:cs typeface="Open Sans Light"/>
                <a:sym typeface="Open Sans Light"/>
              </a:defRPr>
            </a:lvl3pPr>
            <a:lvl4pPr indent="-361950" lvl="3" marL="1828800" marR="0" rtl="0" algn="l">
              <a:lnSpc>
                <a:spcPct val="100000"/>
              </a:lnSpc>
              <a:spcBef>
                <a:spcPts val="300"/>
              </a:spcBef>
              <a:spcAft>
                <a:spcPts val="0"/>
              </a:spcAft>
              <a:buClr>
                <a:srgbClr val="E8D3A2"/>
              </a:buClr>
              <a:buSzPts val="2100"/>
              <a:buFont typeface="Arial"/>
              <a:buChar char="–"/>
              <a:defRPr b="0" i="0" sz="1600" u="none" cap="none" strike="noStrike">
                <a:solidFill>
                  <a:srgbClr val="E8D3A2"/>
                </a:solidFill>
                <a:latin typeface="Open Sans Light"/>
                <a:ea typeface="Open Sans Light"/>
                <a:cs typeface="Open Sans Light"/>
                <a:sym typeface="Open Sans Light"/>
              </a:defRPr>
            </a:lvl4pPr>
            <a:lvl5pPr indent="-349250" lvl="4" marL="2286000" marR="0" rtl="0" algn="l">
              <a:lnSpc>
                <a:spcPct val="100000"/>
              </a:lnSpc>
              <a:spcBef>
                <a:spcPts val="300"/>
              </a:spcBef>
              <a:spcAft>
                <a:spcPts val="0"/>
              </a:spcAft>
              <a:buClr>
                <a:srgbClr val="E8D3A2"/>
              </a:buClr>
              <a:buSzPts val="1900"/>
              <a:buFont typeface="Merriweather Sans"/>
              <a:buChar char="&gt;"/>
              <a:defRPr b="0" i="0" sz="1400" u="none" cap="none" strike="noStrike">
                <a:solidFill>
                  <a:srgbClr val="E8D3A2"/>
                </a:solidFill>
                <a:latin typeface="Open Sans Light"/>
                <a:ea typeface="Open Sans Light"/>
                <a:cs typeface="Open Sans Light"/>
                <a:sym typeface="Open Sans Light"/>
              </a:defRPr>
            </a:lvl5pPr>
            <a:lvl6pPr indent="-400050" lvl="5" marL="2743200" marR="0" rtl="0" algn="l">
              <a:lnSpc>
                <a:spcPct val="100000"/>
              </a:lnSpc>
              <a:spcBef>
                <a:spcPts val="400"/>
              </a:spcBef>
              <a:spcAft>
                <a:spcPts val="0"/>
              </a:spcAft>
              <a:buClr>
                <a:schemeClr val="lt1"/>
              </a:buClr>
              <a:buSzPts val="2700"/>
              <a:buFont typeface="Arial"/>
              <a:buChar char="•"/>
              <a:defRPr b="0" i="0" sz="2000" u="none" cap="none" strike="noStrike">
                <a:solidFill>
                  <a:schemeClr val="lt1"/>
                </a:solidFill>
                <a:latin typeface="Calibri"/>
                <a:ea typeface="Calibri"/>
                <a:cs typeface="Calibri"/>
                <a:sym typeface="Calibri"/>
              </a:defRPr>
            </a:lvl6pPr>
            <a:lvl7pPr indent="-400050" lvl="6" marL="3200400" marR="0" rtl="0" algn="l">
              <a:lnSpc>
                <a:spcPct val="100000"/>
              </a:lnSpc>
              <a:spcBef>
                <a:spcPts val="400"/>
              </a:spcBef>
              <a:spcAft>
                <a:spcPts val="0"/>
              </a:spcAft>
              <a:buClr>
                <a:schemeClr val="lt1"/>
              </a:buClr>
              <a:buSzPts val="2700"/>
              <a:buFont typeface="Arial"/>
              <a:buChar char="•"/>
              <a:defRPr b="0" i="0" sz="2000" u="none" cap="none" strike="noStrike">
                <a:solidFill>
                  <a:schemeClr val="lt1"/>
                </a:solidFill>
                <a:latin typeface="Calibri"/>
                <a:ea typeface="Calibri"/>
                <a:cs typeface="Calibri"/>
                <a:sym typeface="Calibri"/>
              </a:defRPr>
            </a:lvl7pPr>
            <a:lvl8pPr indent="-400050" lvl="7" marL="3657600" marR="0" rtl="0" algn="l">
              <a:lnSpc>
                <a:spcPct val="100000"/>
              </a:lnSpc>
              <a:spcBef>
                <a:spcPts val="400"/>
              </a:spcBef>
              <a:spcAft>
                <a:spcPts val="0"/>
              </a:spcAft>
              <a:buClr>
                <a:schemeClr val="lt1"/>
              </a:buClr>
              <a:buSzPts val="2700"/>
              <a:buFont typeface="Arial"/>
              <a:buChar char="•"/>
              <a:defRPr b="0" i="0" sz="2000" u="none" cap="none" strike="noStrike">
                <a:solidFill>
                  <a:schemeClr val="lt1"/>
                </a:solidFill>
                <a:latin typeface="Calibri"/>
                <a:ea typeface="Calibri"/>
                <a:cs typeface="Calibri"/>
                <a:sym typeface="Calibri"/>
              </a:defRPr>
            </a:lvl8pPr>
            <a:lvl9pPr indent="-400050" lvl="8" marL="4114800" marR="0" rtl="0" algn="l">
              <a:lnSpc>
                <a:spcPct val="100000"/>
              </a:lnSpc>
              <a:spcBef>
                <a:spcPts val="400"/>
              </a:spcBef>
              <a:spcAft>
                <a:spcPts val="0"/>
              </a:spcAft>
              <a:buClr>
                <a:schemeClr val="lt1"/>
              </a:buClr>
              <a:buSzPts val="2700"/>
              <a:buFont typeface="Arial"/>
              <a:buChar char="•"/>
              <a:defRPr b="0" i="0" sz="2000" u="none" cap="none" strike="noStrike">
                <a:solidFill>
                  <a:schemeClr val="lt1"/>
                </a:solidFill>
                <a:latin typeface="Calibri"/>
                <a:ea typeface="Calibri"/>
                <a:cs typeface="Calibri"/>
                <a:sym typeface="Calibri"/>
              </a:defRPr>
            </a:lvl9pPr>
          </a:lstStyle>
          <a:p/>
        </p:txBody>
      </p:sp>
      <p:sp>
        <p:nvSpPr>
          <p:cNvPr id="267" name="Google Shape;267;p56"/>
          <p:cNvSpPr txBox="1"/>
          <p:nvPr>
            <p:ph idx="3" type="body"/>
          </p:nvPr>
        </p:nvSpPr>
        <p:spPr>
          <a:xfrm>
            <a:off x="671757" y="1730669"/>
            <a:ext cx="8184900" cy="411300"/>
          </a:xfrm>
          <a:prstGeom prst="rect">
            <a:avLst/>
          </a:prstGeom>
          <a:noFill/>
          <a:ln>
            <a:noFill/>
          </a:ln>
        </p:spPr>
        <p:txBody>
          <a:bodyPr anchorCtr="0" anchor="t" bIns="121900" lIns="121900" spcFirstLastPara="1" rIns="121900" wrap="square" tIns="121900">
            <a:noAutofit/>
          </a:bodyPr>
          <a:lstStyle>
            <a:lvl1pPr indent="-228600" lvl="0" marL="457200" marR="0" rtl="0" algn="l">
              <a:lnSpc>
                <a:spcPct val="90000"/>
              </a:lnSpc>
              <a:spcBef>
                <a:spcPts val="500"/>
              </a:spcBef>
              <a:spcAft>
                <a:spcPts val="0"/>
              </a:spcAft>
              <a:buClr>
                <a:srgbClr val="E8D3A2"/>
              </a:buClr>
              <a:buSzPts val="3200"/>
              <a:buFont typeface="Arial"/>
              <a:buNone/>
              <a:defRPr b="0" i="0" sz="2400" u="none" cap="none" strike="noStrike">
                <a:solidFill>
                  <a:srgbClr val="E8D3A2"/>
                </a:solidFill>
                <a:latin typeface="Arial"/>
                <a:ea typeface="Arial"/>
                <a:cs typeface="Arial"/>
                <a:sym typeface="Arial"/>
              </a:defRPr>
            </a:lvl1pPr>
            <a:lvl2pPr indent="-228600" lvl="1" marL="914400" marR="0" rtl="0" algn="l">
              <a:lnSpc>
                <a:spcPct val="100000"/>
              </a:lnSpc>
              <a:spcBef>
                <a:spcPts val="600"/>
              </a:spcBef>
              <a:spcAft>
                <a:spcPts val="0"/>
              </a:spcAft>
              <a:buClr>
                <a:srgbClr val="E8D3A2"/>
              </a:buClr>
              <a:buSzPts val="3700"/>
              <a:buFont typeface="Arial"/>
              <a:buNone/>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228600" lvl="2" marL="1371600" marR="0" rtl="0" algn="l">
              <a:lnSpc>
                <a:spcPct val="100000"/>
              </a:lnSpc>
              <a:spcBef>
                <a:spcPts val="500"/>
              </a:spcBef>
              <a:spcAft>
                <a:spcPts val="0"/>
              </a:spcAft>
              <a:buClr>
                <a:srgbClr val="E8D3A2"/>
              </a:buClr>
              <a:buSzPts val="3200"/>
              <a:buFont typeface="Arial"/>
              <a:buNone/>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228600" lvl="3" marL="1828800" marR="0" rtl="0" algn="l">
              <a:lnSpc>
                <a:spcPct val="100000"/>
              </a:lnSpc>
              <a:spcBef>
                <a:spcPts val="400"/>
              </a:spcBef>
              <a:spcAft>
                <a:spcPts val="0"/>
              </a:spcAft>
              <a:buClr>
                <a:srgbClr val="E8D3A2"/>
              </a:buClr>
              <a:buSzPts val="27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228600" lvl="4" marL="2286000" marR="0" rtl="0" algn="l">
              <a:lnSpc>
                <a:spcPct val="100000"/>
              </a:lnSpc>
              <a:spcBef>
                <a:spcPts val="400"/>
              </a:spcBef>
              <a:spcAft>
                <a:spcPts val="0"/>
              </a:spcAft>
              <a:buClr>
                <a:srgbClr val="E8D3A2"/>
              </a:buClr>
              <a:buSzPts val="27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400050" lvl="5" marL="2743200" marR="0" rtl="0" algn="l">
              <a:lnSpc>
                <a:spcPct val="100000"/>
              </a:lnSpc>
              <a:spcBef>
                <a:spcPts val="400"/>
              </a:spcBef>
              <a:spcAft>
                <a:spcPts val="0"/>
              </a:spcAft>
              <a:buClr>
                <a:schemeClr val="lt1"/>
              </a:buClr>
              <a:buSzPts val="2700"/>
              <a:buFont typeface="Arial"/>
              <a:buChar char="•"/>
              <a:defRPr b="0" i="0" sz="2000" u="none" cap="none" strike="noStrike">
                <a:solidFill>
                  <a:schemeClr val="lt1"/>
                </a:solidFill>
                <a:latin typeface="Calibri"/>
                <a:ea typeface="Calibri"/>
                <a:cs typeface="Calibri"/>
                <a:sym typeface="Calibri"/>
              </a:defRPr>
            </a:lvl6pPr>
            <a:lvl7pPr indent="-400050" lvl="6" marL="3200400" marR="0" rtl="0" algn="l">
              <a:lnSpc>
                <a:spcPct val="100000"/>
              </a:lnSpc>
              <a:spcBef>
                <a:spcPts val="400"/>
              </a:spcBef>
              <a:spcAft>
                <a:spcPts val="0"/>
              </a:spcAft>
              <a:buClr>
                <a:schemeClr val="lt1"/>
              </a:buClr>
              <a:buSzPts val="2700"/>
              <a:buFont typeface="Arial"/>
              <a:buChar char="•"/>
              <a:defRPr b="0" i="0" sz="2000" u="none" cap="none" strike="noStrike">
                <a:solidFill>
                  <a:schemeClr val="lt1"/>
                </a:solidFill>
                <a:latin typeface="Calibri"/>
                <a:ea typeface="Calibri"/>
                <a:cs typeface="Calibri"/>
                <a:sym typeface="Calibri"/>
              </a:defRPr>
            </a:lvl7pPr>
            <a:lvl8pPr indent="-400050" lvl="7" marL="3657600" marR="0" rtl="0" algn="l">
              <a:lnSpc>
                <a:spcPct val="100000"/>
              </a:lnSpc>
              <a:spcBef>
                <a:spcPts val="400"/>
              </a:spcBef>
              <a:spcAft>
                <a:spcPts val="0"/>
              </a:spcAft>
              <a:buClr>
                <a:schemeClr val="lt1"/>
              </a:buClr>
              <a:buSzPts val="2700"/>
              <a:buFont typeface="Arial"/>
              <a:buChar char="•"/>
              <a:defRPr b="0" i="0" sz="2000" u="none" cap="none" strike="noStrike">
                <a:solidFill>
                  <a:schemeClr val="lt1"/>
                </a:solidFill>
                <a:latin typeface="Calibri"/>
                <a:ea typeface="Calibri"/>
                <a:cs typeface="Calibri"/>
                <a:sym typeface="Calibri"/>
              </a:defRPr>
            </a:lvl8pPr>
            <a:lvl9pPr indent="-400050" lvl="8" marL="4114800" marR="0" rtl="0" algn="l">
              <a:lnSpc>
                <a:spcPct val="100000"/>
              </a:lnSpc>
              <a:spcBef>
                <a:spcPts val="400"/>
              </a:spcBef>
              <a:spcAft>
                <a:spcPts val="0"/>
              </a:spcAft>
              <a:buClr>
                <a:schemeClr val="lt1"/>
              </a:buClr>
              <a:buSzPts val="2700"/>
              <a:buFont typeface="Arial"/>
              <a:buChar char="•"/>
              <a:defRPr b="0" i="0" sz="2000" u="none" cap="none" strike="noStrike">
                <a:solidFill>
                  <a:schemeClr val="lt1"/>
                </a:solidFill>
                <a:latin typeface="Calibri"/>
                <a:ea typeface="Calibri"/>
                <a:cs typeface="Calibri"/>
                <a:sym typeface="Calibri"/>
              </a:defRPr>
            </a:lvl9pPr>
          </a:lstStyle>
          <a:p/>
        </p:txBody>
      </p:sp>
      <p:pic>
        <p:nvPicPr>
          <p:cNvPr id="268" name="Google Shape;268;p56"/>
          <p:cNvPicPr preferRelativeResize="0"/>
          <p:nvPr/>
        </p:nvPicPr>
        <p:blipFill rotWithShape="1">
          <a:blip r:embed="rId2">
            <a:alphaModFix/>
          </a:blip>
          <a:srcRect b="0" l="0" r="0" t="0"/>
          <a:stretch/>
        </p:blipFill>
        <p:spPr>
          <a:xfrm>
            <a:off x="766764" y="1634311"/>
            <a:ext cx="1103781" cy="96361"/>
          </a:xfrm>
          <a:prstGeom prst="rect">
            <a:avLst/>
          </a:prstGeom>
          <a:noFill/>
          <a:ln>
            <a:noFill/>
          </a:ln>
        </p:spPr>
      </p:pic>
      <p:pic>
        <p:nvPicPr>
          <p:cNvPr id="269" name="Google Shape;269;p56"/>
          <p:cNvPicPr preferRelativeResize="0"/>
          <p:nvPr/>
        </p:nvPicPr>
        <p:blipFill rotWithShape="1">
          <a:blip r:embed="rId3">
            <a:alphaModFix/>
          </a:blip>
          <a:srcRect b="0" l="0" r="0" t="0"/>
          <a:stretch/>
        </p:blipFill>
        <p:spPr>
          <a:xfrm>
            <a:off x="5866409" y="6130329"/>
            <a:ext cx="2926238" cy="482057"/>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87" name="Shape 287"/>
        <p:cNvGrpSpPr/>
        <p:nvPr/>
      </p:nvGrpSpPr>
      <p:grpSpPr>
        <a:xfrm>
          <a:off x="0" y="0"/>
          <a:ext cx="0" cy="0"/>
          <a:chOff x="0" y="0"/>
          <a:chExt cx="0" cy="0"/>
        </a:xfrm>
      </p:grpSpPr>
      <p:grpSp>
        <p:nvGrpSpPr>
          <p:cNvPr id="288" name="Google Shape;288;p58"/>
          <p:cNvGrpSpPr/>
          <p:nvPr/>
        </p:nvGrpSpPr>
        <p:grpSpPr>
          <a:xfrm>
            <a:off x="-8466" y="-8468"/>
            <a:ext cx="9169804" cy="6874935"/>
            <a:chOff x="-8466" y="-8468"/>
            <a:chExt cx="9169804" cy="6874935"/>
          </a:xfrm>
        </p:grpSpPr>
        <p:cxnSp>
          <p:nvCxnSpPr>
            <p:cNvPr id="289" name="Google Shape;289;p58"/>
            <p:cNvCxnSpPr/>
            <p:nvPr/>
          </p:nvCxnSpPr>
          <p:spPr>
            <a:xfrm flipH="1" rot="10800000">
              <a:off x="5130830" y="4175701"/>
              <a:ext cx="4022400" cy="2682300"/>
            </a:xfrm>
            <a:prstGeom prst="straightConnector1">
              <a:avLst/>
            </a:prstGeom>
            <a:noFill/>
            <a:ln cap="flat" cmpd="sng" w="9525">
              <a:solidFill>
                <a:schemeClr val="accent1">
                  <a:alpha val="69800"/>
                </a:schemeClr>
              </a:solidFill>
              <a:prstDash val="solid"/>
              <a:round/>
              <a:headEnd len="sm" w="sm" type="none"/>
              <a:tailEnd len="sm" w="sm" type="none"/>
            </a:ln>
          </p:spPr>
        </p:cxnSp>
        <p:cxnSp>
          <p:nvCxnSpPr>
            <p:cNvPr id="290" name="Google Shape;290;p58"/>
            <p:cNvCxnSpPr/>
            <p:nvPr/>
          </p:nvCxnSpPr>
          <p:spPr>
            <a:xfrm>
              <a:off x="7042707" y="0"/>
              <a:ext cx="1219200" cy="6858000"/>
            </a:xfrm>
            <a:prstGeom prst="straightConnector1">
              <a:avLst/>
            </a:prstGeom>
            <a:noFill/>
            <a:ln cap="flat" cmpd="sng" w="9525">
              <a:solidFill>
                <a:schemeClr val="accent1">
                  <a:alpha val="69800"/>
                </a:schemeClr>
              </a:solidFill>
              <a:prstDash val="solid"/>
              <a:round/>
              <a:headEnd len="sm" w="sm" type="none"/>
              <a:tailEnd len="sm" w="sm" type="none"/>
            </a:ln>
          </p:spPr>
        </p:cxnSp>
        <p:sp>
          <p:nvSpPr>
            <p:cNvPr id="291" name="Google Shape;291;p58"/>
            <p:cNvSpPr/>
            <p:nvPr/>
          </p:nvSpPr>
          <p:spPr>
            <a:xfrm>
              <a:off x="6891896" y="1"/>
              <a:ext cx="2269442" cy="6866466"/>
            </a:xfrm>
            <a:custGeom>
              <a:rect b="b" l="l" r="r" t="t"/>
              <a:pathLst>
                <a:path extrusionOk="0" h="6866466" w="2269442">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56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58"/>
            <p:cNvSpPr/>
            <p:nvPr/>
          </p:nvSpPr>
          <p:spPr>
            <a:xfrm>
              <a:off x="7205158" y="-8467"/>
              <a:ext cx="1948147" cy="6866467"/>
            </a:xfrm>
            <a:custGeom>
              <a:rect b="b" l="l" r="r" t="t"/>
              <a:pathLst>
                <a:path extrusionOk="0" h="6866467" w="194814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58"/>
            <p:cNvSpPr/>
            <p:nvPr/>
          </p:nvSpPr>
          <p:spPr>
            <a:xfrm>
              <a:off x="6637896" y="3920066"/>
              <a:ext cx="2509944" cy="2933700"/>
            </a:xfrm>
            <a:custGeom>
              <a:rect b="b" l="l" r="r" t="t"/>
              <a:pathLst>
                <a:path extrusionOk="0" h="3810000" w="3259667">
                  <a:moveTo>
                    <a:pt x="0" y="3810000"/>
                  </a:moveTo>
                  <a:lnTo>
                    <a:pt x="3251200" y="0"/>
                  </a:lnTo>
                  <a:cubicBezTo>
                    <a:pt x="3254022" y="1270000"/>
                    <a:pt x="3256845" y="2540000"/>
                    <a:pt x="3259667" y="3810000"/>
                  </a:cubicBezTo>
                  <a:lnTo>
                    <a:pt x="0" y="3810000"/>
                  </a:lnTo>
                  <a:close/>
                </a:path>
              </a:pathLst>
            </a:custGeom>
            <a:solidFill>
              <a:srgbClr val="16B0E3">
                <a:alpha val="65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58"/>
            <p:cNvSpPr/>
            <p:nvPr/>
          </p:nvSpPr>
          <p:spPr>
            <a:xfrm>
              <a:off x="7010429" y="-8467"/>
              <a:ext cx="2139950" cy="6866467"/>
            </a:xfrm>
            <a:custGeom>
              <a:rect b="b" l="l" r="r" t="t"/>
              <a:pathLst>
                <a:path extrusionOk="0" h="6866467" w="2853267">
                  <a:moveTo>
                    <a:pt x="0" y="0"/>
                  </a:moveTo>
                  <a:lnTo>
                    <a:pt x="2472267" y="6866467"/>
                  </a:lnTo>
                  <a:lnTo>
                    <a:pt x="2853267" y="6858000"/>
                  </a:lnTo>
                  <a:lnTo>
                    <a:pt x="2853267" y="0"/>
                  </a:lnTo>
                  <a:lnTo>
                    <a:pt x="0" y="0"/>
                  </a:lnTo>
                  <a:close/>
                </a:path>
              </a:pathLst>
            </a:custGeom>
            <a:solidFill>
              <a:srgbClr val="16B0E3">
                <a:alpha val="49800"/>
              </a:srgbClr>
            </a:solidFill>
            <a:ln>
              <a:noFill/>
            </a:ln>
          </p:spPr>
        </p:sp>
        <p:sp>
          <p:nvSpPr>
            <p:cNvPr id="295" name="Google Shape;295;p58"/>
            <p:cNvSpPr/>
            <p:nvPr/>
          </p:nvSpPr>
          <p:spPr>
            <a:xfrm>
              <a:off x="8295776" y="-8467"/>
              <a:ext cx="859028" cy="6866467"/>
            </a:xfrm>
            <a:custGeom>
              <a:rect b="b" l="l" r="r" t="t"/>
              <a:pathLst>
                <a:path extrusionOk="0" h="6866467" w="1286933">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698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58"/>
            <p:cNvSpPr/>
            <p:nvPr/>
          </p:nvSpPr>
          <p:spPr>
            <a:xfrm>
              <a:off x="8094165" y="-8468"/>
              <a:ext cx="1067005" cy="6866467"/>
            </a:xfrm>
            <a:custGeom>
              <a:rect b="b" l="l" r="r" t="t"/>
              <a:pathLst>
                <a:path extrusionOk="0" h="6866467" w="1270244">
                  <a:moveTo>
                    <a:pt x="0" y="0"/>
                  </a:moveTo>
                  <a:lnTo>
                    <a:pt x="1117600" y="6866467"/>
                  </a:lnTo>
                  <a:lnTo>
                    <a:pt x="1270000" y="6866467"/>
                  </a:lnTo>
                  <a:cubicBezTo>
                    <a:pt x="1272822" y="4574822"/>
                    <a:pt x="1250245" y="2291645"/>
                    <a:pt x="1253067" y="0"/>
                  </a:cubicBezTo>
                  <a:lnTo>
                    <a:pt x="0" y="0"/>
                  </a:lnTo>
                  <a:close/>
                </a:path>
              </a:pathLst>
            </a:custGeom>
            <a:solidFill>
              <a:srgbClr val="226292">
                <a:alpha val="81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58"/>
            <p:cNvSpPr/>
            <p:nvPr/>
          </p:nvSpPr>
          <p:spPr>
            <a:xfrm>
              <a:off x="8068764" y="4893733"/>
              <a:ext cx="1092200" cy="1960880"/>
            </a:xfrm>
            <a:custGeom>
              <a:rect b="b" l="l" r="r" t="t"/>
              <a:pathLst>
                <a:path extrusionOk="0" h="3268133" w="1820333">
                  <a:moveTo>
                    <a:pt x="0" y="3268133"/>
                  </a:moveTo>
                  <a:lnTo>
                    <a:pt x="1811866" y="0"/>
                  </a:lnTo>
                  <a:cubicBezTo>
                    <a:pt x="1814688" y="1086555"/>
                    <a:pt x="1817511" y="2173111"/>
                    <a:pt x="1820333" y="3259666"/>
                  </a:cubicBezTo>
                  <a:lnTo>
                    <a:pt x="0" y="3268133"/>
                  </a:lnTo>
                  <a:close/>
                </a:path>
              </a:pathLst>
            </a:custGeom>
            <a:solidFill>
              <a:srgbClr val="16B0E3">
                <a:alpha val="65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58"/>
            <p:cNvSpPr/>
            <p:nvPr/>
          </p:nvSpPr>
          <p:spPr>
            <a:xfrm>
              <a:off x="-8466" y="-8468"/>
              <a:ext cx="863600" cy="5698067"/>
            </a:xfrm>
            <a:custGeom>
              <a:rect b="b" l="l" r="r" t="t"/>
              <a:pathLst>
                <a:path extrusionOk="0" h="5698067" w="863600">
                  <a:moveTo>
                    <a:pt x="0" y="8467"/>
                  </a:moveTo>
                  <a:lnTo>
                    <a:pt x="863600" y="0"/>
                  </a:lnTo>
                  <a:lnTo>
                    <a:pt x="863600" y="16934"/>
                  </a:lnTo>
                  <a:lnTo>
                    <a:pt x="0" y="5698067"/>
                  </a:lnTo>
                  <a:lnTo>
                    <a:pt x="0" y="8467"/>
                  </a:lnTo>
                  <a:close/>
                </a:path>
              </a:pathLst>
            </a:custGeom>
            <a:solidFill>
              <a:schemeClr val="accent1">
                <a:alpha val="84710"/>
              </a:schemeClr>
            </a:solidFill>
            <a:ln>
              <a:noFill/>
            </a:ln>
          </p:spPr>
        </p:sp>
      </p:grpSp>
      <p:sp>
        <p:nvSpPr>
          <p:cNvPr id="299" name="Google Shape;299;p58"/>
          <p:cNvSpPr txBox="1"/>
          <p:nvPr>
            <p:ph type="ctrTitle"/>
          </p:nvPr>
        </p:nvSpPr>
        <p:spPr>
          <a:xfrm>
            <a:off x="1130595" y="2404534"/>
            <a:ext cx="5826600" cy="1646400"/>
          </a:xfrm>
          <a:prstGeom prst="rect">
            <a:avLst/>
          </a:prstGeom>
          <a:noFill/>
          <a:ln>
            <a:noFill/>
          </a:ln>
        </p:spPr>
        <p:txBody>
          <a:bodyPr anchorCtr="0" anchor="b" bIns="45700" lIns="91425" spcFirstLastPara="1" rIns="91425" wrap="square" tIns="45700">
            <a:noAutofit/>
          </a:bodyPr>
          <a:lstStyle>
            <a:lvl1pPr lvl="0" rtl="0" algn="r">
              <a:spcBef>
                <a:spcPts val="0"/>
              </a:spcBef>
              <a:spcAft>
                <a:spcPts val="0"/>
              </a:spcAft>
              <a:buClr>
                <a:schemeClr val="accent1"/>
              </a:buClr>
              <a:buSzPts val="5400"/>
              <a:buFont typeface="Trebuchet MS"/>
              <a:buNone/>
              <a:defRPr sz="5400">
                <a:solidFill>
                  <a:schemeClr val="accent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00" name="Google Shape;300;p58"/>
          <p:cNvSpPr txBox="1"/>
          <p:nvPr>
            <p:ph idx="1" type="subTitle"/>
          </p:nvPr>
        </p:nvSpPr>
        <p:spPr>
          <a:xfrm>
            <a:off x="1130595" y="4050834"/>
            <a:ext cx="5826600" cy="1096800"/>
          </a:xfrm>
          <a:prstGeom prst="rect">
            <a:avLst/>
          </a:prstGeom>
          <a:noFill/>
          <a:ln>
            <a:noFill/>
          </a:ln>
        </p:spPr>
        <p:txBody>
          <a:bodyPr anchorCtr="0" anchor="t" bIns="45700" lIns="91425" spcFirstLastPara="1" rIns="91425" wrap="square" tIns="45700">
            <a:noAutofit/>
          </a:bodyPr>
          <a:lstStyle>
            <a:lvl1pPr lvl="0" rtl="0" algn="r">
              <a:spcBef>
                <a:spcPts val="1000"/>
              </a:spcBef>
              <a:spcAft>
                <a:spcPts val="0"/>
              </a:spcAft>
              <a:buSzPts val="1440"/>
              <a:buNone/>
              <a:defRPr>
                <a:solidFill>
                  <a:srgbClr val="7F7F7F"/>
                </a:solidFill>
              </a:defRPr>
            </a:lvl1pPr>
            <a:lvl2pPr lvl="1" rtl="0" algn="ctr">
              <a:spcBef>
                <a:spcPts val="1000"/>
              </a:spcBef>
              <a:spcAft>
                <a:spcPts val="0"/>
              </a:spcAft>
              <a:buSzPts val="1280"/>
              <a:buNone/>
              <a:defRPr>
                <a:solidFill>
                  <a:srgbClr val="888888"/>
                </a:solidFill>
              </a:defRPr>
            </a:lvl2pPr>
            <a:lvl3pPr lvl="2" rtl="0" algn="ctr">
              <a:spcBef>
                <a:spcPts val="1000"/>
              </a:spcBef>
              <a:spcAft>
                <a:spcPts val="0"/>
              </a:spcAft>
              <a:buSzPts val="1120"/>
              <a:buNone/>
              <a:defRPr>
                <a:solidFill>
                  <a:srgbClr val="888888"/>
                </a:solidFill>
              </a:defRPr>
            </a:lvl3pPr>
            <a:lvl4pPr lvl="3" rtl="0" algn="ctr">
              <a:spcBef>
                <a:spcPts val="1000"/>
              </a:spcBef>
              <a:spcAft>
                <a:spcPts val="0"/>
              </a:spcAft>
              <a:buSzPts val="960"/>
              <a:buNone/>
              <a:defRPr>
                <a:solidFill>
                  <a:srgbClr val="888888"/>
                </a:solidFill>
              </a:defRPr>
            </a:lvl4pPr>
            <a:lvl5pPr lvl="4" rtl="0" algn="ctr">
              <a:spcBef>
                <a:spcPts val="1000"/>
              </a:spcBef>
              <a:spcAft>
                <a:spcPts val="0"/>
              </a:spcAft>
              <a:buSzPts val="960"/>
              <a:buNone/>
              <a:defRPr>
                <a:solidFill>
                  <a:srgbClr val="888888"/>
                </a:solidFill>
              </a:defRPr>
            </a:lvl5pPr>
            <a:lvl6pPr lvl="5" rtl="0" algn="ctr">
              <a:spcBef>
                <a:spcPts val="1000"/>
              </a:spcBef>
              <a:spcAft>
                <a:spcPts val="0"/>
              </a:spcAft>
              <a:buSzPts val="960"/>
              <a:buNone/>
              <a:defRPr>
                <a:solidFill>
                  <a:srgbClr val="888888"/>
                </a:solidFill>
              </a:defRPr>
            </a:lvl6pPr>
            <a:lvl7pPr lvl="6" rtl="0" algn="ctr">
              <a:spcBef>
                <a:spcPts val="1000"/>
              </a:spcBef>
              <a:spcAft>
                <a:spcPts val="0"/>
              </a:spcAft>
              <a:buSzPts val="960"/>
              <a:buNone/>
              <a:defRPr>
                <a:solidFill>
                  <a:srgbClr val="888888"/>
                </a:solidFill>
              </a:defRPr>
            </a:lvl7pPr>
            <a:lvl8pPr lvl="7" rtl="0" algn="ctr">
              <a:spcBef>
                <a:spcPts val="1000"/>
              </a:spcBef>
              <a:spcAft>
                <a:spcPts val="0"/>
              </a:spcAft>
              <a:buSzPts val="960"/>
              <a:buNone/>
              <a:defRPr>
                <a:solidFill>
                  <a:srgbClr val="888888"/>
                </a:solidFill>
              </a:defRPr>
            </a:lvl8pPr>
            <a:lvl9pPr lvl="8" rtl="0" algn="ctr">
              <a:spcBef>
                <a:spcPts val="1000"/>
              </a:spcBef>
              <a:spcAft>
                <a:spcPts val="0"/>
              </a:spcAft>
              <a:buSzPts val="960"/>
              <a:buNone/>
              <a:defRPr>
                <a:solidFill>
                  <a:srgbClr val="888888"/>
                </a:solidFill>
              </a:defRPr>
            </a:lvl9pPr>
          </a:lstStyle>
          <a:p/>
        </p:txBody>
      </p:sp>
      <p:sp>
        <p:nvSpPr>
          <p:cNvPr id="301" name="Google Shape;301;p58"/>
          <p:cNvSpPr txBox="1"/>
          <p:nvPr>
            <p:ph idx="10" type="dt"/>
          </p:nvPr>
        </p:nvSpPr>
        <p:spPr>
          <a:xfrm>
            <a:off x="5405258" y="6041363"/>
            <a:ext cx="6840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02" name="Google Shape;302;p58"/>
          <p:cNvSpPr txBox="1"/>
          <p:nvPr>
            <p:ph idx="11" type="ftr"/>
          </p:nvPr>
        </p:nvSpPr>
        <p:spPr>
          <a:xfrm>
            <a:off x="609599" y="6041363"/>
            <a:ext cx="46230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03" name="Google Shape;303;p58"/>
          <p:cNvSpPr txBox="1"/>
          <p:nvPr>
            <p:ph idx="12" type="sldNum"/>
          </p:nvPr>
        </p:nvSpPr>
        <p:spPr>
          <a:xfrm>
            <a:off x="6444676" y="6041363"/>
            <a:ext cx="5127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04" name="Shape 304"/>
        <p:cNvGrpSpPr/>
        <p:nvPr/>
      </p:nvGrpSpPr>
      <p:grpSpPr>
        <a:xfrm>
          <a:off x="0" y="0"/>
          <a:ext cx="0" cy="0"/>
          <a:chOff x="0" y="0"/>
          <a:chExt cx="0" cy="0"/>
        </a:xfrm>
      </p:grpSpPr>
      <p:sp>
        <p:nvSpPr>
          <p:cNvPr id="305" name="Google Shape;305;p59"/>
          <p:cNvSpPr txBox="1"/>
          <p:nvPr>
            <p:ph idx="10" type="dt"/>
          </p:nvPr>
        </p:nvSpPr>
        <p:spPr>
          <a:xfrm>
            <a:off x="5405258" y="6041363"/>
            <a:ext cx="6840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06" name="Google Shape;306;p59"/>
          <p:cNvSpPr txBox="1"/>
          <p:nvPr>
            <p:ph idx="11" type="ftr"/>
          </p:nvPr>
        </p:nvSpPr>
        <p:spPr>
          <a:xfrm>
            <a:off x="609599" y="6041363"/>
            <a:ext cx="46230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07" name="Google Shape;307;p59"/>
          <p:cNvSpPr txBox="1"/>
          <p:nvPr>
            <p:ph idx="12" type="sldNum"/>
          </p:nvPr>
        </p:nvSpPr>
        <p:spPr>
          <a:xfrm>
            <a:off x="6444676" y="6041363"/>
            <a:ext cx="5127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8" name="Shape 308"/>
        <p:cNvGrpSpPr/>
        <p:nvPr/>
      </p:nvGrpSpPr>
      <p:grpSpPr>
        <a:xfrm>
          <a:off x="0" y="0"/>
          <a:ext cx="0" cy="0"/>
          <a:chOff x="0" y="0"/>
          <a:chExt cx="0" cy="0"/>
        </a:xfrm>
      </p:grpSpPr>
      <p:sp>
        <p:nvSpPr>
          <p:cNvPr id="309" name="Google Shape;309;p60"/>
          <p:cNvSpPr txBox="1"/>
          <p:nvPr>
            <p:ph type="title"/>
          </p:nvPr>
        </p:nvSpPr>
        <p:spPr>
          <a:xfrm>
            <a:off x="609599" y="609600"/>
            <a:ext cx="6347700" cy="13209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Clr>
                <a:schemeClr val="accent1"/>
              </a:buClr>
              <a:buSzPts val="3600"/>
              <a:buFont typeface="Trebuchet MS"/>
              <a:buNone/>
              <a:defRPr sz="36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0" name="Google Shape;310;p60"/>
          <p:cNvSpPr txBox="1"/>
          <p:nvPr>
            <p:ph idx="1" type="body"/>
          </p:nvPr>
        </p:nvSpPr>
        <p:spPr>
          <a:xfrm>
            <a:off x="609599" y="2160590"/>
            <a:ext cx="6347700" cy="3880800"/>
          </a:xfrm>
          <a:prstGeom prst="rect">
            <a:avLst/>
          </a:prstGeom>
          <a:noFill/>
          <a:ln>
            <a:noFill/>
          </a:ln>
        </p:spPr>
        <p:txBody>
          <a:bodyPr anchorCtr="0" anchor="t" bIns="45700" lIns="91425" spcFirstLastPara="1" rIns="91425" wrap="square" tIns="45700">
            <a:noAutofit/>
          </a:bodyPr>
          <a:lstStyle>
            <a:lvl1pPr indent="-320040" lvl="0" marL="457200" rtl="0" algn="l">
              <a:spcBef>
                <a:spcPts val="1000"/>
              </a:spcBef>
              <a:spcAft>
                <a:spcPts val="0"/>
              </a:spcAft>
              <a:buSzPts val="1440"/>
              <a:buChar char="►"/>
              <a:defRPr/>
            </a:lvl1pPr>
            <a:lvl2pPr indent="-320040" lvl="1" marL="914400" rtl="0" algn="l">
              <a:spcBef>
                <a:spcPts val="1000"/>
              </a:spcBef>
              <a:spcAft>
                <a:spcPts val="0"/>
              </a:spcAft>
              <a:buSzPts val="1440"/>
              <a:buChar char="►"/>
              <a:defRPr/>
            </a:lvl2pPr>
            <a:lvl3pPr indent="-320039" lvl="2" marL="1371600" rtl="0" algn="l">
              <a:spcBef>
                <a:spcPts val="1000"/>
              </a:spcBef>
              <a:spcAft>
                <a:spcPts val="0"/>
              </a:spcAft>
              <a:buSzPts val="1440"/>
              <a:buChar char="►"/>
              <a:defRPr/>
            </a:lvl3pPr>
            <a:lvl4pPr indent="-320039" lvl="3" marL="1828800" rtl="0" algn="l">
              <a:spcBef>
                <a:spcPts val="1000"/>
              </a:spcBef>
              <a:spcAft>
                <a:spcPts val="0"/>
              </a:spcAft>
              <a:buSzPts val="1440"/>
              <a:buChar char="►"/>
              <a:defRPr/>
            </a:lvl4pPr>
            <a:lvl5pPr indent="-320039" lvl="4" marL="2286000" rtl="0" algn="l">
              <a:spcBef>
                <a:spcPts val="1000"/>
              </a:spcBef>
              <a:spcAft>
                <a:spcPts val="0"/>
              </a:spcAft>
              <a:buSzPts val="1440"/>
              <a:buChar char="►"/>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311" name="Google Shape;311;p60"/>
          <p:cNvSpPr txBox="1"/>
          <p:nvPr>
            <p:ph idx="10" type="dt"/>
          </p:nvPr>
        </p:nvSpPr>
        <p:spPr>
          <a:xfrm>
            <a:off x="5405258" y="6041363"/>
            <a:ext cx="6840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2" name="Google Shape;312;p60"/>
          <p:cNvSpPr txBox="1"/>
          <p:nvPr>
            <p:ph idx="11" type="ftr"/>
          </p:nvPr>
        </p:nvSpPr>
        <p:spPr>
          <a:xfrm>
            <a:off x="609599" y="6041363"/>
            <a:ext cx="46230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3" name="Google Shape;313;p60"/>
          <p:cNvSpPr txBox="1"/>
          <p:nvPr>
            <p:ph idx="12" type="sldNum"/>
          </p:nvPr>
        </p:nvSpPr>
        <p:spPr>
          <a:xfrm>
            <a:off x="6444676" y="6041363"/>
            <a:ext cx="5127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4" name="Shape 314"/>
        <p:cNvGrpSpPr/>
        <p:nvPr/>
      </p:nvGrpSpPr>
      <p:grpSpPr>
        <a:xfrm>
          <a:off x="0" y="0"/>
          <a:ext cx="0" cy="0"/>
          <a:chOff x="0" y="0"/>
          <a:chExt cx="0" cy="0"/>
        </a:xfrm>
      </p:grpSpPr>
      <p:sp>
        <p:nvSpPr>
          <p:cNvPr id="315" name="Google Shape;315;p61"/>
          <p:cNvSpPr txBox="1"/>
          <p:nvPr>
            <p:ph type="title"/>
          </p:nvPr>
        </p:nvSpPr>
        <p:spPr>
          <a:xfrm>
            <a:off x="609598" y="2700868"/>
            <a:ext cx="6347700" cy="18267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Clr>
                <a:schemeClr val="accent1"/>
              </a:buClr>
              <a:buSzPts val="4000"/>
              <a:buFont typeface="Trebuchet MS"/>
              <a:buNone/>
              <a:defRPr b="0" sz="4000" cap="none"/>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6" name="Google Shape;316;p61"/>
          <p:cNvSpPr txBox="1"/>
          <p:nvPr>
            <p:ph idx="1" type="body"/>
          </p:nvPr>
        </p:nvSpPr>
        <p:spPr>
          <a:xfrm>
            <a:off x="609598" y="4527448"/>
            <a:ext cx="6347700" cy="860400"/>
          </a:xfrm>
          <a:prstGeom prst="rect">
            <a:avLst/>
          </a:prstGeom>
          <a:noFill/>
          <a:ln>
            <a:noFill/>
          </a:ln>
        </p:spPr>
        <p:txBody>
          <a:bodyPr anchorCtr="0" anchor="t" bIns="45700" lIns="91425" spcFirstLastPara="1" rIns="91425" wrap="square" tIns="45700">
            <a:noAutofit/>
          </a:bodyPr>
          <a:lstStyle>
            <a:lvl1pPr indent="-228600" lvl="0" marL="457200" rtl="0" algn="l">
              <a:spcBef>
                <a:spcPts val="1000"/>
              </a:spcBef>
              <a:spcAft>
                <a:spcPts val="0"/>
              </a:spcAft>
              <a:buSzPts val="1600"/>
              <a:buNone/>
              <a:defRPr sz="2000">
                <a:solidFill>
                  <a:srgbClr val="7F7F7F"/>
                </a:solidFill>
              </a:defRPr>
            </a:lvl1pPr>
            <a:lvl2pPr indent="-228600" lvl="1" marL="914400" rtl="0" algn="l">
              <a:spcBef>
                <a:spcPts val="1000"/>
              </a:spcBef>
              <a:spcAft>
                <a:spcPts val="0"/>
              </a:spcAft>
              <a:buSzPts val="1440"/>
              <a:buNone/>
              <a:defRPr sz="1800">
                <a:solidFill>
                  <a:srgbClr val="888888"/>
                </a:solidFill>
              </a:defRPr>
            </a:lvl2pPr>
            <a:lvl3pPr indent="-228600" lvl="2" marL="1371600" rtl="0" algn="l">
              <a:spcBef>
                <a:spcPts val="1000"/>
              </a:spcBef>
              <a:spcAft>
                <a:spcPts val="0"/>
              </a:spcAft>
              <a:buSzPts val="1280"/>
              <a:buNone/>
              <a:defRPr sz="1600">
                <a:solidFill>
                  <a:srgbClr val="888888"/>
                </a:solidFill>
              </a:defRPr>
            </a:lvl3pPr>
            <a:lvl4pPr indent="-228600" lvl="3" marL="1828800" rtl="0" algn="l">
              <a:spcBef>
                <a:spcPts val="1000"/>
              </a:spcBef>
              <a:spcAft>
                <a:spcPts val="0"/>
              </a:spcAft>
              <a:buSzPts val="1120"/>
              <a:buNone/>
              <a:defRPr sz="1400">
                <a:solidFill>
                  <a:srgbClr val="888888"/>
                </a:solidFill>
              </a:defRPr>
            </a:lvl4pPr>
            <a:lvl5pPr indent="-228600" lvl="4" marL="2286000" rtl="0" algn="l">
              <a:spcBef>
                <a:spcPts val="1000"/>
              </a:spcBef>
              <a:spcAft>
                <a:spcPts val="0"/>
              </a:spcAft>
              <a:buSzPts val="1120"/>
              <a:buNone/>
              <a:defRPr sz="1400">
                <a:solidFill>
                  <a:srgbClr val="888888"/>
                </a:solidFill>
              </a:defRPr>
            </a:lvl5pPr>
            <a:lvl6pPr indent="-228600" lvl="5" marL="2743200" rtl="0" algn="l">
              <a:spcBef>
                <a:spcPts val="1000"/>
              </a:spcBef>
              <a:spcAft>
                <a:spcPts val="0"/>
              </a:spcAft>
              <a:buSzPts val="1120"/>
              <a:buNone/>
              <a:defRPr sz="1400">
                <a:solidFill>
                  <a:srgbClr val="888888"/>
                </a:solidFill>
              </a:defRPr>
            </a:lvl6pPr>
            <a:lvl7pPr indent="-228600" lvl="6" marL="3200400" rtl="0" algn="l">
              <a:spcBef>
                <a:spcPts val="1000"/>
              </a:spcBef>
              <a:spcAft>
                <a:spcPts val="0"/>
              </a:spcAft>
              <a:buSzPts val="1120"/>
              <a:buNone/>
              <a:defRPr sz="1400">
                <a:solidFill>
                  <a:srgbClr val="888888"/>
                </a:solidFill>
              </a:defRPr>
            </a:lvl7pPr>
            <a:lvl8pPr indent="-228600" lvl="7" marL="3657600" rtl="0" algn="l">
              <a:spcBef>
                <a:spcPts val="1000"/>
              </a:spcBef>
              <a:spcAft>
                <a:spcPts val="0"/>
              </a:spcAft>
              <a:buSzPts val="1120"/>
              <a:buNone/>
              <a:defRPr sz="1400">
                <a:solidFill>
                  <a:srgbClr val="888888"/>
                </a:solidFill>
              </a:defRPr>
            </a:lvl8pPr>
            <a:lvl9pPr indent="-228600" lvl="8" marL="4114800" rtl="0" algn="l">
              <a:spcBef>
                <a:spcPts val="1000"/>
              </a:spcBef>
              <a:spcAft>
                <a:spcPts val="0"/>
              </a:spcAft>
              <a:buSzPts val="1120"/>
              <a:buNone/>
              <a:defRPr sz="1400">
                <a:solidFill>
                  <a:srgbClr val="888888"/>
                </a:solidFill>
              </a:defRPr>
            </a:lvl9pPr>
          </a:lstStyle>
          <a:p/>
        </p:txBody>
      </p:sp>
      <p:sp>
        <p:nvSpPr>
          <p:cNvPr id="317" name="Google Shape;317;p61"/>
          <p:cNvSpPr txBox="1"/>
          <p:nvPr>
            <p:ph idx="10" type="dt"/>
          </p:nvPr>
        </p:nvSpPr>
        <p:spPr>
          <a:xfrm>
            <a:off x="5405258" y="6041363"/>
            <a:ext cx="6840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8" name="Google Shape;318;p61"/>
          <p:cNvSpPr txBox="1"/>
          <p:nvPr>
            <p:ph idx="11" type="ftr"/>
          </p:nvPr>
        </p:nvSpPr>
        <p:spPr>
          <a:xfrm>
            <a:off x="609599" y="6041363"/>
            <a:ext cx="46230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9" name="Google Shape;319;p61"/>
          <p:cNvSpPr txBox="1"/>
          <p:nvPr>
            <p:ph idx="12" type="sldNum"/>
          </p:nvPr>
        </p:nvSpPr>
        <p:spPr>
          <a:xfrm>
            <a:off x="6444676" y="6041363"/>
            <a:ext cx="5127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20" name="Shape 320"/>
        <p:cNvGrpSpPr/>
        <p:nvPr/>
      </p:nvGrpSpPr>
      <p:grpSpPr>
        <a:xfrm>
          <a:off x="0" y="0"/>
          <a:ext cx="0" cy="0"/>
          <a:chOff x="0" y="0"/>
          <a:chExt cx="0" cy="0"/>
        </a:xfrm>
      </p:grpSpPr>
      <p:sp>
        <p:nvSpPr>
          <p:cNvPr id="321" name="Google Shape;321;p62"/>
          <p:cNvSpPr txBox="1"/>
          <p:nvPr>
            <p:ph type="title"/>
          </p:nvPr>
        </p:nvSpPr>
        <p:spPr>
          <a:xfrm>
            <a:off x="609600" y="609600"/>
            <a:ext cx="6347700" cy="13209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Clr>
                <a:schemeClr val="accent1"/>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22" name="Google Shape;322;p62"/>
          <p:cNvSpPr txBox="1"/>
          <p:nvPr>
            <p:ph idx="1" type="body"/>
          </p:nvPr>
        </p:nvSpPr>
        <p:spPr>
          <a:xfrm>
            <a:off x="609600" y="2160589"/>
            <a:ext cx="3088200" cy="3880800"/>
          </a:xfrm>
          <a:prstGeom prst="rect">
            <a:avLst/>
          </a:prstGeom>
          <a:noFill/>
          <a:ln>
            <a:noFill/>
          </a:ln>
        </p:spPr>
        <p:txBody>
          <a:bodyPr anchorCtr="0" anchor="t" bIns="45700" lIns="91425" spcFirstLastPara="1" rIns="91425" wrap="square" tIns="45700">
            <a:noAutofit/>
          </a:bodyPr>
          <a:lstStyle>
            <a:lvl1pPr indent="-320040" lvl="0" marL="457200" rtl="0" algn="l">
              <a:spcBef>
                <a:spcPts val="1000"/>
              </a:spcBef>
              <a:spcAft>
                <a:spcPts val="0"/>
              </a:spcAft>
              <a:buSzPts val="1440"/>
              <a:buChar char="►"/>
              <a:defRPr sz="1800"/>
            </a:lvl1pPr>
            <a:lvl2pPr indent="-309880" lvl="1" marL="914400" rtl="0" algn="l">
              <a:spcBef>
                <a:spcPts val="1000"/>
              </a:spcBef>
              <a:spcAft>
                <a:spcPts val="0"/>
              </a:spcAft>
              <a:buSzPts val="1280"/>
              <a:buChar char="►"/>
              <a:defRPr sz="1600"/>
            </a:lvl2pPr>
            <a:lvl3pPr indent="-299719" lvl="2" marL="1371600" rtl="0" algn="l">
              <a:spcBef>
                <a:spcPts val="1000"/>
              </a:spcBef>
              <a:spcAft>
                <a:spcPts val="0"/>
              </a:spcAft>
              <a:buSzPts val="1120"/>
              <a:buChar char="►"/>
              <a:defRPr sz="1400"/>
            </a:lvl3pPr>
            <a:lvl4pPr indent="-289560" lvl="3" marL="1828800" rtl="0" algn="l">
              <a:spcBef>
                <a:spcPts val="1000"/>
              </a:spcBef>
              <a:spcAft>
                <a:spcPts val="0"/>
              </a:spcAft>
              <a:buSzPts val="960"/>
              <a:buChar char="►"/>
              <a:defRPr sz="1200"/>
            </a:lvl4pPr>
            <a:lvl5pPr indent="-289560" lvl="4" marL="2286000" rtl="0" algn="l">
              <a:spcBef>
                <a:spcPts val="1000"/>
              </a:spcBef>
              <a:spcAft>
                <a:spcPts val="0"/>
              </a:spcAft>
              <a:buSzPts val="960"/>
              <a:buChar char="►"/>
              <a:defRPr sz="1200"/>
            </a:lvl5pPr>
            <a:lvl6pPr indent="-289560" lvl="5" marL="2743200" rtl="0" algn="l">
              <a:spcBef>
                <a:spcPts val="1000"/>
              </a:spcBef>
              <a:spcAft>
                <a:spcPts val="0"/>
              </a:spcAft>
              <a:buSzPts val="960"/>
              <a:buChar char="►"/>
              <a:defRPr sz="1200"/>
            </a:lvl6pPr>
            <a:lvl7pPr indent="-289560" lvl="6" marL="3200400" rtl="0" algn="l">
              <a:spcBef>
                <a:spcPts val="1000"/>
              </a:spcBef>
              <a:spcAft>
                <a:spcPts val="0"/>
              </a:spcAft>
              <a:buSzPts val="960"/>
              <a:buChar char="►"/>
              <a:defRPr sz="1200"/>
            </a:lvl7pPr>
            <a:lvl8pPr indent="-289559" lvl="7" marL="3657600" rtl="0" algn="l">
              <a:spcBef>
                <a:spcPts val="1000"/>
              </a:spcBef>
              <a:spcAft>
                <a:spcPts val="0"/>
              </a:spcAft>
              <a:buSzPts val="960"/>
              <a:buChar char="►"/>
              <a:defRPr sz="1200"/>
            </a:lvl8pPr>
            <a:lvl9pPr indent="-289559" lvl="8" marL="4114800" rtl="0" algn="l">
              <a:spcBef>
                <a:spcPts val="1000"/>
              </a:spcBef>
              <a:spcAft>
                <a:spcPts val="0"/>
              </a:spcAft>
              <a:buSzPts val="960"/>
              <a:buChar char="►"/>
              <a:defRPr sz="1200"/>
            </a:lvl9pPr>
          </a:lstStyle>
          <a:p/>
        </p:txBody>
      </p:sp>
      <p:sp>
        <p:nvSpPr>
          <p:cNvPr id="323" name="Google Shape;323;p62"/>
          <p:cNvSpPr txBox="1"/>
          <p:nvPr>
            <p:ph idx="2" type="body"/>
          </p:nvPr>
        </p:nvSpPr>
        <p:spPr>
          <a:xfrm>
            <a:off x="3869204" y="2160590"/>
            <a:ext cx="3088200" cy="3880800"/>
          </a:xfrm>
          <a:prstGeom prst="rect">
            <a:avLst/>
          </a:prstGeom>
          <a:noFill/>
          <a:ln>
            <a:noFill/>
          </a:ln>
        </p:spPr>
        <p:txBody>
          <a:bodyPr anchorCtr="0" anchor="t" bIns="45700" lIns="91425" spcFirstLastPara="1" rIns="91425" wrap="square" tIns="45700">
            <a:noAutofit/>
          </a:bodyPr>
          <a:lstStyle>
            <a:lvl1pPr indent="-320040" lvl="0" marL="457200" rtl="0" algn="l">
              <a:spcBef>
                <a:spcPts val="1000"/>
              </a:spcBef>
              <a:spcAft>
                <a:spcPts val="0"/>
              </a:spcAft>
              <a:buSzPts val="1440"/>
              <a:buChar char="►"/>
              <a:defRPr sz="1800"/>
            </a:lvl1pPr>
            <a:lvl2pPr indent="-309880" lvl="1" marL="914400" rtl="0" algn="l">
              <a:spcBef>
                <a:spcPts val="1000"/>
              </a:spcBef>
              <a:spcAft>
                <a:spcPts val="0"/>
              </a:spcAft>
              <a:buSzPts val="1280"/>
              <a:buChar char="►"/>
              <a:defRPr sz="1600"/>
            </a:lvl2pPr>
            <a:lvl3pPr indent="-299719" lvl="2" marL="1371600" rtl="0" algn="l">
              <a:spcBef>
                <a:spcPts val="1000"/>
              </a:spcBef>
              <a:spcAft>
                <a:spcPts val="0"/>
              </a:spcAft>
              <a:buSzPts val="1120"/>
              <a:buChar char="►"/>
              <a:defRPr sz="1400"/>
            </a:lvl3pPr>
            <a:lvl4pPr indent="-289560" lvl="3" marL="1828800" rtl="0" algn="l">
              <a:spcBef>
                <a:spcPts val="1000"/>
              </a:spcBef>
              <a:spcAft>
                <a:spcPts val="0"/>
              </a:spcAft>
              <a:buSzPts val="960"/>
              <a:buChar char="►"/>
              <a:defRPr sz="1200"/>
            </a:lvl4pPr>
            <a:lvl5pPr indent="-289560" lvl="4" marL="2286000" rtl="0" algn="l">
              <a:spcBef>
                <a:spcPts val="1000"/>
              </a:spcBef>
              <a:spcAft>
                <a:spcPts val="0"/>
              </a:spcAft>
              <a:buSzPts val="960"/>
              <a:buChar char="►"/>
              <a:defRPr sz="1200"/>
            </a:lvl5pPr>
            <a:lvl6pPr indent="-289560" lvl="5" marL="2743200" rtl="0" algn="l">
              <a:spcBef>
                <a:spcPts val="1000"/>
              </a:spcBef>
              <a:spcAft>
                <a:spcPts val="0"/>
              </a:spcAft>
              <a:buSzPts val="960"/>
              <a:buChar char="►"/>
              <a:defRPr sz="1200"/>
            </a:lvl6pPr>
            <a:lvl7pPr indent="-289560" lvl="6" marL="3200400" rtl="0" algn="l">
              <a:spcBef>
                <a:spcPts val="1000"/>
              </a:spcBef>
              <a:spcAft>
                <a:spcPts val="0"/>
              </a:spcAft>
              <a:buSzPts val="960"/>
              <a:buChar char="►"/>
              <a:defRPr sz="1200"/>
            </a:lvl7pPr>
            <a:lvl8pPr indent="-289559" lvl="7" marL="3657600" rtl="0" algn="l">
              <a:spcBef>
                <a:spcPts val="1000"/>
              </a:spcBef>
              <a:spcAft>
                <a:spcPts val="0"/>
              </a:spcAft>
              <a:buSzPts val="960"/>
              <a:buChar char="►"/>
              <a:defRPr sz="1200"/>
            </a:lvl8pPr>
            <a:lvl9pPr indent="-289559" lvl="8" marL="4114800" rtl="0" algn="l">
              <a:spcBef>
                <a:spcPts val="1000"/>
              </a:spcBef>
              <a:spcAft>
                <a:spcPts val="0"/>
              </a:spcAft>
              <a:buSzPts val="960"/>
              <a:buChar char="►"/>
              <a:defRPr sz="1200"/>
            </a:lvl9pPr>
          </a:lstStyle>
          <a:p/>
        </p:txBody>
      </p:sp>
      <p:sp>
        <p:nvSpPr>
          <p:cNvPr id="324" name="Google Shape;324;p62"/>
          <p:cNvSpPr txBox="1"/>
          <p:nvPr>
            <p:ph idx="10" type="dt"/>
          </p:nvPr>
        </p:nvSpPr>
        <p:spPr>
          <a:xfrm>
            <a:off x="5405258" y="6041363"/>
            <a:ext cx="6840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25" name="Google Shape;325;p62"/>
          <p:cNvSpPr txBox="1"/>
          <p:nvPr>
            <p:ph idx="11" type="ftr"/>
          </p:nvPr>
        </p:nvSpPr>
        <p:spPr>
          <a:xfrm>
            <a:off x="609599" y="6041363"/>
            <a:ext cx="46230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26" name="Google Shape;326;p62"/>
          <p:cNvSpPr txBox="1"/>
          <p:nvPr>
            <p:ph idx="12" type="sldNum"/>
          </p:nvPr>
        </p:nvSpPr>
        <p:spPr>
          <a:xfrm>
            <a:off x="6444676" y="6041363"/>
            <a:ext cx="5127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27" name="Shape 327"/>
        <p:cNvGrpSpPr/>
        <p:nvPr/>
      </p:nvGrpSpPr>
      <p:grpSpPr>
        <a:xfrm>
          <a:off x="0" y="0"/>
          <a:ext cx="0" cy="0"/>
          <a:chOff x="0" y="0"/>
          <a:chExt cx="0" cy="0"/>
        </a:xfrm>
      </p:grpSpPr>
      <p:sp>
        <p:nvSpPr>
          <p:cNvPr id="328" name="Google Shape;328;p63"/>
          <p:cNvSpPr txBox="1"/>
          <p:nvPr>
            <p:ph type="title"/>
          </p:nvPr>
        </p:nvSpPr>
        <p:spPr>
          <a:xfrm>
            <a:off x="609599" y="609600"/>
            <a:ext cx="6347700" cy="13209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Clr>
                <a:schemeClr val="accent1"/>
              </a:buClr>
              <a:buSzPts val="3600"/>
              <a:buFont typeface="Trebuchet MS"/>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29" name="Google Shape;329;p63"/>
          <p:cNvSpPr txBox="1"/>
          <p:nvPr>
            <p:ph idx="1" type="body"/>
          </p:nvPr>
        </p:nvSpPr>
        <p:spPr>
          <a:xfrm>
            <a:off x="609599" y="2160983"/>
            <a:ext cx="3090600" cy="576300"/>
          </a:xfrm>
          <a:prstGeom prst="rect">
            <a:avLst/>
          </a:prstGeom>
          <a:noFill/>
          <a:ln>
            <a:noFill/>
          </a:ln>
        </p:spPr>
        <p:txBody>
          <a:bodyPr anchorCtr="0" anchor="b" bIns="45700" lIns="91425" spcFirstLastPara="1" rIns="91425" wrap="square" tIns="45700">
            <a:noAutofit/>
          </a:bodyPr>
          <a:lstStyle>
            <a:lvl1pPr indent="-228600" lvl="0" marL="457200" rtl="0" algn="l">
              <a:spcBef>
                <a:spcPts val="1000"/>
              </a:spcBef>
              <a:spcAft>
                <a:spcPts val="0"/>
              </a:spcAft>
              <a:buSzPts val="1920"/>
              <a:buNone/>
              <a:defRPr b="0" sz="2400"/>
            </a:lvl1pPr>
            <a:lvl2pPr indent="-228600" lvl="1" marL="914400" rtl="0" algn="l">
              <a:spcBef>
                <a:spcPts val="1000"/>
              </a:spcBef>
              <a:spcAft>
                <a:spcPts val="0"/>
              </a:spcAft>
              <a:buSzPts val="1600"/>
              <a:buNone/>
              <a:defRPr b="1" sz="2000"/>
            </a:lvl2pPr>
            <a:lvl3pPr indent="-228600" lvl="2" marL="1371600" rtl="0" algn="l">
              <a:spcBef>
                <a:spcPts val="1000"/>
              </a:spcBef>
              <a:spcAft>
                <a:spcPts val="0"/>
              </a:spcAft>
              <a:buSzPts val="1440"/>
              <a:buNone/>
              <a:defRPr b="1" sz="1800"/>
            </a:lvl3pPr>
            <a:lvl4pPr indent="-228600" lvl="3" marL="1828800" rtl="0" algn="l">
              <a:spcBef>
                <a:spcPts val="1000"/>
              </a:spcBef>
              <a:spcAft>
                <a:spcPts val="0"/>
              </a:spcAft>
              <a:buSzPts val="1280"/>
              <a:buNone/>
              <a:defRPr b="1" sz="1600"/>
            </a:lvl4pPr>
            <a:lvl5pPr indent="-228600" lvl="4" marL="2286000" rtl="0" algn="l">
              <a:spcBef>
                <a:spcPts val="1000"/>
              </a:spcBef>
              <a:spcAft>
                <a:spcPts val="0"/>
              </a:spcAft>
              <a:buSzPts val="1280"/>
              <a:buNone/>
              <a:defRPr b="1" sz="1600"/>
            </a:lvl5pPr>
            <a:lvl6pPr indent="-228600" lvl="5" marL="2743200" rtl="0" algn="l">
              <a:spcBef>
                <a:spcPts val="1000"/>
              </a:spcBef>
              <a:spcAft>
                <a:spcPts val="0"/>
              </a:spcAft>
              <a:buSzPts val="1280"/>
              <a:buNone/>
              <a:defRPr b="1" sz="1600"/>
            </a:lvl6pPr>
            <a:lvl7pPr indent="-228600" lvl="6" marL="3200400" rtl="0" algn="l">
              <a:spcBef>
                <a:spcPts val="1000"/>
              </a:spcBef>
              <a:spcAft>
                <a:spcPts val="0"/>
              </a:spcAft>
              <a:buSzPts val="1280"/>
              <a:buNone/>
              <a:defRPr b="1" sz="1600"/>
            </a:lvl7pPr>
            <a:lvl8pPr indent="-228600" lvl="7" marL="3657600" rtl="0" algn="l">
              <a:spcBef>
                <a:spcPts val="1000"/>
              </a:spcBef>
              <a:spcAft>
                <a:spcPts val="0"/>
              </a:spcAft>
              <a:buSzPts val="1280"/>
              <a:buNone/>
              <a:defRPr b="1" sz="1600"/>
            </a:lvl8pPr>
            <a:lvl9pPr indent="-228600" lvl="8" marL="4114800" rtl="0" algn="l">
              <a:spcBef>
                <a:spcPts val="1000"/>
              </a:spcBef>
              <a:spcAft>
                <a:spcPts val="0"/>
              </a:spcAft>
              <a:buSzPts val="1280"/>
              <a:buNone/>
              <a:defRPr b="1" sz="1600"/>
            </a:lvl9pPr>
          </a:lstStyle>
          <a:p/>
        </p:txBody>
      </p:sp>
      <p:sp>
        <p:nvSpPr>
          <p:cNvPr id="330" name="Google Shape;330;p63"/>
          <p:cNvSpPr txBox="1"/>
          <p:nvPr>
            <p:ph idx="2" type="body"/>
          </p:nvPr>
        </p:nvSpPr>
        <p:spPr>
          <a:xfrm>
            <a:off x="609599" y="2737246"/>
            <a:ext cx="3090600" cy="3304200"/>
          </a:xfrm>
          <a:prstGeom prst="rect">
            <a:avLst/>
          </a:prstGeom>
          <a:noFill/>
          <a:ln>
            <a:noFill/>
          </a:ln>
        </p:spPr>
        <p:txBody>
          <a:bodyPr anchorCtr="0" anchor="t" bIns="45700" lIns="91425" spcFirstLastPara="1" rIns="91425" wrap="square" tIns="45700">
            <a:noAutofit/>
          </a:bodyPr>
          <a:lstStyle>
            <a:lvl1pPr indent="-320040" lvl="0" marL="457200" rtl="0" algn="l">
              <a:spcBef>
                <a:spcPts val="1000"/>
              </a:spcBef>
              <a:spcAft>
                <a:spcPts val="0"/>
              </a:spcAft>
              <a:buSzPts val="1440"/>
              <a:buChar char="►"/>
              <a:defRPr/>
            </a:lvl1pPr>
            <a:lvl2pPr indent="-320040" lvl="1" marL="914400" rtl="0" algn="l">
              <a:spcBef>
                <a:spcPts val="1000"/>
              </a:spcBef>
              <a:spcAft>
                <a:spcPts val="0"/>
              </a:spcAft>
              <a:buSzPts val="1440"/>
              <a:buChar char="►"/>
              <a:defRPr/>
            </a:lvl2pPr>
            <a:lvl3pPr indent="-320039" lvl="2" marL="1371600" rtl="0" algn="l">
              <a:spcBef>
                <a:spcPts val="1000"/>
              </a:spcBef>
              <a:spcAft>
                <a:spcPts val="0"/>
              </a:spcAft>
              <a:buSzPts val="1440"/>
              <a:buChar char="►"/>
              <a:defRPr/>
            </a:lvl3pPr>
            <a:lvl4pPr indent="-320039" lvl="3" marL="1828800" rtl="0" algn="l">
              <a:spcBef>
                <a:spcPts val="1000"/>
              </a:spcBef>
              <a:spcAft>
                <a:spcPts val="0"/>
              </a:spcAft>
              <a:buSzPts val="1440"/>
              <a:buChar char="►"/>
              <a:defRPr/>
            </a:lvl4pPr>
            <a:lvl5pPr indent="-320039" lvl="4" marL="2286000" rtl="0" algn="l">
              <a:spcBef>
                <a:spcPts val="1000"/>
              </a:spcBef>
              <a:spcAft>
                <a:spcPts val="0"/>
              </a:spcAft>
              <a:buSzPts val="1440"/>
              <a:buChar char="►"/>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331" name="Google Shape;331;p63"/>
          <p:cNvSpPr txBox="1"/>
          <p:nvPr>
            <p:ph idx="3" type="body"/>
          </p:nvPr>
        </p:nvSpPr>
        <p:spPr>
          <a:xfrm>
            <a:off x="3866640" y="2160983"/>
            <a:ext cx="3090600" cy="576300"/>
          </a:xfrm>
          <a:prstGeom prst="rect">
            <a:avLst/>
          </a:prstGeom>
          <a:noFill/>
          <a:ln>
            <a:noFill/>
          </a:ln>
        </p:spPr>
        <p:txBody>
          <a:bodyPr anchorCtr="0" anchor="b" bIns="45700" lIns="91425" spcFirstLastPara="1" rIns="91425" wrap="square" tIns="45700">
            <a:noAutofit/>
          </a:bodyPr>
          <a:lstStyle>
            <a:lvl1pPr indent="-228600" lvl="0" marL="457200" rtl="0" algn="l">
              <a:spcBef>
                <a:spcPts val="1000"/>
              </a:spcBef>
              <a:spcAft>
                <a:spcPts val="0"/>
              </a:spcAft>
              <a:buSzPts val="1920"/>
              <a:buNone/>
              <a:defRPr b="0" sz="2400"/>
            </a:lvl1pPr>
            <a:lvl2pPr indent="-228600" lvl="1" marL="914400" rtl="0" algn="l">
              <a:spcBef>
                <a:spcPts val="1000"/>
              </a:spcBef>
              <a:spcAft>
                <a:spcPts val="0"/>
              </a:spcAft>
              <a:buSzPts val="1600"/>
              <a:buNone/>
              <a:defRPr b="1" sz="2000"/>
            </a:lvl2pPr>
            <a:lvl3pPr indent="-228600" lvl="2" marL="1371600" rtl="0" algn="l">
              <a:spcBef>
                <a:spcPts val="1000"/>
              </a:spcBef>
              <a:spcAft>
                <a:spcPts val="0"/>
              </a:spcAft>
              <a:buSzPts val="1440"/>
              <a:buNone/>
              <a:defRPr b="1" sz="1800"/>
            </a:lvl3pPr>
            <a:lvl4pPr indent="-228600" lvl="3" marL="1828800" rtl="0" algn="l">
              <a:spcBef>
                <a:spcPts val="1000"/>
              </a:spcBef>
              <a:spcAft>
                <a:spcPts val="0"/>
              </a:spcAft>
              <a:buSzPts val="1280"/>
              <a:buNone/>
              <a:defRPr b="1" sz="1600"/>
            </a:lvl4pPr>
            <a:lvl5pPr indent="-228600" lvl="4" marL="2286000" rtl="0" algn="l">
              <a:spcBef>
                <a:spcPts val="1000"/>
              </a:spcBef>
              <a:spcAft>
                <a:spcPts val="0"/>
              </a:spcAft>
              <a:buSzPts val="1280"/>
              <a:buNone/>
              <a:defRPr b="1" sz="1600"/>
            </a:lvl5pPr>
            <a:lvl6pPr indent="-228600" lvl="5" marL="2743200" rtl="0" algn="l">
              <a:spcBef>
                <a:spcPts val="1000"/>
              </a:spcBef>
              <a:spcAft>
                <a:spcPts val="0"/>
              </a:spcAft>
              <a:buSzPts val="1280"/>
              <a:buNone/>
              <a:defRPr b="1" sz="1600"/>
            </a:lvl6pPr>
            <a:lvl7pPr indent="-228600" lvl="6" marL="3200400" rtl="0" algn="l">
              <a:spcBef>
                <a:spcPts val="1000"/>
              </a:spcBef>
              <a:spcAft>
                <a:spcPts val="0"/>
              </a:spcAft>
              <a:buSzPts val="1280"/>
              <a:buNone/>
              <a:defRPr b="1" sz="1600"/>
            </a:lvl7pPr>
            <a:lvl8pPr indent="-228600" lvl="7" marL="3657600" rtl="0" algn="l">
              <a:spcBef>
                <a:spcPts val="1000"/>
              </a:spcBef>
              <a:spcAft>
                <a:spcPts val="0"/>
              </a:spcAft>
              <a:buSzPts val="1280"/>
              <a:buNone/>
              <a:defRPr b="1" sz="1600"/>
            </a:lvl8pPr>
            <a:lvl9pPr indent="-228600" lvl="8" marL="4114800" rtl="0" algn="l">
              <a:spcBef>
                <a:spcPts val="1000"/>
              </a:spcBef>
              <a:spcAft>
                <a:spcPts val="0"/>
              </a:spcAft>
              <a:buSzPts val="1280"/>
              <a:buNone/>
              <a:defRPr b="1" sz="1600"/>
            </a:lvl9pPr>
          </a:lstStyle>
          <a:p/>
        </p:txBody>
      </p:sp>
      <p:sp>
        <p:nvSpPr>
          <p:cNvPr id="332" name="Google Shape;332;p63"/>
          <p:cNvSpPr txBox="1"/>
          <p:nvPr>
            <p:ph idx="4" type="body"/>
          </p:nvPr>
        </p:nvSpPr>
        <p:spPr>
          <a:xfrm>
            <a:off x="3866640" y="2737246"/>
            <a:ext cx="3090600" cy="3304200"/>
          </a:xfrm>
          <a:prstGeom prst="rect">
            <a:avLst/>
          </a:prstGeom>
          <a:noFill/>
          <a:ln>
            <a:noFill/>
          </a:ln>
        </p:spPr>
        <p:txBody>
          <a:bodyPr anchorCtr="0" anchor="t" bIns="45700" lIns="91425" spcFirstLastPara="1" rIns="91425" wrap="square" tIns="45700">
            <a:noAutofit/>
          </a:bodyPr>
          <a:lstStyle>
            <a:lvl1pPr indent="-320040" lvl="0" marL="457200" rtl="0" algn="l">
              <a:spcBef>
                <a:spcPts val="1000"/>
              </a:spcBef>
              <a:spcAft>
                <a:spcPts val="0"/>
              </a:spcAft>
              <a:buSzPts val="1440"/>
              <a:buChar char="►"/>
              <a:defRPr/>
            </a:lvl1pPr>
            <a:lvl2pPr indent="-320040" lvl="1" marL="914400" rtl="0" algn="l">
              <a:spcBef>
                <a:spcPts val="1000"/>
              </a:spcBef>
              <a:spcAft>
                <a:spcPts val="0"/>
              </a:spcAft>
              <a:buSzPts val="1440"/>
              <a:buChar char="►"/>
              <a:defRPr/>
            </a:lvl2pPr>
            <a:lvl3pPr indent="-320039" lvl="2" marL="1371600" rtl="0" algn="l">
              <a:spcBef>
                <a:spcPts val="1000"/>
              </a:spcBef>
              <a:spcAft>
                <a:spcPts val="0"/>
              </a:spcAft>
              <a:buSzPts val="1440"/>
              <a:buChar char="►"/>
              <a:defRPr/>
            </a:lvl3pPr>
            <a:lvl4pPr indent="-320039" lvl="3" marL="1828800" rtl="0" algn="l">
              <a:spcBef>
                <a:spcPts val="1000"/>
              </a:spcBef>
              <a:spcAft>
                <a:spcPts val="0"/>
              </a:spcAft>
              <a:buSzPts val="1440"/>
              <a:buChar char="►"/>
              <a:defRPr/>
            </a:lvl4pPr>
            <a:lvl5pPr indent="-320039" lvl="4" marL="2286000" rtl="0" algn="l">
              <a:spcBef>
                <a:spcPts val="1000"/>
              </a:spcBef>
              <a:spcAft>
                <a:spcPts val="0"/>
              </a:spcAft>
              <a:buSzPts val="1440"/>
              <a:buChar char="►"/>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333" name="Google Shape;333;p63"/>
          <p:cNvSpPr txBox="1"/>
          <p:nvPr>
            <p:ph idx="10" type="dt"/>
          </p:nvPr>
        </p:nvSpPr>
        <p:spPr>
          <a:xfrm>
            <a:off x="5405258" y="6041363"/>
            <a:ext cx="6840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34" name="Google Shape;334;p63"/>
          <p:cNvSpPr txBox="1"/>
          <p:nvPr>
            <p:ph idx="11" type="ftr"/>
          </p:nvPr>
        </p:nvSpPr>
        <p:spPr>
          <a:xfrm>
            <a:off x="609599" y="6041363"/>
            <a:ext cx="46230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35" name="Google Shape;335;p63"/>
          <p:cNvSpPr txBox="1"/>
          <p:nvPr>
            <p:ph idx="12" type="sldNum"/>
          </p:nvPr>
        </p:nvSpPr>
        <p:spPr>
          <a:xfrm>
            <a:off x="6444676" y="6041363"/>
            <a:ext cx="5127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6" name="Shape 336"/>
        <p:cNvGrpSpPr/>
        <p:nvPr/>
      </p:nvGrpSpPr>
      <p:grpSpPr>
        <a:xfrm>
          <a:off x="0" y="0"/>
          <a:ext cx="0" cy="0"/>
          <a:chOff x="0" y="0"/>
          <a:chExt cx="0" cy="0"/>
        </a:xfrm>
      </p:grpSpPr>
      <p:sp>
        <p:nvSpPr>
          <p:cNvPr id="337" name="Google Shape;337;p64"/>
          <p:cNvSpPr txBox="1"/>
          <p:nvPr>
            <p:ph type="title"/>
          </p:nvPr>
        </p:nvSpPr>
        <p:spPr>
          <a:xfrm>
            <a:off x="609599" y="609600"/>
            <a:ext cx="6347700" cy="13209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Clr>
                <a:schemeClr val="accent1"/>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38" name="Google Shape;338;p64"/>
          <p:cNvSpPr txBox="1"/>
          <p:nvPr>
            <p:ph idx="10" type="dt"/>
          </p:nvPr>
        </p:nvSpPr>
        <p:spPr>
          <a:xfrm>
            <a:off x="5405258" y="6041363"/>
            <a:ext cx="6840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39" name="Google Shape;339;p64"/>
          <p:cNvSpPr txBox="1"/>
          <p:nvPr>
            <p:ph idx="11" type="ftr"/>
          </p:nvPr>
        </p:nvSpPr>
        <p:spPr>
          <a:xfrm>
            <a:off x="609599" y="6041363"/>
            <a:ext cx="46230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40" name="Google Shape;340;p64"/>
          <p:cNvSpPr txBox="1"/>
          <p:nvPr>
            <p:ph idx="12" type="sldNum"/>
          </p:nvPr>
        </p:nvSpPr>
        <p:spPr>
          <a:xfrm>
            <a:off x="6444676" y="6041363"/>
            <a:ext cx="5127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41" name="Shape 341"/>
        <p:cNvGrpSpPr/>
        <p:nvPr/>
      </p:nvGrpSpPr>
      <p:grpSpPr>
        <a:xfrm>
          <a:off x="0" y="0"/>
          <a:ext cx="0" cy="0"/>
          <a:chOff x="0" y="0"/>
          <a:chExt cx="0" cy="0"/>
        </a:xfrm>
      </p:grpSpPr>
      <p:sp>
        <p:nvSpPr>
          <p:cNvPr id="342" name="Google Shape;342;p65"/>
          <p:cNvSpPr txBox="1"/>
          <p:nvPr>
            <p:ph type="title"/>
          </p:nvPr>
        </p:nvSpPr>
        <p:spPr>
          <a:xfrm>
            <a:off x="609599" y="1498604"/>
            <a:ext cx="2790300" cy="12786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Clr>
                <a:schemeClr val="accent1"/>
              </a:buClr>
              <a:buSzPts val="2000"/>
              <a:buFont typeface="Trebuchet MS"/>
              <a:buNone/>
              <a:defRPr sz="20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43" name="Google Shape;343;p65"/>
          <p:cNvSpPr txBox="1"/>
          <p:nvPr>
            <p:ph idx="1" type="body"/>
          </p:nvPr>
        </p:nvSpPr>
        <p:spPr>
          <a:xfrm>
            <a:off x="3571275" y="514925"/>
            <a:ext cx="3386100" cy="5526300"/>
          </a:xfrm>
          <a:prstGeom prst="rect">
            <a:avLst/>
          </a:prstGeom>
          <a:noFill/>
          <a:ln>
            <a:noFill/>
          </a:ln>
        </p:spPr>
        <p:txBody>
          <a:bodyPr anchorCtr="0" anchor="t" bIns="45700" lIns="91425" spcFirstLastPara="1" rIns="91425" wrap="square" tIns="45700">
            <a:noAutofit/>
          </a:bodyPr>
          <a:lstStyle>
            <a:lvl1pPr indent="-320040" lvl="0" marL="457200" rtl="0" algn="l">
              <a:spcBef>
                <a:spcPts val="1000"/>
              </a:spcBef>
              <a:spcAft>
                <a:spcPts val="0"/>
              </a:spcAft>
              <a:buSzPts val="1440"/>
              <a:buChar char="►"/>
              <a:defRPr/>
            </a:lvl1pPr>
            <a:lvl2pPr indent="-320040" lvl="1" marL="914400" rtl="0" algn="l">
              <a:spcBef>
                <a:spcPts val="1000"/>
              </a:spcBef>
              <a:spcAft>
                <a:spcPts val="0"/>
              </a:spcAft>
              <a:buSzPts val="1440"/>
              <a:buChar char="►"/>
              <a:defRPr/>
            </a:lvl2pPr>
            <a:lvl3pPr indent="-320039" lvl="2" marL="1371600" rtl="0" algn="l">
              <a:spcBef>
                <a:spcPts val="1000"/>
              </a:spcBef>
              <a:spcAft>
                <a:spcPts val="0"/>
              </a:spcAft>
              <a:buSzPts val="1440"/>
              <a:buChar char="►"/>
              <a:defRPr/>
            </a:lvl3pPr>
            <a:lvl4pPr indent="-320039" lvl="3" marL="1828800" rtl="0" algn="l">
              <a:spcBef>
                <a:spcPts val="1000"/>
              </a:spcBef>
              <a:spcAft>
                <a:spcPts val="0"/>
              </a:spcAft>
              <a:buSzPts val="1440"/>
              <a:buChar char="►"/>
              <a:defRPr/>
            </a:lvl4pPr>
            <a:lvl5pPr indent="-320039" lvl="4" marL="2286000" rtl="0" algn="l">
              <a:spcBef>
                <a:spcPts val="1000"/>
              </a:spcBef>
              <a:spcAft>
                <a:spcPts val="0"/>
              </a:spcAft>
              <a:buSzPts val="1440"/>
              <a:buChar char="►"/>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344" name="Google Shape;344;p65"/>
          <p:cNvSpPr txBox="1"/>
          <p:nvPr>
            <p:ph idx="2" type="body"/>
          </p:nvPr>
        </p:nvSpPr>
        <p:spPr>
          <a:xfrm>
            <a:off x="609599" y="2777069"/>
            <a:ext cx="2790300" cy="2584500"/>
          </a:xfrm>
          <a:prstGeom prst="rect">
            <a:avLst/>
          </a:prstGeom>
          <a:noFill/>
          <a:ln>
            <a:noFill/>
          </a:ln>
        </p:spPr>
        <p:txBody>
          <a:bodyPr anchorCtr="0" anchor="t" bIns="45700" lIns="91425" spcFirstLastPara="1" rIns="91425" wrap="square" tIns="45700">
            <a:noAutofit/>
          </a:bodyPr>
          <a:lstStyle>
            <a:lvl1pPr indent="-228600" lvl="0" marL="457200" rtl="0" algn="l">
              <a:spcBef>
                <a:spcPts val="1000"/>
              </a:spcBef>
              <a:spcAft>
                <a:spcPts val="0"/>
              </a:spcAft>
              <a:buSzPts val="1120"/>
              <a:buNone/>
              <a:defRPr sz="1400"/>
            </a:lvl1pPr>
            <a:lvl2pPr indent="-228600" lvl="1" marL="914400" rtl="0" algn="l">
              <a:spcBef>
                <a:spcPts val="1000"/>
              </a:spcBef>
              <a:spcAft>
                <a:spcPts val="0"/>
              </a:spcAft>
              <a:buSzPts val="840"/>
              <a:buNone/>
              <a:defRPr sz="1050"/>
            </a:lvl2pPr>
            <a:lvl3pPr indent="-228600" lvl="2" marL="1371600" rtl="0" algn="l">
              <a:spcBef>
                <a:spcPts val="1000"/>
              </a:spcBef>
              <a:spcAft>
                <a:spcPts val="0"/>
              </a:spcAft>
              <a:buSzPts val="720"/>
              <a:buNone/>
              <a:defRPr sz="900"/>
            </a:lvl3pPr>
            <a:lvl4pPr indent="-228600" lvl="3" marL="1828800" rtl="0" algn="l">
              <a:spcBef>
                <a:spcPts val="1000"/>
              </a:spcBef>
              <a:spcAft>
                <a:spcPts val="0"/>
              </a:spcAft>
              <a:buSzPts val="600"/>
              <a:buNone/>
              <a:defRPr sz="750"/>
            </a:lvl4pPr>
            <a:lvl5pPr indent="-228600" lvl="4" marL="2286000" rtl="0" algn="l">
              <a:spcBef>
                <a:spcPts val="1000"/>
              </a:spcBef>
              <a:spcAft>
                <a:spcPts val="0"/>
              </a:spcAft>
              <a:buSzPts val="600"/>
              <a:buNone/>
              <a:defRPr sz="750"/>
            </a:lvl5pPr>
            <a:lvl6pPr indent="-228600" lvl="5" marL="2743200" rtl="0" algn="l">
              <a:spcBef>
                <a:spcPts val="1000"/>
              </a:spcBef>
              <a:spcAft>
                <a:spcPts val="0"/>
              </a:spcAft>
              <a:buSzPts val="600"/>
              <a:buNone/>
              <a:defRPr sz="750"/>
            </a:lvl6pPr>
            <a:lvl7pPr indent="-228600" lvl="6" marL="3200400" rtl="0" algn="l">
              <a:spcBef>
                <a:spcPts val="1000"/>
              </a:spcBef>
              <a:spcAft>
                <a:spcPts val="0"/>
              </a:spcAft>
              <a:buSzPts val="600"/>
              <a:buNone/>
              <a:defRPr sz="750"/>
            </a:lvl7pPr>
            <a:lvl8pPr indent="-228600" lvl="7" marL="3657600" rtl="0" algn="l">
              <a:spcBef>
                <a:spcPts val="1000"/>
              </a:spcBef>
              <a:spcAft>
                <a:spcPts val="0"/>
              </a:spcAft>
              <a:buSzPts val="600"/>
              <a:buNone/>
              <a:defRPr sz="750"/>
            </a:lvl8pPr>
            <a:lvl9pPr indent="-228600" lvl="8" marL="4114800" rtl="0" algn="l">
              <a:spcBef>
                <a:spcPts val="1000"/>
              </a:spcBef>
              <a:spcAft>
                <a:spcPts val="0"/>
              </a:spcAft>
              <a:buSzPts val="600"/>
              <a:buNone/>
              <a:defRPr sz="750"/>
            </a:lvl9pPr>
          </a:lstStyle>
          <a:p/>
        </p:txBody>
      </p:sp>
      <p:sp>
        <p:nvSpPr>
          <p:cNvPr id="345" name="Google Shape;345;p65"/>
          <p:cNvSpPr txBox="1"/>
          <p:nvPr>
            <p:ph idx="10" type="dt"/>
          </p:nvPr>
        </p:nvSpPr>
        <p:spPr>
          <a:xfrm>
            <a:off x="5405258" y="6041363"/>
            <a:ext cx="6840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46" name="Google Shape;346;p65"/>
          <p:cNvSpPr txBox="1"/>
          <p:nvPr>
            <p:ph idx="11" type="ftr"/>
          </p:nvPr>
        </p:nvSpPr>
        <p:spPr>
          <a:xfrm>
            <a:off x="609599" y="6041363"/>
            <a:ext cx="46230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47" name="Google Shape;347;p65"/>
          <p:cNvSpPr txBox="1"/>
          <p:nvPr>
            <p:ph idx="12" type="sldNum"/>
          </p:nvPr>
        </p:nvSpPr>
        <p:spPr>
          <a:xfrm>
            <a:off x="6444676" y="6041363"/>
            <a:ext cx="5127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48" name="Shape 348"/>
        <p:cNvGrpSpPr/>
        <p:nvPr/>
      </p:nvGrpSpPr>
      <p:grpSpPr>
        <a:xfrm>
          <a:off x="0" y="0"/>
          <a:ext cx="0" cy="0"/>
          <a:chOff x="0" y="0"/>
          <a:chExt cx="0" cy="0"/>
        </a:xfrm>
      </p:grpSpPr>
      <p:sp>
        <p:nvSpPr>
          <p:cNvPr id="349" name="Google Shape;349;p66"/>
          <p:cNvSpPr txBox="1"/>
          <p:nvPr>
            <p:ph type="title"/>
          </p:nvPr>
        </p:nvSpPr>
        <p:spPr>
          <a:xfrm>
            <a:off x="609599" y="4800600"/>
            <a:ext cx="6347700" cy="5667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Clr>
                <a:schemeClr val="accent1"/>
              </a:buClr>
              <a:buSzPts val="2400"/>
              <a:buFont typeface="Trebuchet MS"/>
              <a:buNone/>
              <a:defRPr b="0" sz="24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50" name="Google Shape;350;p66"/>
          <p:cNvSpPr/>
          <p:nvPr>
            <p:ph idx="2" type="pic"/>
          </p:nvPr>
        </p:nvSpPr>
        <p:spPr>
          <a:xfrm>
            <a:off x="609599" y="609600"/>
            <a:ext cx="6347700" cy="3845700"/>
          </a:xfrm>
          <a:prstGeom prst="rect">
            <a:avLst/>
          </a:prstGeom>
          <a:noFill/>
          <a:ln>
            <a:noFill/>
          </a:ln>
        </p:spPr>
        <p:txBody>
          <a:bodyPr anchorCtr="0" anchor="t" bIns="45700" lIns="91425" spcFirstLastPara="1" rIns="91425" wrap="square" tIns="45700">
            <a:noAutofit/>
          </a:bodyPr>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9pPr>
          </a:lstStyle>
          <a:p/>
        </p:txBody>
      </p:sp>
      <p:sp>
        <p:nvSpPr>
          <p:cNvPr id="351" name="Google Shape;351;p66"/>
          <p:cNvSpPr txBox="1"/>
          <p:nvPr>
            <p:ph idx="1" type="body"/>
          </p:nvPr>
        </p:nvSpPr>
        <p:spPr>
          <a:xfrm>
            <a:off x="609599" y="5367338"/>
            <a:ext cx="6347700" cy="674100"/>
          </a:xfrm>
          <a:prstGeom prst="rect">
            <a:avLst/>
          </a:prstGeom>
          <a:noFill/>
          <a:ln>
            <a:noFill/>
          </a:ln>
        </p:spPr>
        <p:txBody>
          <a:bodyPr anchorCtr="0" anchor="t" bIns="45700" lIns="91425" spcFirstLastPara="1" rIns="91425" wrap="square" tIns="45700">
            <a:noAutofit/>
          </a:bodyPr>
          <a:lstStyle>
            <a:lvl1pPr indent="-228600" lvl="0" marL="457200" rtl="0" algn="l">
              <a:spcBef>
                <a:spcPts val="1000"/>
              </a:spcBef>
              <a:spcAft>
                <a:spcPts val="0"/>
              </a:spcAft>
              <a:buSzPts val="960"/>
              <a:buNone/>
              <a:defRPr sz="1200"/>
            </a:lvl1pPr>
            <a:lvl2pPr indent="-228600" lvl="1" marL="914400" rtl="0" algn="l">
              <a:spcBef>
                <a:spcPts val="1000"/>
              </a:spcBef>
              <a:spcAft>
                <a:spcPts val="0"/>
              </a:spcAft>
              <a:buSzPts val="960"/>
              <a:buNone/>
              <a:defRPr sz="1200"/>
            </a:lvl2pPr>
            <a:lvl3pPr indent="-228600" lvl="2" marL="1371600" rtl="0" algn="l">
              <a:spcBef>
                <a:spcPts val="1000"/>
              </a:spcBef>
              <a:spcAft>
                <a:spcPts val="0"/>
              </a:spcAft>
              <a:buSzPts val="800"/>
              <a:buNone/>
              <a:defRPr sz="1000"/>
            </a:lvl3pPr>
            <a:lvl4pPr indent="-228600" lvl="3" marL="1828800" rtl="0" algn="l">
              <a:spcBef>
                <a:spcPts val="1000"/>
              </a:spcBef>
              <a:spcAft>
                <a:spcPts val="0"/>
              </a:spcAft>
              <a:buSzPts val="720"/>
              <a:buNone/>
              <a:defRPr sz="900"/>
            </a:lvl4pPr>
            <a:lvl5pPr indent="-228600" lvl="4" marL="2286000" rtl="0" algn="l">
              <a:spcBef>
                <a:spcPts val="1000"/>
              </a:spcBef>
              <a:spcAft>
                <a:spcPts val="0"/>
              </a:spcAft>
              <a:buSzPts val="720"/>
              <a:buNone/>
              <a:defRPr sz="900"/>
            </a:lvl5pPr>
            <a:lvl6pPr indent="-228600" lvl="5" marL="2743200" rtl="0" algn="l">
              <a:spcBef>
                <a:spcPts val="1000"/>
              </a:spcBef>
              <a:spcAft>
                <a:spcPts val="0"/>
              </a:spcAft>
              <a:buSzPts val="720"/>
              <a:buNone/>
              <a:defRPr sz="900"/>
            </a:lvl6pPr>
            <a:lvl7pPr indent="-228600" lvl="6" marL="3200400" rtl="0" algn="l">
              <a:spcBef>
                <a:spcPts val="1000"/>
              </a:spcBef>
              <a:spcAft>
                <a:spcPts val="0"/>
              </a:spcAft>
              <a:buSzPts val="720"/>
              <a:buNone/>
              <a:defRPr sz="900"/>
            </a:lvl7pPr>
            <a:lvl8pPr indent="-228600" lvl="7" marL="3657600" rtl="0" algn="l">
              <a:spcBef>
                <a:spcPts val="1000"/>
              </a:spcBef>
              <a:spcAft>
                <a:spcPts val="0"/>
              </a:spcAft>
              <a:buSzPts val="720"/>
              <a:buNone/>
              <a:defRPr sz="900"/>
            </a:lvl8pPr>
            <a:lvl9pPr indent="-228600" lvl="8" marL="4114800" rtl="0" algn="l">
              <a:spcBef>
                <a:spcPts val="1000"/>
              </a:spcBef>
              <a:spcAft>
                <a:spcPts val="0"/>
              </a:spcAft>
              <a:buSzPts val="720"/>
              <a:buNone/>
              <a:defRPr sz="900"/>
            </a:lvl9pPr>
          </a:lstStyle>
          <a:p/>
        </p:txBody>
      </p:sp>
      <p:sp>
        <p:nvSpPr>
          <p:cNvPr id="352" name="Google Shape;352;p66"/>
          <p:cNvSpPr txBox="1"/>
          <p:nvPr>
            <p:ph idx="10" type="dt"/>
          </p:nvPr>
        </p:nvSpPr>
        <p:spPr>
          <a:xfrm>
            <a:off x="5405258" y="6041363"/>
            <a:ext cx="6840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53" name="Google Shape;353;p66"/>
          <p:cNvSpPr txBox="1"/>
          <p:nvPr>
            <p:ph idx="11" type="ftr"/>
          </p:nvPr>
        </p:nvSpPr>
        <p:spPr>
          <a:xfrm>
            <a:off x="609599" y="6041363"/>
            <a:ext cx="46230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54" name="Google Shape;354;p66"/>
          <p:cNvSpPr txBox="1"/>
          <p:nvPr>
            <p:ph idx="12" type="sldNum"/>
          </p:nvPr>
        </p:nvSpPr>
        <p:spPr>
          <a:xfrm>
            <a:off x="6444676" y="6041363"/>
            <a:ext cx="5127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355" name="Shape 355"/>
        <p:cNvGrpSpPr/>
        <p:nvPr/>
      </p:nvGrpSpPr>
      <p:grpSpPr>
        <a:xfrm>
          <a:off x="0" y="0"/>
          <a:ext cx="0" cy="0"/>
          <a:chOff x="0" y="0"/>
          <a:chExt cx="0" cy="0"/>
        </a:xfrm>
      </p:grpSpPr>
      <p:sp>
        <p:nvSpPr>
          <p:cNvPr id="356" name="Google Shape;356;p67"/>
          <p:cNvSpPr txBox="1"/>
          <p:nvPr>
            <p:ph type="title"/>
          </p:nvPr>
        </p:nvSpPr>
        <p:spPr>
          <a:xfrm>
            <a:off x="609600" y="609600"/>
            <a:ext cx="6347700" cy="34035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Clr>
                <a:schemeClr val="accent1"/>
              </a:buClr>
              <a:buSzPts val="4400"/>
              <a:buFont typeface="Trebuchet MS"/>
              <a:buNone/>
              <a:defRPr b="0" sz="4400" cap="none"/>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57" name="Google Shape;357;p67"/>
          <p:cNvSpPr txBox="1"/>
          <p:nvPr>
            <p:ph idx="1" type="body"/>
          </p:nvPr>
        </p:nvSpPr>
        <p:spPr>
          <a:xfrm>
            <a:off x="609600" y="4470400"/>
            <a:ext cx="6347700" cy="1571100"/>
          </a:xfrm>
          <a:prstGeom prst="rect">
            <a:avLst/>
          </a:prstGeom>
          <a:noFill/>
          <a:ln>
            <a:noFill/>
          </a:ln>
        </p:spPr>
        <p:txBody>
          <a:bodyPr anchorCtr="0" anchor="ctr" bIns="45700" lIns="91425" spcFirstLastPara="1" rIns="91425" wrap="square" tIns="45700">
            <a:noAutofit/>
          </a:bodyPr>
          <a:lstStyle>
            <a:lvl1pPr indent="-228600" lvl="0" marL="457200" rtl="0" algn="l">
              <a:spcBef>
                <a:spcPts val="1000"/>
              </a:spcBef>
              <a:spcAft>
                <a:spcPts val="0"/>
              </a:spcAft>
              <a:buSzPts val="1440"/>
              <a:buNone/>
              <a:defRPr sz="1800">
                <a:solidFill>
                  <a:srgbClr val="3F3F3F"/>
                </a:solidFill>
              </a:defRPr>
            </a:lvl1pPr>
            <a:lvl2pPr indent="-228600" lvl="1" marL="914400" rtl="0" algn="l">
              <a:spcBef>
                <a:spcPts val="1000"/>
              </a:spcBef>
              <a:spcAft>
                <a:spcPts val="0"/>
              </a:spcAft>
              <a:buSzPts val="1440"/>
              <a:buNone/>
              <a:defRPr sz="1800">
                <a:solidFill>
                  <a:srgbClr val="888888"/>
                </a:solidFill>
              </a:defRPr>
            </a:lvl2pPr>
            <a:lvl3pPr indent="-228600" lvl="2" marL="1371600" rtl="0" algn="l">
              <a:spcBef>
                <a:spcPts val="1000"/>
              </a:spcBef>
              <a:spcAft>
                <a:spcPts val="0"/>
              </a:spcAft>
              <a:buSzPts val="1280"/>
              <a:buNone/>
              <a:defRPr sz="1600">
                <a:solidFill>
                  <a:srgbClr val="888888"/>
                </a:solidFill>
              </a:defRPr>
            </a:lvl3pPr>
            <a:lvl4pPr indent="-228600" lvl="3" marL="1828800" rtl="0" algn="l">
              <a:spcBef>
                <a:spcPts val="1000"/>
              </a:spcBef>
              <a:spcAft>
                <a:spcPts val="0"/>
              </a:spcAft>
              <a:buSzPts val="1120"/>
              <a:buNone/>
              <a:defRPr sz="1400">
                <a:solidFill>
                  <a:srgbClr val="888888"/>
                </a:solidFill>
              </a:defRPr>
            </a:lvl4pPr>
            <a:lvl5pPr indent="-228600" lvl="4" marL="2286000" rtl="0" algn="l">
              <a:spcBef>
                <a:spcPts val="1000"/>
              </a:spcBef>
              <a:spcAft>
                <a:spcPts val="0"/>
              </a:spcAft>
              <a:buSzPts val="1120"/>
              <a:buNone/>
              <a:defRPr sz="1400">
                <a:solidFill>
                  <a:srgbClr val="888888"/>
                </a:solidFill>
              </a:defRPr>
            </a:lvl5pPr>
            <a:lvl6pPr indent="-228600" lvl="5" marL="2743200" rtl="0" algn="l">
              <a:spcBef>
                <a:spcPts val="1000"/>
              </a:spcBef>
              <a:spcAft>
                <a:spcPts val="0"/>
              </a:spcAft>
              <a:buSzPts val="1120"/>
              <a:buNone/>
              <a:defRPr sz="1400">
                <a:solidFill>
                  <a:srgbClr val="888888"/>
                </a:solidFill>
              </a:defRPr>
            </a:lvl6pPr>
            <a:lvl7pPr indent="-228600" lvl="6" marL="3200400" rtl="0" algn="l">
              <a:spcBef>
                <a:spcPts val="1000"/>
              </a:spcBef>
              <a:spcAft>
                <a:spcPts val="0"/>
              </a:spcAft>
              <a:buSzPts val="1120"/>
              <a:buNone/>
              <a:defRPr sz="1400">
                <a:solidFill>
                  <a:srgbClr val="888888"/>
                </a:solidFill>
              </a:defRPr>
            </a:lvl7pPr>
            <a:lvl8pPr indent="-228600" lvl="7" marL="3657600" rtl="0" algn="l">
              <a:spcBef>
                <a:spcPts val="1000"/>
              </a:spcBef>
              <a:spcAft>
                <a:spcPts val="0"/>
              </a:spcAft>
              <a:buSzPts val="1120"/>
              <a:buNone/>
              <a:defRPr sz="1400">
                <a:solidFill>
                  <a:srgbClr val="888888"/>
                </a:solidFill>
              </a:defRPr>
            </a:lvl8pPr>
            <a:lvl9pPr indent="-228600" lvl="8" marL="4114800" rtl="0" algn="l">
              <a:spcBef>
                <a:spcPts val="1000"/>
              </a:spcBef>
              <a:spcAft>
                <a:spcPts val="0"/>
              </a:spcAft>
              <a:buSzPts val="1120"/>
              <a:buNone/>
              <a:defRPr sz="1400">
                <a:solidFill>
                  <a:srgbClr val="888888"/>
                </a:solidFill>
              </a:defRPr>
            </a:lvl9pPr>
          </a:lstStyle>
          <a:p/>
        </p:txBody>
      </p:sp>
      <p:sp>
        <p:nvSpPr>
          <p:cNvPr id="358" name="Google Shape;358;p67"/>
          <p:cNvSpPr txBox="1"/>
          <p:nvPr>
            <p:ph idx="10" type="dt"/>
          </p:nvPr>
        </p:nvSpPr>
        <p:spPr>
          <a:xfrm>
            <a:off x="5405258" y="6041363"/>
            <a:ext cx="6840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59" name="Google Shape;359;p67"/>
          <p:cNvSpPr txBox="1"/>
          <p:nvPr>
            <p:ph idx="11" type="ftr"/>
          </p:nvPr>
        </p:nvSpPr>
        <p:spPr>
          <a:xfrm>
            <a:off x="609599" y="6041363"/>
            <a:ext cx="46230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60" name="Google Shape;360;p67"/>
          <p:cNvSpPr txBox="1"/>
          <p:nvPr>
            <p:ph idx="12" type="sldNum"/>
          </p:nvPr>
        </p:nvSpPr>
        <p:spPr>
          <a:xfrm>
            <a:off x="6444676" y="6041363"/>
            <a:ext cx="5127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361" name="Shape 361"/>
        <p:cNvGrpSpPr/>
        <p:nvPr/>
      </p:nvGrpSpPr>
      <p:grpSpPr>
        <a:xfrm>
          <a:off x="0" y="0"/>
          <a:ext cx="0" cy="0"/>
          <a:chOff x="0" y="0"/>
          <a:chExt cx="0" cy="0"/>
        </a:xfrm>
      </p:grpSpPr>
      <p:sp>
        <p:nvSpPr>
          <p:cNvPr id="362" name="Google Shape;362;p68"/>
          <p:cNvSpPr txBox="1"/>
          <p:nvPr>
            <p:ph type="title"/>
          </p:nvPr>
        </p:nvSpPr>
        <p:spPr>
          <a:xfrm>
            <a:off x="774885" y="609600"/>
            <a:ext cx="6072300" cy="30225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Clr>
                <a:schemeClr val="accent1"/>
              </a:buClr>
              <a:buSzPts val="4400"/>
              <a:buFont typeface="Trebuchet MS"/>
              <a:buNone/>
              <a:defRPr b="0" sz="4400" cap="none"/>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63" name="Google Shape;363;p68"/>
          <p:cNvSpPr txBox="1"/>
          <p:nvPr>
            <p:ph idx="1" type="body"/>
          </p:nvPr>
        </p:nvSpPr>
        <p:spPr>
          <a:xfrm>
            <a:off x="1101074" y="3632200"/>
            <a:ext cx="5419800" cy="381000"/>
          </a:xfrm>
          <a:prstGeom prst="rect">
            <a:avLst/>
          </a:prstGeom>
          <a:noFill/>
          <a:ln>
            <a:noFill/>
          </a:ln>
        </p:spPr>
        <p:txBody>
          <a:bodyPr anchorCtr="0" anchor="ctr" bIns="45700" lIns="91425" spcFirstLastPara="1" rIns="91425" wrap="square" tIns="45700">
            <a:noAutofit/>
          </a:bodyPr>
          <a:lstStyle>
            <a:lvl1pPr indent="-228600" lvl="0" marL="457200" rtl="0" algn="l">
              <a:spcBef>
                <a:spcPts val="1000"/>
              </a:spcBef>
              <a:spcAft>
                <a:spcPts val="0"/>
              </a:spcAft>
              <a:buSzPts val="1280"/>
              <a:buFont typeface="Trebuchet MS"/>
              <a:buNone/>
              <a:defRPr sz="1600">
                <a:solidFill>
                  <a:srgbClr val="7F7F7F"/>
                </a:solidFill>
              </a:defRPr>
            </a:lvl1pPr>
            <a:lvl2pPr indent="-228600" lvl="1" marL="914400" rtl="0" algn="l">
              <a:spcBef>
                <a:spcPts val="1000"/>
              </a:spcBef>
              <a:spcAft>
                <a:spcPts val="0"/>
              </a:spcAft>
              <a:buSzPts val="1280"/>
              <a:buFont typeface="Trebuchet MS"/>
              <a:buNone/>
              <a:defRPr/>
            </a:lvl2pPr>
            <a:lvl3pPr indent="-228600" lvl="2" marL="1371600" rtl="0" algn="l">
              <a:spcBef>
                <a:spcPts val="1000"/>
              </a:spcBef>
              <a:spcAft>
                <a:spcPts val="0"/>
              </a:spcAft>
              <a:buSzPts val="1120"/>
              <a:buFont typeface="Trebuchet MS"/>
              <a:buNone/>
              <a:defRPr/>
            </a:lvl3pPr>
            <a:lvl4pPr indent="-228600" lvl="3" marL="1828800" rtl="0" algn="l">
              <a:spcBef>
                <a:spcPts val="1000"/>
              </a:spcBef>
              <a:spcAft>
                <a:spcPts val="0"/>
              </a:spcAft>
              <a:buSzPts val="960"/>
              <a:buFont typeface="Trebuchet MS"/>
              <a:buNone/>
              <a:defRPr/>
            </a:lvl4pPr>
            <a:lvl5pPr indent="-228600" lvl="4" marL="2286000" rtl="0" algn="l">
              <a:spcBef>
                <a:spcPts val="1000"/>
              </a:spcBef>
              <a:spcAft>
                <a:spcPts val="0"/>
              </a:spcAft>
              <a:buSzPts val="960"/>
              <a:buFont typeface="Trebuchet MS"/>
              <a:buNone/>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364" name="Google Shape;364;p68"/>
          <p:cNvSpPr txBox="1"/>
          <p:nvPr>
            <p:ph idx="2" type="body"/>
          </p:nvPr>
        </p:nvSpPr>
        <p:spPr>
          <a:xfrm>
            <a:off x="609598" y="4470400"/>
            <a:ext cx="6347700" cy="1571100"/>
          </a:xfrm>
          <a:prstGeom prst="rect">
            <a:avLst/>
          </a:prstGeom>
          <a:noFill/>
          <a:ln>
            <a:noFill/>
          </a:ln>
        </p:spPr>
        <p:txBody>
          <a:bodyPr anchorCtr="0" anchor="ctr" bIns="45700" lIns="91425" spcFirstLastPara="1" rIns="91425" wrap="square" tIns="45700">
            <a:noAutofit/>
          </a:bodyPr>
          <a:lstStyle>
            <a:lvl1pPr indent="-228600" lvl="0" marL="457200" rtl="0" algn="l">
              <a:spcBef>
                <a:spcPts val="1000"/>
              </a:spcBef>
              <a:spcAft>
                <a:spcPts val="0"/>
              </a:spcAft>
              <a:buSzPts val="1440"/>
              <a:buNone/>
              <a:defRPr sz="1800">
                <a:solidFill>
                  <a:srgbClr val="3F3F3F"/>
                </a:solidFill>
              </a:defRPr>
            </a:lvl1pPr>
            <a:lvl2pPr indent="-228600" lvl="1" marL="914400" rtl="0" algn="l">
              <a:spcBef>
                <a:spcPts val="1000"/>
              </a:spcBef>
              <a:spcAft>
                <a:spcPts val="0"/>
              </a:spcAft>
              <a:buSzPts val="1440"/>
              <a:buNone/>
              <a:defRPr sz="1800">
                <a:solidFill>
                  <a:srgbClr val="888888"/>
                </a:solidFill>
              </a:defRPr>
            </a:lvl2pPr>
            <a:lvl3pPr indent="-228600" lvl="2" marL="1371600" rtl="0" algn="l">
              <a:spcBef>
                <a:spcPts val="1000"/>
              </a:spcBef>
              <a:spcAft>
                <a:spcPts val="0"/>
              </a:spcAft>
              <a:buSzPts val="1280"/>
              <a:buNone/>
              <a:defRPr sz="1600">
                <a:solidFill>
                  <a:srgbClr val="888888"/>
                </a:solidFill>
              </a:defRPr>
            </a:lvl3pPr>
            <a:lvl4pPr indent="-228600" lvl="3" marL="1828800" rtl="0" algn="l">
              <a:spcBef>
                <a:spcPts val="1000"/>
              </a:spcBef>
              <a:spcAft>
                <a:spcPts val="0"/>
              </a:spcAft>
              <a:buSzPts val="1120"/>
              <a:buNone/>
              <a:defRPr sz="1400">
                <a:solidFill>
                  <a:srgbClr val="888888"/>
                </a:solidFill>
              </a:defRPr>
            </a:lvl4pPr>
            <a:lvl5pPr indent="-228600" lvl="4" marL="2286000" rtl="0" algn="l">
              <a:spcBef>
                <a:spcPts val="1000"/>
              </a:spcBef>
              <a:spcAft>
                <a:spcPts val="0"/>
              </a:spcAft>
              <a:buSzPts val="1120"/>
              <a:buNone/>
              <a:defRPr sz="1400">
                <a:solidFill>
                  <a:srgbClr val="888888"/>
                </a:solidFill>
              </a:defRPr>
            </a:lvl5pPr>
            <a:lvl6pPr indent="-228600" lvl="5" marL="2743200" rtl="0" algn="l">
              <a:spcBef>
                <a:spcPts val="1000"/>
              </a:spcBef>
              <a:spcAft>
                <a:spcPts val="0"/>
              </a:spcAft>
              <a:buSzPts val="1120"/>
              <a:buNone/>
              <a:defRPr sz="1400">
                <a:solidFill>
                  <a:srgbClr val="888888"/>
                </a:solidFill>
              </a:defRPr>
            </a:lvl6pPr>
            <a:lvl7pPr indent="-228600" lvl="6" marL="3200400" rtl="0" algn="l">
              <a:spcBef>
                <a:spcPts val="1000"/>
              </a:spcBef>
              <a:spcAft>
                <a:spcPts val="0"/>
              </a:spcAft>
              <a:buSzPts val="1120"/>
              <a:buNone/>
              <a:defRPr sz="1400">
                <a:solidFill>
                  <a:srgbClr val="888888"/>
                </a:solidFill>
              </a:defRPr>
            </a:lvl7pPr>
            <a:lvl8pPr indent="-228600" lvl="7" marL="3657600" rtl="0" algn="l">
              <a:spcBef>
                <a:spcPts val="1000"/>
              </a:spcBef>
              <a:spcAft>
                <a:spcPts val="0"/>
              </a:spcAft>
              <a:buSzPts val="1120"/>
              <a:buNone/>
              <a:defRPr sz="1400">
                <a:solidFill>
                  <a:srgbClr val="888888"/>
                </a:solidFill>
              </a:defRPr>
            </a:lvl8pPr>
            <a:lvl9pPr indent="-228600" lvl="8" marL="4114800" rtl="0" algn="l">
              <a:spcBef>
                <a:spcPts val="1000"/>
              </a:spcBef>
              <a:spcAft>
                <a:spcPts val="0"/>
              </a:spcAft>
              <a:buSzPts val="1120"/>
              <a:buNone/>
              <a:defRPr sz="1400">
                <a:solidFill>
                  <a:srgbClr val="888888"/>
                </a:solidFill>
              </a:defRPr>
            </a:lvl9pPr>
          </a:lstStyle>
          <a:p/>
        </p:txBody>
      </p:sp>
      <p:sp>
        <p:nvSpPr>
          <p:cNvPr id="365" name="Google Shape;365;p68"/>
          <p:cNvSpPr txBox="1"/>
          <p:nvPr>
            <p:ph idx="10" type="dt"/>
          </p:nvPr>
        </p:nvSpPr>
        <p:spPr>
          <a:xfrm>
            <a:off x="5405258" y="6041363"/>
            <a:ext cx="6840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66" name="Google Shape;366;p68"/>
          <p:cNvSpPr txBox="1"/>
          <p:nvPr>
            <p:ph idx="11" type="ftr"/>
          </p:nvPr>
        </p:nvSpPr>
        <p:spPr>
          <a:xfrm>
            <a:off x="609599" y="6041363"/>
            <a:ext cx="46230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67" name="Google Shape;367;p68"/>
          <p:cNvSpPr txBox="1"/>
          <p:nvPr>
            <p:ph idx="12" type="sldNum"/>
          </p:nvPr>
        </p:nvSpPr>
        <p:spPr>
          <a:xfrm>
            <a:off x="6444676" y="6041363"/>
            <a:ext cx="5127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68" name="Google Shape;368;p68"/>
          <p:cNvSpPr txBox="1"/>
          <p:nvPr/>
        </p:nvSpPr>
        <p:spPr>
          <a:xfrm>
            <a:off x="482711" y="790378"/>
            <a:ext cx="457200" cy="5847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 sz="8000">
                <a:solidFill>
                  <a:srgbClr val="9EDFF5"/>
                </a:solidFill>
                <a:latin typeface="Arial"/>
                <a:ea typeface="Arial"/>
                <a:cs typeface="Arial"/>
                <a:sym typeface="Arial"/>
              </a:rPr>
              <a:t>“</a:t>
            </a:r>
            <a:endParaRPr/>
          </a:p>
        </p:txBody>
      </p:sp>
      <p:sp>
        <p:nvSpPr>
          <p:cNvPr id="369" name="Google Shape;369;p68"/>
          <p:cNvSpPr txBox="1"/>
          <p:nvPr/>
        </p:nvSpPr>
        <p:spPr>
          <a:xfrm>
            <a:off x="6747699" y="2886556"/>
            <a:ext cx="457200" cy="5847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 sz="8000">
                <a:solidFill>
                  <a:srgbClr val="9EDFF5"/>
                </a:solidFill>
                <a:latin typeface="Arial"/>
                <a:ea typeface="Arial"/>
                <a:cs typeface="Arial"/>
                <a:sym typeface="Arial"/>
              </a:rPr>
              <a:t>”</a:t>
            </a:r>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370" name="Shape 370"/>
        <p:cNvGrpSpPr/>
        <p:nvPr/>
      </p:nvGrpSpPr>
      <p:grpSpPr>
        <a:xfrm>
          <a:off x="0" y="0"/>
          <a:ext cx="0" cy="0"/>
          <a:chOff x="0" y="0"/>
          <a:chExt cx="0" cy="0"/>
        </a:xfrm>
      </p:grpSpPr>
      <p:sp>
        <p:nvSpPr>
          <p:cNvPr id="371" name="Google Shape;371;p69"/>
          <p:cNvSpPr txBox="1"/>
          <p:nvPr>
            <p:ph type="title"/>
          </p:nvPr>
        </p:nvSpPr>
        <p:spPr>
          <a:xfrm>
            <a:off x="609598" y="1931988"/>
            <a:ext cx="6347700" cy="25956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Clr>
                <a:schemeClr val="accent1"/>
              </a:buClr>
              <a:buSzPts val="4400"/>
              <a:buFont typeface="Trebuchet MS"/>
              <a:buNone/>
              <a:defRPr b="0" sz="4400" cap="none"/>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72" name="Google Shape;372;p69"/>
          <p:cNvSpPr txBox="1"/>
          <p:nvPr>
            <p:ph idx="1" type="body"/>
          </p:nvPr>
        </p:nvSpPr>
        <p:spPr>
          <a:xfrm>
            <a:off x="609598" y="4527448"/>
            <a:ext cx="6347700" cy="1513800"/>
          </a:xfrm>
          <a:prstGeom prst="rect">
            <a:avLst/>
          </a:prstGeom>
          <a:noFill/>
          <a:ln>
            <a:noFill/>
          </a:ln>
        </p:spPr>
        <p:txBody>
          <a:bodyPr anchorCtr="0" anchor="t" bIns="45700" lIns="91425" spcFirstLastPara="1" rIns="91425" wrap="square" tIns="45700">
            <a:noAutofit/>
          </a:bodyPr>
          <a:lstStyle>
            <a:lvl1pPr indent="-228600" lvl="0" marL="457200" rtl="0" algn="l">
              <a:spcBef>
                <a:spcPts val="1000"/>
              </a:spcBef>
              <a:spcAft>
                <a:spcPts val="0"/>
              </a:spcAft>
              <a:buSzPts val="1440"/>
              <a:buNone/>
              <a:defRPr sz="1800">
                <a:solidFill>
                  <a:srgbClr val="3F3F3F"/>
                </a:solidFill>
              </a:defRPr>
            </a:lvl1pPr>
            <a:lvl2pPr indent="-228600" lvl="1" marL="914400" rtl="0" algn="l">
              <a:spcBef>
                <a:spcPts val="1000"/>
              </a:spcBef>
              <a:spcAft>
                <a:spcPts val="0"/>
              </a:spcAft>
              <a:buSzPts val="1440"/>
              <a:buNone/>
              <a:defRPr sz="1800">
                <a:solidFill>
                  <a:srgbClr val="888888"/>
                </a:solidFill>
              </a:defRPr>
            </a:lvl2pPr>
            <a:lvl3pPr indent="-228600" lvl="2" marL="1371600" rtl="0" algn="l">
              <a:spcBef>
                <a:spcPts val="1000"/>
              </a:spcBef>
              <a:spcAft>
                <a:spcPts val="0"/>
              </a:spcAft>
              <a:buSzPts val="1280"/>
              <a:buNone/>
              <a:defRPr sz="1600">
                <a:solidFill>
                  <a:srgbClr val="888888"/>
                </a:solidFill>
              </a:defRPr>
            </a:lvl3pPr>
            <a:lvl4pPr indent="-228600" lvl="3" marL="1828800" rtl="0" algn="l">
              <a:spcBef>
                <a:spcPts val="1000"/>
              </a:spcBef>
              <a:spcAft>
                <a:spcPts val="0"/>
              </a:spcAft>
              <a:buSzPts val="1120"/>
              <a:buNone/>
              <a:defRPr sz="1400">
                <a:solidFill>
                  <a:srgbClr val="888888"/>
                </a:solidFill>
              </a:defRPr>
            </a:lvl4pPr>
            <a:lvl5pPr indent="-228600" lvl="4" marL="2286000" rtl="0" algn="l">
              <a:spcBef>
                <a:spcPts val="1000"/>
              </a:spcBef>
              <a:spcAft>
                <a:spcPts val="0"/>
              </a:spcAft>
              <a:buSzPts val="1120"/>
              <a:buNone/>
              <a:defRPr sz="1400">
                <a:solidFill>
                  <a:srgbClr val="888888"/>
                </a:solidFill>
              </a:defRPr>
            </a:lvl5pPr>
            <a:lvl6pPr indent="-228600" lvl="5" marL="2743200" rtl="0" algn="l">
              <a:spcBef>
                <a:spcPts val="1000"/>
              </a:spcBef>
              <a:spcAft>
                <a:spcPts val="0"/>
              </a:spcAft>
              <a:buSzPts val="1120"/>
              <a:buNone/>
              <a:defRPr sz="1400">
                <a:solidFill>
                  <a:srgbClr val="888888"/>
                </a:solidFill>
              </a:defRPr>
            </a:lvl6pPr>
            <a:lvl7pPr indent="-228600" lvl="6" marL="3200400" rtl="0" algn="l">
              <a:spcBef>
                <a:spcPts val="1000"/>
              </a:spcBef>
              <a:spcAft>
                <a:spcPts val="0"/>
              </a:spcAft>
              <a:buSzPts val="1120"/>
              <a:buNone/>
              <a:defRPr sz="1400">
                <a:solidFill>
                  <a:srgbClr val="888888"/>
                </a:solidFill>
              </a:defRPr>
            </a:lvl7pPr>
            <a:lvl8pPr indent="-228600" lvl="7" marL="3657600" rtl="0" algn="l">
              <a:spcBef>
                <a:spcPts val="1000"/>
              </a:spcBef>
              <a:spcAft>
                <a:spcPts val="0"/>
              </a:spcAft>
              <a:buSzPts val="1120"/>
              <a:buNone/>
              <a:defRPr sz="1400">
                <a:solidFill>
                  <a:srgbClr val="888888"/>
                </a:solidFill>
              </a:defRPr>
            </a:lvl8pPr>
            <a:lvl9pPr indent="-228600" lvl="8" marL="4114800" rtl="0" algn="l">
              <a:spcBef>
                <a:spcPts val="1000"/>
              </a:spcBef>
              <a:spcAft>
                <a:spcPts val="0"/>
              </a:spcAft>
              <a:buSzPts val="1120"/>
              <a:buNone/>
              <a:defRPr sz="1400">
                <a:solidFill>
                  <a:srgbClr val="888888"/>
                </a:solidFill>
              </a:defRPr>
            </a:lvl9pPr>
          </a:lstStyle>
          <a:p/>
        </p:txBody>
      </p:sp>
      <p:sp>
        <p:nvSpPr>
          <p:cNvPr id="373" name="Google Shape;373;p69"/>
          <p:cNvSpPr txBox="1"/>
          <p:nvPr>
            <p:ph idx="10" type="dt"/>
          </p:nvPr>
        </p:nvSpPr>
        <p:spPr>
          <a:xfrm>
            <a:off x="5405258" y="6041363"/>
            <a:ext cx="6840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74" name="Google Shape;374;p69"/>
          <p:cNvSpPr txBox="1"/>
          <p:nvPr>
            <p:ph idx="11" type="ftr"/>
          </p:nvPr>
        </p:nvSpPr>
        <p:spPr>
          <a:xfrm>
            <a:off x="609599" y="6041363"/>
            <a:ext cx="46230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75" name="Google Shape;375;p69"/>
          <p:cNvSpPr txBox="1"/>
          <p:nvPr>
            <p:ph idx="12" type="sldNum"/>
          </p:nvPr>
        </p:nvSpPr>
        <p:spPr>
          <a:xfrm>
            <a:off x="6444676" y="6041363"/>
            <a:ext cx="5127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376" name="Shape 376"/>
        <p:cNvGrpSpPr/>
        <p:nvPr/>
      </p:nvGrpSpPr>
      <p:grpSpPr>
        <a:xfrm>
          <a:off x="0" y="0"/>
          <a:ext cx="0" cy="0"/>
          <a:chOff x="0" y="0"/>
          <a:chExt cx="0" cy="0"/>
        </a:xfrm>
      </p:grpSpPr>
      <p:sp>
        <p:nvSpPr>
          <p:cNvPr id="377" name="Google Shape;377;p70"/>
          <p:cNvSpPr txBox="1"/>
          <p:nvPr>
            <p:ph type="title"/>
          </p:nvPr>
        </p:nvSpPr>
        <p:spPr>
          <a:xfrm>
            <a:off x="774885" y="609600"/>
            <a:ext cx="6072300" cy="30225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Clr>
                <a:schemeClr val="accent1"/>
              </a:buClr>
              <a:buSzPts val="4400"/>
              <a:buFont typeface="Trebuchet MS"/>
              <a:buNone/>
              <a:defRPr b="0" sz="4400" cap="none"/>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78" name="Google Shape;378;p70"/>
          <p:cNvSpPr txBox="1"/>
          <p:nvPr>
            <p:ph idx="1" type="body"/>
          </p:nvPr>
        </p:nvSpPr>
        <p:spPr>
          <a:xfrm>
            <a:off x="609597" y="4013200"/>
            <a:ext cx="6347700" cy="514200"/>
          </a:xfrm>
          <a:prstGeom prst="rect">
            <a:avLst/>
          </a:prstGeom>
          <a:noFill/>
          <a:ln>
            <a:noFill/>
          </a:ln>
        </p:spPr>
        <p:txBody>
          <a:bodyPr anchorCtr="0" anchor="b" bIns="45700" lIns="91425" spcFirstLastPara="1" rIns="91425" wrap="square" tIns="45700">
            <a:noAutofit/>
          </a:bodyPr>
          <a:lstStyle>
            <a:lvl1pPr indent="-228600" lvl="0" marL="457200" rtl="0" algn="l">
              <a:spcBef>
                <a:spcPts val="1000"/>
              </a:spcBef>
              <a:spcAft>
                <a:spcPts val="0"/>
              </a:spcAft>
              <a:buSzPts val="1920"/>
              <a:buFont typeface="Trebuchet MS"/>
              <a:buNone/>
              <a:defRPr sz="2400">
                <a:solidFill>
                  <a:srgbClr val="3F3F3F"/>
                </a:solidFill>
              </a:defRPr>
            </a:lvl1pPr>
            <a:lvl2pPr indent="-228600" lvl="1" marL="914400" rtl="0" algn="l">
              <a:spcBef>
                <a:spcPts val="1000"/>
              </a:spcBef>
              <a:spcAft>
                <a:spcPts val="0"/>
              </a:spcAft>
              <a:buSzPts val="1280"/>
              <a:buFont typeface="Trebuchet MS"/>
              <a:buNone/>
              <a:defRPr/>
            </a:lvl2pPr>
            <a:lvl3pPr indent="-228600" lvl="2" marL="1371600" rtl="0" algn="l">
              <a:spcBef>
                <a:spcPts val="1000"/>
              </a:spcBef>
              <a:spcAft>
                <a:spcPts val="0"/>
              </a:spcAft>
              <a:buSzPts val="1120"/>
              <a:buFont typeface="Trebuchet MS"/>
              <a:buNone/>
              <a:defRPr/>
            </a:lvl3pPr>
            <a:lvl4pPr indent="-228600" lvl="3" marL="1828800" rtl="0" algn="l">
              <a:spcBef>
                <a:spcPts val="1000"/>
              </a:spcBef>
              <a:spcAft>
                <a:spcPts val="0"/>
              </a:spcAft>
              <a:buSzPts val="960"/>
              <a:buFont typeface="Trebuchet MS"/>
              <a:buNone/>
              <a:defRPr/>
            </a:lvl4pPr>
            <a:lvl5pPr indent="-228600" lvl="4" marL="2286000" rtl="0" algn="l">
              <a:spcBef>
                <a:spcPts val="1000"/>
              </a:spcBef>
              <a:spcAft>
                <a:spcPts val="0"/>
              </a:spcAft>
              <a:buSzPts val="960"/>
              <a:buFont typeface="Trebuchet MS"/>
              <a:buNone/>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379" name="Google Shape;379;p70"/>
          <p:cNvSpPr txBox="1"/>
          <p:nvPr>
            <p:ph idx="2" type="body"/>
          </p:nvPr>
        </p:nvSpPr>
        <p:spPr>
          <a:xfrm>
            <a:off x="609598" y="4527448"/>
            <a:ext cx="6347700" cy="1513800"/>
          </a:xfrm>
          <a:prstGeom prst="rect">
            <a:avLst/>
          </a:prstGeom>
          <a:noFill/>
          <a:ln>
            <a:noFill/>
          </a:ln>
        </p:spPr>
        <p:txBody>
          <a:bodyPr anchorCtr="0" anchor="t" bIns="45700" lIns="91425" spcFirstLastPara="1" rIns="91425" wrap="square" tIns="45700">
            <a:noAutofit/>
          </a:bodyPr>
          <a:lstStyle>
            <a:lvl1pPr indent="-228600" lvl="0" marL="457200" rtl="0" algn="l">
              <a:spcBef>
                <a:spcPts val="1000"/>
              </a:spcBef>
              <a:spcAft>
                <a:spcPts val="0"/>
              </a:spcAft>
              <a:buSzPts val="1440"/>
              <a:buNone/>
              <a:defRPr sz="1800">
                <a:solidFill>
                  <a:srgbClr val="7F7F7F"/>
                </a:solidFill>
              </a:defRPr>
            </a:lvl1pPr>
            <a:lvl2pPr indent="-228600" lvl="1" marL="914400" rtl="0" algn="l">
              <a:spcBef>
                <a:spcPts val="1000"/>
              </a:spcBef>
              <a:spcAft>
                <a:spcPts val="0"/>
              </a:spcAft>
              <a:buSzPts val="1440"/>
              <a:buNone/>
              <a:defRPr sz="1800">
                <a:solidFill>
                  <a:srgbClr val="888888"/>
                </a:solidFill>
              </a:defRPr>
            </a:lvl2pPr>
            <a:lvl3pPr indent="-228600" lvl="2" marL="1371600" rtl="0" algn="l">
              <a:spcBef>
                <a:spcPts val="1000"/>
              </a:spcBef>
              <a:spcAft>
                <a:spcPts val="0"/>
              </a:spcAft>
              <a:buSzPts val="1280"/>
              <a:buNone/>
              <a:defRPr sz="1600">
                <a:solidFill>
                  <a:srgbClr val="888888"/>
                </a:solidFill>
              </a:defRPr>
            </a:lvl3pPr>
            <a:lvl4pPr indent="-228600" lvl="3" marL="1828800" rtl="0" algn="l">
              <a:spcBef>
                <a:spcPts val="1000"/>
              </a:spcBef>
              <a:spcAft>
                <a:spcPts val="0"/>
              </a:spcAft>
              <a:buSzPts val="1120"/>
              <a:buNone/>
              <a:defRPr sz="1400">
                <a:solidFill>
                  <a:srgbClr val="888888"/>
                </a:solidFill>
              </a:defRPr>
            </a:lvl4pPr>
            <a:lvl5pPr indent="-228600" lvl="4" marL="2286000" rtl="0" algn="l">
              <a:spcBef>
                <a:spcPts val="1000"/>
              </a:spcBef>
              <a:spcAft>
                <a:spcPts val="0"/>
              </a:spcAft>
              <a:buSzPts val="1120"/>
              <a:buNone/>
              <a:defRPr sz="1400">
                <a:solidFill>
                  <a:srgbClr val="888888"/>
                </a:solidFill>
              </a:defRPr>
            </a:lvl5pPr>
            <a:lvl6pPr indent="-228600" lvl="5" marL="2743200" rtl="0" algn="l">
              <a:spcBef>
                <a:spcPts val="1000"/>
              </a:spcBef>
              <a:spcAft>
                <a:spcPts val="0"/>
              </a:spcAft>
              <a:buSzPts val="1120"/>
              <a:buNone/>
              <a:defRPr sz="1400">
                <a:solidFill>
                  <a:srgbClr val="888888"/>
                </a:solidFill>
              </a:defRPr>
            </a:lvl6pPr>
            <a:lvl7pPr indent="-228600" lvl="6" marL="3200400" rtl="0" algn="l">
              <a:spcBef>
                <a:spcPts val="1000"/>
              </a:spcBef>
              <a:spcAft>
                <a:spcPts val="0"/>
              </a:spcAft>
              <a:buSzPts val="1120"/>
              <a:buNone/>
              <a:defRPr sz="1400">
                <a:solidFill>
                  <a:srgbClr val="888888"/>
                </a:solidFill>
              </a:defRPr>
            </a:lvl7pPr>
            <a:lvl8pPr indent="-228600" lvl="7" marL="3657600" rtl="0" algn="l">
              <a:spcBef>
                <a:spcPts val="1000"/>
              </a:spcBef>
              <a:spcAft>
                <a:spcPts val="0"/>
              </a:spcAft>
              <a:buSzPts val="1120"/>
              <a:buNone/>
              <a:defRPr sz="1400">
                <a:solidFill>
                  <a:srgbClr val="888888"/>
                </a:solidFill>
              </a:defRPr>
            </a:lvl8pPr>
            <a:lvl9pPr indent="-228600" lvl="8" marL="4114800" rtl="0" algn="l">
              <a:spcBef>
                <a:spcPts val="1000"/>
              </a:spcBef>
              <a:spcAft>
                <a:spcPts val="0"/>
              </a:spcAft>
              <a:buSzPts val="1120"/>
              <a:buNone/>
              <a:defRPr sz="1400">
                <a:solidFill>
                  <a:srgbClr val="888888"/>
                </a:solidFill>
              </a:defRPr>
            </a:lvl9pPr>
          </a:lstStyle>
          <a:p/>
        </p:txBody>
      </p:sp>
      <p:sp>
        <p:nvSpPr>
          <p:cNvPr id="380" name="Google Shape;380;p70"/>
          <p:cNvSpPr txBox="1"/>
          <p:nvPr>
            <p:ph idx="10" type="dt"/>
          </p:nvPr>
        </p:nvSpPr>
        <p:spPr>
          <a:xfrm>
            <a:off x="5405258" y="6041363"/>
            <a:ext cx="6840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81" name="Google Shape;381;p70"/>
          <p:cNvSpPr txBox="1"/>
          <p:nvPr>
            <p:ph idx="11" type="ftr"/>
          </p:nvPr>
        </p:nvSpPr>
        <p:spPr>
          <a:xfrm>
            <a:off x="609599" y="6041363"/>
            <a:ext cx="46230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82" name="Google Shape;382;p70"/>
          <p:cNvSpPr txBox="1"/>
          <p:nvPr>
            <p:ph idx="12" type="sldNum"/>
          </p:nvPr>
        </p:nvSpPr>
        <p:spPr>
          <a:xfrm>
            <a:off x="6444676" y="6041363"/>
            <a:ext cx="5127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83" name="Google Shape;383;p70"/>
          <p:cNvSpPr txBox="1"/>
          <p:nvPr/>
        </p:nvSpPr>
        <p:spPr>
          <a:xfrm>
            <a:off x="482711" y="790378"/>
            <a:ext cx="457200" cy="5847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 sz="8000">
                <a:solidFill>
                  <a:srgbClr val="9EDFF5"/>
                </a:solidFill>
                <a:latin typeface="Arial"/>
                <a:ea typeface="Arial"/>
                <a:cs typeface="Arial"/>
                <a:sym typeface="Arial"/>
              </a:rPr>
              <a:t>“</a:t>
            </a:r>
            <a:endParaRPr/>
          </a:p>
        </p:txBody>
      </p:sp>
      <p:sp>
        <p:nvSpPr>
          <p:cNvPr id="384" name="Google Shape;384;p70"/>
          <p:cNvSpPr txBox="1"/>
          <p:nvPr/>
        </p:nvSpPr>
        <p:spPr>
          <a:xfrm>
            <a:off x="6747699" y="2886556"/>
            <a:ext cx="457200" cy="5847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 sz="8000">
                <a:solidFill>
                  <a:srgbClr val="9EDFF5"/>
                </a:solidFill>
                <a:latin typeface="Arial"/>
                <a:ea typeface="Arial"/>
                <a:cs typeface="Arial"/>
                <a:sym typeface="Arial"/>
              </a:rPr>
              <a:t>”</a:t>
            </a:r>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385" name="Shape 385"/>
        <p:cNvGrpSpPr/>
        <p:nvPr/>
      </p:nvGrpSpPr>
      <p:grpSpPr>
        <a:xfrm>
          <a:off x="0" y="0"/>
          <a:ext cx="0" cy="0"/>
          <a:chOff x="0" y="0"/>
          <a:chExt cx="0" cy="0"/>
        </a:xfrm>
      </p:grpSpPr>
      <p:sp>
        <p:nvSpPr>
          <p:cNvPr id="386" name="Google Shape;386;p71"/>
          <p:cNvSpPr txBox="1"/>
          <p:nvPr>
            <p:ph type="title"/>
          </p:nvPr>
        </p:nvSpPr>
        <p:spPr>
          <a:xfrm>
            <a:off x="615848" y="609600"/>
            <a:ext cx="6341400" cy="30225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Clr>
                <a:schemeClr val="accent1"/>
              </a:buClr>
              <a:buSzPts val="4400"/>
              <a:buFont typeface="Trebuchet MS"/>
              <a:buNone/>
              <a:defRPr b="0" sz="4400" cap="none"/>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87" name="Google Shape;387;p71"/>
          <p:cNvSpPr txBox="1"/>
          <p:nvPr>
            <p:ph idx="1" type="body"/>
          </p:nvPr>
        </p:nvSpPr>
        <p:spPr>
          <a:xfrm>
            <a:off x="609597" y="4013200"/>
            <a:ext cx="6347700" cy="514200"/>
          </a:xfrm>
          <a:prstGeom prst="rect">
            <a:avLst/>
          </a:prstGeom>
          <a:noFill/>
          <a:ln>
            <a:noFill/>
          </a:ln>
        </p:spPr>
        <p:txBody>
          <a:bodyPr anchorCtr="0" anchor="b" bIns="45700" lIns="91425" spcFirstLastPara="1" rIns="91425" wrap="square" tIns="45700">
            <a:noAutofit/>
          </a:bodyPr>
          <a:lstStyle>
            <a:lvl1pPr indent="-228600" lvl="0" marL="457200" rtl="0" algn="l">
              <a:spcBef>
                <a:spcPts val="1000"/>
              </a:spcBef>
              <a:spcAft>
                <a:spcPts val="0"/>
              </a:spcAft>
              <a:buSzPts val="1920"/>
              <a:buFont typeface="Trebuchet MS"/>
              <a:buNone/>
              <a:defRPr sz="2400">
                <a:solidFill>
                  <a:schemeClr val="accent1"/>
                </a:solidFill>
              </a:defRPr>
            </a:lvl1pPr>
            <a:lvl2pPr indent="-228600" lvl="1" marL="914400" rtl="0" algn="l">
              <a:spcBef>
                <a:spcPts val="1000"/>
              </a:spcBef>
              <a:spcAft>
                <a:spcPts val="0"/>
              </a:spcAft>
              <a:buSzPts val="1280"/>
              <a:buFont typeface="Trebuchet MS"/>
              <a:buNone/>
              <a:defRPr/>
            </a:lvl2pPr>
            <a:lvl3pPr indent="-228600" lvl="2" marL="1371600" rtl="0" algn="l">
              <a:spcBef>
                <a:spcPts val="1000"/>
              </a:spcBef>
              <a:spcAft>
                <a:spcPts val="0"/>
              </a:spcAft>
              <a:buSzPts val="1120"/>
              <a:buFont typeface="Trebuchet MS"/>
              <a:buNone/>
              <a:defRPr/>
            </a:lvl3pPr>
            <a:lvl4pPr indent="-228600" lvl="3" marL="1828800" rtl="0" algn="l">
              <a:spcBef>
                <a:spcPts val="1000"/>
              </a:spcBef>
              <a:spcAft>
                <a:spcPts val="0"/>
              </a:spcAft>
              <a:buSzPts val="960"/>
              <a:buFont typeface="Trebuchet MS"/>
              <a:buNone/>
              <a:defRPr/>
            </a:lvl4pPr>
            <a:lvl5pPr indent="-228600" lvl="4" marL="2286000" rtl="0" algn="l">
              <a:spcBef>
                <a:spcPts val="1000"/>
              </a:spcBef>
              <a:spcAft>
                <a:spcPts val="0"/>
              </a:spcAft>
              <a:buSzPts val="960"/>
              <a:buFont typeface="Trebuchet MS"/>
              <a:buNone/>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388" name="Google Shape;388;p71"/>
          <p:cNvSpPr txBox="1"/>
          <p:nvPr>
            <p:ph idx="2" type="body"/>
          </p:nvPr>
        </p:nvSpPr>
        <p:spPr>
          <a:xfrm>
            <a:off x="609598" y="4527448"/>
            <a:ext cx="6347700" cy="1513800"/>
          </a:xfrm>
          <a:prstGeom prst="rect">
            <a:avLst/>
          </a:prstGeom>
          <a:noFill/>
          <a:ln>
            <a:noFill/>
          </a:ln>
        </p:spPr>
        <p:txBody>
          <a:bodyPr anchorCtr="0" anchor="t" bIns="45700" lIns="91425" spcFirstLastPara="1" rIns="91425" wrap="square" tIns="45700">
            <a:noAutofit/>
          </a:bodyPr>
          <a:lstStyle>
            <a:lvl1pPr indent="-228600" lvl="0" marL="457200" rtl="0" algn="l">
              <a:spcBef>
                <a:spcPts val="1000"/>
              </a:spcBef>
              <a:spcAft>
                <a:spcPts val="0"/>
              </a:spcAft>
              <a:buSzPts val="1440"/>
              <a:buNone/>
              <a:defRPr sz="1800">
                <a:solidFill>
                  <a:srgbClr val="7F7F7F"/>
                </a:solidFill>
              </a:defRPr>
            </a:lvl1pPr>
            <a:lvl2pPr indent="-228600" lvl="1" marL="914400" rtl="0" algn="l">
              <a:spcBef>
                <a:spcPts val="1000"/>
              </a:spcBef>
              <a:spcAft>
                <a:spcPts val="0"/>
              </a:spcAft>
              <a:buSzPts val="1440"/>
              <a:buNone/>
              <a:defRPr sz="1800">
                <a:solidFill>
                  <a:srgbClr val="888888"/>
                </a:solidFill>
              </a:defRPr>
            </a:lvl2pPr>
            <a:lvl3pPr indent="-228600" lvl="2" marL="1371600" rtl="0" algn="l">
              <a:spcBef>
                <a:spcPts val="1000"/>
              </a:spcBef>
              <a:spcAft>
                <a:spcPts val="0"/>
              </a:spcAft>
              <a:buSzPts val="1280"/>
              <a:buNone/>
              <a:defRPr sz="1600">
                <a:solidFill>
                  <a:srgbClr val="888888"/>
                </a:solidFill>
              </a:defRPr>
            </a:lvl3pPr>
            <a:lvl4pPr indent="-228600" lvl="3" marL="1828800" rtl="0" algn="l">
              <a:spcBef>
                <a:spcPts val="1000"/>
              </a:spcBef>
              <a:spcAft>
                <a:spcPts val="0"/>
              </a:spcAft>
              <a:buSzPts val="1120"/>
              <a:buNone/>
              <a:defRPr sz="1400">
                <a:solidFill>
                  <a:srgbClr val="888888"/>
                </a:solidFill>
              </a:defRPr>
            </a:lvl4pPr>
            <a:lvl5pPr indent="-228600" lvl="4" marL="2286000" rtl="0" algn="l">
              <a:spcBef>
                <a:spcPts val="1000"/>
              </a:spcBef>
              <a:spcAft>
                <a:spcPts val="0"/>
              </a:spcAft>
              <a:buSzPts val="1120"/>
              <a:buNone/>
              <a:defRPr sz="1400">
                <a:solidFill>
                  <a:srgbClr val="888888"/>
                </a:solidFill>
              </a:defRPr>
            </a:lvl5pPr>
            <a:lvl6pPr indent="-228600" lvl="5" marL="2743200" rtl="0" algn="l">
              <a:spcBef>
                <a:spcPts val="1000"/>
              </a:spcBef>
              <a:spcAft>
                <a:spcPts val="0"/>
              </a:spcAft>
              <a:buSzPts val="1120"/>
              <a:buNone/>
              <a:defRPr sz="1400">
                <a:solidFill>
                  <a:srgbClr val="888888"/>
                </a:solidFill>
              </a:defRPr>
            </a:lvl6pPr>
            <a:lvl7pPr indent="-228600" lvl="6" marL="3200400" rtl="0" algn="l">
              <a:spcBef>
                <a:spcPts val="1000"/>
              </a:spcBef>
              <a:spcAft>
                <a:spcPts val="0"/>
              </a:spcAft>
              <a:buSzPts val="1120"/>
              <a:buNone/>
              <a:defRPr sz="1400">
                <a:solidFill>
                  <a:srgbClr val="888888"/>
                </a:solidFill>
              </a:defRPr>
            </a:lvl7pPr>
            <a:lvl8pPr indent="-228600" lvl="7" marL="3657600" rtl="0" algn="l">
              <a:spcBef>
                <a:spcPts val="1000"/>
              </a:spcBef>
              <a:spcAft>
                <a:spcPts val="0"/>
              </a:spcAft>
              <a:buSzPts val="1120"/>
              <a:buNone/>
              <a:defRPr sz="1400">
                <a:solidFill>
                  <a:srgbClr val="888888"/>
                </a:solidFill>
              </a:defRPr>
            </a:lvl8pPr>
            <a:lvl9pPr indent="-228600" lvl="8" marL="4114800" rtl="0" algn="l">
              <a:spcBef>
                <a:spcPts val="1000"/>
              </a:spcBef>
              <a:spcAft>
                <a:spcPts val="0"/>
              </a:spcAft>
              <a:buSzPts val="1120"/>
              <a:buNone/>
              <a:defRPr sz="1400">
                <a:solidFill>
                  <a:srgbClr val="888888"/>
                </a:solidFill>
              </a:defRPr>
            </a:lvl9pPr>
          </a:lstStyle>
          <a:p/>
        </p:txBody>
      </p:sp>
      <p:sp>
        <p:nvSpPr>
          <p:cNvPr id="389" name="Google Shape;389;p71"/>
          <p:cNvSpPr txBox="1"/>
          <p:nvPr>
            <p:ph idx="10" type="dt"/>
          </p:nvPr>
        </p:nvSpPr>
        <p:spPr>
          <a:xfrm>
            <a:off x="5405258" y="6041363"/>
            <a:ext cx="6840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90" name="Google Shape;390;p71"/>
          <p:cNvSpPr txBox="1"/>
          <p:nvPr>
            <p:ph idx="11" type="ftr"/>
          </p:nvPr>
        </p:nvSpPr>
        <p:spPr>
          <a:xfrm>
            <a:off x="609599" y="6041363"/>
            <a:ext cx="46230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91" name="Google Shape;391;p71"/>
          <p:cNvSpPr txBox="1"/>
          <p:nvPr>
            <p:ph idx="12" type="sldNum"/>
          </p:nvPr>
        </p:nvSpPr>
        <p:spPr>
          <a:xfrm>
            <a:off x="6444676" y="6041363"/>
            <a:ext cx="5127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92" name="Shape 392"/>
        <p:cNvGrpSpPr/>
        <p:nvPr/>
      </p:nvGrpSpPr>
      <p:grpSpPr>
        <a:xfrm>
          <a:off x="0" y="0"/>
          <a:ext cx="0" cy="0"/>
          <a:chOff x="0" y="0"/>
          <a:chExt cx="0" cy="0"/>
        </a:xfrm>
      </p:grpSpPr>
      <p:sp>
        <p:nvSpPr>
          <p:cNvPr id="393" name="Google Shape;393;p72"/>
          <p:cNvSpPr txBox="1"/>
          <p:nvPr>
            <p:ph type="title"/>
          </p:nvPr>
        </p:nvSpPr>
        <p:spPr>
          <a:xfrm>
            <a:off x="609599" y="609600"/>
            <a:ext cx="6347700" cy="13209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Clr>
                <a:schemeClr val="accent1"/>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94" name="Google Shape;394;p72"/>
          <p:cNvSpPr txBox="1"/>
          <p:nvPr>
            <p:ph idx="1" type="body"/>
          </p:nvPr>
        </p:nvSpPr>
        <p:spPr>
          <a:xfrm rot="5400000">
            <a:off x="1843063" y="927140"/>
            <a:ext cx="3880800" cy="6347700"/>
          </a:xfrm>
          <a:prstGeom prst="rect">
            <a:avLst/>
          </a:prstGeom>
          <a:noFill/>
          <a:ln>
            <a:noFill/>
          </a:ln>
        </p:spPr>
        <p:txBody>
          <a:bodyPr anchorCtr="0" anchor="t" bIns="45700" lIns="91425" spcFirstLastPara="1" rIns="91425" wrap="square" tIns="45700">
            <a:noAutofit/>
          </a:bodyPr>
          <a:lstStyle>
            <a:lvl1pPr indent="-320040" lvl="0" marL="457200" rtl="0" algn="l">
              <a:spcBef>
                <a:spcPts val="1000"/>
              </a:spcBef>
              <a:spcAft>
                <a:spcPts val="0"/>
              </a:spcAft>
              <a:buSzPts val="1440"/>
              <a:buChar char="►"/>
              <a:defRPr/>
            </a:lvl1pPr>
            <a:lvl2pPr indent="-320040" lvl="1" marL="914400" rtl="0" algn="l">
              <a:spcBef>
                <a:spcPts val="1000"/>
              </a:spcBef>
              <a:spcAft>
                <a:spcPts val="0"/>
              </a:spcAft>
              <a:buSzPts val="1440"/>
              <a:buChar char="►"/>
              <a:defRPr/>
            </a:lvl2pPr>
            <a:lvl3pPr indent="-320039" lvl="2" marL="1371600" rtl="0" algn="l">
              <a:spcBef>
                <a:spcPts val="1000"/>
              </a:spcBef>
              <a:spcAft>
                <a:spcPts val="0"/>
              </a:spcAft>
              <a:buSzPts val="1440"/>
              <a:buChar char="►"/>
              <a:defRPr/>
            </a:lvl3pPr>
            <a:lvl4pPr indent="-320039" lvl="3" marL="1828800" rtl="0" algn="l">
              <a:spcBef>
                <a:spcPts val="1000"/>
              </a:spcBef>
              <a:spcAft>
                <a:spcPts val="0"/>
              </a:spcAft>
              <a:buSzPts val="1440"/>
              <a:buChar char="►"/>
              <a:defRPr/>
            </a:lvl4pPr>
            <a:lvl5pPr indent="-320039" lvl="4" marL="2286000" rtl="0" algn="l">
              <a:spcBef>
                <a:spcPts val="1000"/>
              </a:spcBef>
              <a:spcAft>
                <a:spcPts val="0"/>
              </a:spcAft>
              <a:buSzPts val="1440"/>
              <a:buChar char="►"/>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395" name="Google Shape;395;p72"/>
          <p:cNvSpPr txBox="1"/>
          <p:nvPr>
            <p:ph idx="10" type="dt"/>
          </p:nvPr>
        </p:nvSpPr>
        <p:spPr>
          <a:xfrm>
            <a:off x="5405258" y="6041363"/>
            <a:ext cx="6840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96" name="Google Shape;396;p72"/>
          <p:cNvSpPr txBox="1"/>
          <p:nvPr>
            <p:ph idx="11" type="ftr"/>
          </p:nvPr>
        </p:nvSpPr>
        <p:spPr>
          <a:xfrm>
            <a:off x="609599" y="6041363"/>
            <a:ext cx="46230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97" name="Google Shape;397;p72"/>
          <p:cNvSpPr txBox="1"/>
          <p:nvPr>
            <p:ph idx="12" type="sldNum"/>
          </p:nvPr>
        </p:nvSpPr>
        <p:spPr>
          <a:xfrm>
            <a:off x="6444676" y="6041363"/>
            <a:ext cx="5127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98" name="Shape 398"/>
        <p:cNvGrpSpPr/>
        <p:nvPr/>
      </p:nvGrpSpPr>
      <p:grpSpPr>
        <a:xfrm>
          <a:off x="0" y="0"/>
          <a:ext cx="0" cy="0"/>
          <a:chOff x="0" y="0"/>
          <a:chExt cx="0" cy="0"/>
        </a:xfrm>
      </p:grpSpPr>
      <p:sp>
        <p:nvSpPr>
          <p:cNvPr id="399" name="Google Shape;399;p73"/>
          <p:cNvSpPr txBox="1"/>
          <p:nvPr>
            <p:ph type="title"/>
          </p:nvPr>
        </p:nvSpPr>
        <p:spPr>
          <a:xfrm rot="5400000">
            <a:off x="3840924" y="2745900"/>
            <a:ext cx="5251500" cy="978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Clr>
                <a:schemeClr val="accent1"/>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00" name="Google Shape;400;p73"/>
          <p:cNvSpPr txBox="1"/>
          <p:nvPr>
            <p:ph idx="1" type="body"/>
          </p:nvPr>
        </p:nvSpPr>
        <p:spPr>
          <a:xfrm rot="5400000">
            <a:off x="581325" y="637800"/>
            <a:ext cx="5251500" cy="5195100"/>
          </a:xfrm>
          <a:prstGeom prst="rect">
            <a:avLst/>
          </a:prstGeom>
          <a:noFill/>
          <a:ln>
            <a:noFill/>
          </a:ln>
        </p:spPr>
        <p:txBody>
          <a:bodyPr anchorCtr="0" anchor="t" bIns="45700" lIns="91425" spcFirstLastPara="1" rIns="91425" wrap="square" tIns="45700">
            <a:noAutofit/>
          </a:bodyPr>
          <a:lstStyle>
            <a:lvl1pPr indent="-320040" lvl="0" marL="457200" rtl="0" algn="l">
              <a:spcBef>
                <a:spcPts val="1000"/>
              </a:spcBef>
              <a:spcAft>
                <a:spcPts val="0"/>
              </a:spcAft>
              <a:buSzPts val="1440"/>
              <a:buChar char="►"/>
              <a:defRPr/>
            </a:lvl1pPr>
            <a:lvl2pPr indent="-320040" lvl="1" marL="914400" rtl="0" algn="l">
              <a:spcBef>
                <a:spcPts val="1000"/>
              </a:spcBef>
              <a:spcAft>
                <a:spcPts val="0"/>
              </a:spcAft>
              <a:buSzPts val="1440"/>
              <a:buChar char="►"/>
              <a:defRPr/>
            </a:lvl2pPr>
            <a:lvl3pPr indent="-320039" lvl="2" marL="1371600" rtl="0" algn="l">
              <a:spcBef>
                <a:spcPts val="1000"/>
              </a:spcBef>
              <a:spcAft>
                <a:spcPts val="0"/>
              </a:spcAft>
              <a:buSzPts val="1440"/>
              <a:buChar char="►"/>
              <a:defRPr/>
            </a:lvl3pPr>
            <a:lvl4pPr indent="-320039" lvl="3" marL="1828800" rtl="0" algn="l">
              <a:spcBef>
                <a:spcPts val="1000"/>
              </a:spcBef>
              <a:spcAft>
                <a:spcPts val="0"/>
              </a:spcAft>
              <a:buSzPts val="1440"/>
              <a:buChar char="►"/>
              <a:defRPr/>
            </a:lvl4pPr>
            <a:lvl5pPr indent="-320039" lvl="4" marL="2286000" rtl="0" algn="l">
              <a:spcBef>
                <a:spcPts val="1000"/>
              </a:spcBef>
              <a:spcAft>
                <a:spcPts val="0"/>
              </a:spcAft>
              <a:buSzPts val="1440"/>
              <a:buChar char="►"/>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401" name="Google Shape;401;p73"/>
          <p:cNvSpPr txBox="1"/>
          <p:nvPr>
            <p:ph idx="10" type="dt"/>
          </p:nvPr>
        </p:nvSpPr>
        <p:spPr>
          <a:xfrm>
            <a:off x="5405258" y="6041363"/>
            <a:ext cx="6840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02" name="Google Shape;402;p73"/>
          <p:cNvSpPr txBox="1"/>
          <p:nvPr>
            <p:ph idx="11" type="ftr"/>
          </p:nvPr>
        </p:nvSpPr>
        <p:spPr>
          <a:xfrm>
            <a:off x="609599" y="6041363"/>
            <a:ext cx="46230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03" name="Google Shape;403;p73"/>
          <p:cNvSpPr txBox="1"/>
          <p:nvPr>
            <p:ph idx="12" type="sldNum"/>
          </p:nvPr>
        </p:nvSpPr>
        <p:spPr>
          <a:xfrm>
            <a:off x="6444676" y="6041363"/>
            <a:ext cx="5127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408" name="Shape 408"/>
        <p:cNvGrpSpPr/>
        <p:nvPr/>
      </p:nvGrpSpPr>
      <p:grpSpPr>
        <a:xfrm>
          <a:off x="0" y="0"/>
          <a:ext cx="0" cy="0"/>
          <a:chOff x="0" y="0"/>
          <a:chExt cx="0" cy="0"/>
        </a:xfrm>
      </p:grpSpPr>
      <p:sp>
        <p:nvSpPr>
          <p:cNvPr id="409" name="Google Shape;409;p75"/>
          <p:cNvSpPr/>
          <p:nvPr/>
        </p:nvSpPr>
        <p:spPr>
          <a:xfrm>
            <a:off x="6477000" y="219722"/>
            <a:ext cx="2438400" cy="6409677"/>
          </a:xfrm>
          <a:custGeom>
            <a:rect b="b" l="l" r="r" t="t"/>
            <a:pathLst>
              <a:path extrusionOk="0" h="6409677" w="2438400">
                <a:moveTo>
                  <a:pt x="1544714" y="0"/>
                </a:moveTo>
                <a:lnTo>
                  <a:pt x="2438400" y="8877"/>
                </a:lnTo>
                <a:lnTo>
                  <a:pt x="2438400" y="6409677"/>
                </a:lnTo>
                <a:lnTo>
                  <a:pt x="0" y="6409677"/>
                </a:lnTo>
                <a:lnTo>
                  <a:pt x="1544714"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sp>
        <p:nvSpPr>
          <p:cNvPr id="410" name="Google Shape;410;p75"/>
          <p:cNvSpPr txBox="1"/>
          <p:nvPr>
            <p:ph type="title"/>
          </p:nvPr>
        </p:nvSpPr>
        <p:spPr>
          <a:xfrm>
            <a:off x="722313" y="3289300"/>
            <a:ext cx="5830800" cy="13620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Clr>
                <a:schemeClr val="dk1"/>
              </a:buClr>
              <a:buSzPts val="4400"/>
              <a:buFont typeface="Arial Black"/>
              <a:buNone/>
              <a:defRPr b="1" sz="4400" cap="none">
                <a:latin typeface="Arial Black"/>
                <a:ea typeface="Arial Black"/>
                <a:cs typeface="Arial Black"/>
                <a:sym typeface="Arial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11" name="Google Shape;411;p75"/>
          <p:cNvSpPr txBox="1"/>
          <p:nvPr>
            <p:ph idx="1" type="body"/>
          </p:nvPr>
        </p:nvSpPr>
        <p:spPr>
          <a:xfrm>
            <a:off x="722313" y="4660900"/>
            <a:ext cx="5297400" cy="673200"/>
          </a:xfrm>
          <a:prstGeom prst="rect">
            <a:avLst/>
          </a:prstGeom>
          <a:noFill/>
          <a:ln>
            <a:noFill/>
          </a:ln>
        </p:spPr>
        <p:txBody>
          <a:bodyPr anchorCtr="0" anchor="t" bIns="45700" lIns="91425" spcFirstLastPara="1" rIns="91425" wrap="square" tIns="45700">
            <a:noAutofit/>
          </a:bodyPr>
          <a:lstStyle>
            <a:lvl1pPr indent="-228600" lvl="0" marL="457200" rtl="0" algn="l">
              <a:spcBef>
                <a:spcPts val="480"/>
              </a:spcBef>
              <a:spcAft>
                <a:spcPts val="0"/>
              </a:spcAft>
              <a:buClr>
                <a:srgbClr val="4C4C51"/>
              </a:buClr>
              <a:buSzPts val="2400"/>
              <a:buNone/>
              <a:defRPr sz="2400">
                <a:solidFill>
                  <a:srgbClr val="4C4C51"/>
                </a:solidFill>
              </a:defRPr>
            </a:lvl1pPr>
            <a:lvl2pPr indent="-228600" lvl="1" marL="914400" rtl="0" algn="l">
              <a:spcBef>
                <a:spcPts val="360"/>
              </a:spcBef>
              <a:spcAft>
                <a:spcPts val="0"/>
              </a:spcAft>
              <a:buClr>
                <a:srgbClr val="898989"/>
              </a:buClr>
              <a:buSzPts val="1800"/>
              <a:buNone/>
              <a:defRPr sz="1800">
                <a:solidFill>
                  <a:srgbClr val="898989"/>
                </a:solidFill>
              </a:defRPr>
            </a:lvl2pPr>
            <a:lvl3pPr indent="-228600" lvl="2" marL="1371600" rtl="0" algn="l">
              <a:spcBef>
                <a:spcPts val="320"/>
              </a:spcBef>
              <a:spcAft>
                <a:spcPts val="0"/>
              </a:spcAft>
              <a:buClr>
                <a:srgbClr val="898989"/>
              </a:buClr>
              <a:buSzPts val="1600"/>
              <a:buNone/>
              <a:defRPr sz="1600">
                <a:solidFill>
                  <a:srgbClr val="898989"/>
                </a:solidFill>
              </a:defRPr>
            </a:lvl3pPr>
            <a:lvl4pPr indent="-228600" lvl="3" marL="1828800" rtl="0" algn="l">
              <a:spcBef>
                <a:spcPts val="280"/>
              </a:spcBef>
              <a:spcAft>
                <a:spcPts val="0"/>
              </a:spcAft>
              <a:buClr>
                <a:srgbClr val="898989"/>
              </a:buClr>
              <a:buSzPts val="1400"/>
              <a:buNone/>
              <a:defRPr sz="1400">
                <a:solidFill>
                  <a:srgbClr val="898989"/>
                </a:solidFill>
              </a:defRPr>
            </a:lvl4pPr>
            <a:lvl5pPr indent="-228600" lvl="4" marL="2286000" rtl="0" algn="l">
              <a:spcBef>
                <a:spcPts val="280"/>
              </a:spcBef>
              <a:spcAft>
                <a:spcPts val="0"/>
              </a:spcAft>
              <a:buClr>
                <a:srgbClr val="898989"/>
              </a:buClr>
              <a:buSzPts val="1400"/>
              <a:buNone/>
              <a:defRPr sz="1400">
                <a:solidFill>
                  <a:srgbClr val="898989"/>
                </a:solidFill>
              </a:defRPr>
            </a:lvl5pPr>
            <a:lvl6pPr indent="-228600" lvl="5" marL="2743200" rtl="0" algn="l">
              <a:spcBef>
                <a:spcPts val="280"/>
              </a:spcBef>
              <a:spcAft>
                <a:spcPts val="0"/>
              </a:spcAft>
              <a:buClr>
                <a:srgbClr val="898989"/>
              </a:buClr>
              <a:buSzPts val="1400"/>
              <a:buNone/>
              <a:defRPr sz="1400">
                <a:solidFill>
                  <a:srgbClr val="898989"/>
                </a:solidFill>
              </a:defRPr>
            </a:lvl6pPr>
            <a:lvl7pPr indent="-228600" lvl="6" marL="3200400" rtl="0" algn="l">
              <a:spcBef>
                <a:spcPts val="280"/>
              </a:spcBef>
              <a:spcAft>
                <a:spcPts val="0"/>
              </a:spcAft>
              <a:buClr>
                <a:srgbClr val="898989"/>
              </a:buClr>
              <a:buSzPts val="1400"/>
              <a:buNone/>
              <a:defRPr sz="1400">
                <a:solidFill>
                  <a:srgbClr val="898989"/>
                </a:solidFill>
              </a:defRPr>
            </a:lvl7pPr>
            <a:lvl8pPr indent="-228600" lvl="7" marL="3657600" rtl="0" algn="l">
              <a:spcBef>
                <a:spcPts val="280"/>
              </a:spcBef>
              <a:spcAft>
                <a:spcPts val="0"/>
              </a:spcAft>
              <a:buClr>
                <a:srgbClr val="898989"/>
              </a:buClr>
              <a:buSzPts val="1400"/>
              <a:buNone/>
              <a:defRPr sz="1400">
                <a:solidFill>
                  <a:srgbClr val="898989"/>
                </a:solidFill>
              </a:defRPr>
            </a:lvl8pPr>
            <a:lvl9pPr indent="-228600" lvl="8" marL="4114800" rtl="0" algn="l">
              <a:spcBef>
                <a:spcPts val="280"/>
              </a:spcBef>
              <a:spcAft>
                <a:spcPts val="0"/>
              </a:spcAft>
              <a:buClr>
                <a:srgbClr val="898989"/>
              </a:buClr>
              <a:buSzPts val="1400"/>
              <a:buNone/>
              <a:defRPr sz="1400">
                <a:solidFill>
                  <a:srgbClr val="898989"/>
                </a:solidFill>
              </a:defRPr>
            </a:lvl9pPr>
          </a:lstStyle>
          <a:p/>
        </p:txBody>
      </p:sp>
      <p:sp>
        <p:nvSpPr>
          <p:cNvPr id="412" name="Google Shape;412;p75"/>
          <p:cNvSpPr txBox="1"/>
          <p:nvPr>
            <p:ph idx="10" type="dt"/>
          </p:nvPr>
        </p:nvSpPr>
        <p:spPr>
          <a:xfrm>
            <a:off x="685800" y="5638800"/>
            <a:ext cx="2743200" cy="2445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400" u="none" cap="none" strike="noStrike">
                <a:solidFill>
                  <a:srgbClr val="4C4C5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13" name="Google Shape;413;p75"/>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1pPr>
            <a:lvl2pPr indent="0" lvl="1"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2pPr>
            <a:lvl3pPr indent="0" lvl="2"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3pPr>
            <a:lvl4pPr indent="0" lvl="3"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4pPr>
            <a:lvl5pPr indent="0" lvl="4"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5pPr>
            <a:lvl6pPr indent="0" lvl="5"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6pPr>
            <a:lvl7pPr indent="0" lvl="6"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7pPr>
            <a:lvl8pPr indent="0" lvl="7"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8pPr>
            <a:lvl9pPr indent="0" lvl="8"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pic>
        <p:nvPicPr>
          <p:cNvPr id="414" name="Google Shape;414;p75"/>
          <p:cNvPicPr preferRelativeResize="0"/>
          <p:nvPr/>
        </p:nvPicPr>
        <p:blipFill rotWithShape="1">
          <a:blip r:embed="rId2">
            <a:alphaModFix/>
          </a:blip>
          <a:srcRect b="0" l="0" r="0" t="0"/>
          <a:stretch/>
        </p:blipFill>
        <p:spPr>
          <a:xfrm>
            <a:off x="7391399" y="4951476"/>
            <a:ext cx="1600201" cy="1077469"/>
          </a:xfrm>
          <a:prstGeom prst="rect">
            <a:avLst/>
          </a:prstGeom>
          <a:noFill/>
          <a:ln>
            <a:noFill/>
          </a:ln>
        </p:spPr>
      </p:pic>
      <p:sp>
        <p:nvSpPr>
          <p:cNvPr id="415" name="Google Shape;415;p75"/>
          <p:cNvSpPr txBox="1"/>
          <p:nvPr>
            <p:ph idx="2" type="body"/>
          </p:nvPr>
        </p:nvSpPr>
        <p:spPr>
          <a:xfrm>
            <a:off x="609600" y="966788"/>
            <a:ext cx="914400" cy="9144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solidFill>
          <a:schemeClr val="lt2"/>
        </a:solidFill>
      </p:bgPr>
    </p:bg>
    <p:spTree>
      <p:nvGrpSpPr>
        <p:cNvPr id="416" name="Shape 416"/>
        <p:cNvGrpSpPr/>
        <p:nvPr/>
      </p:nvGrpSpPr>
      <p:grpSpPr>
        <a:xfrm>
          <a:off x="0" y="0"/>
          <a:ext cx="0" cy="0"/>
          <a:chOff x="0" y="0"/>
          <a:chExt cx="0" cy="0"/>
        </a:xfrm>
      </p:grpSpPr>
      <p:sp>
        <p:nvSpPr>
          <p:cNvPr id="417" name="Google Shape;417;p76"/>
          <p:cNvSpPr/>
          <p:nvPr/>
        </p:nvSpPr>
        <p:spPr>
          <a:xfrm>
            <a:off x="128726" y="152400"/>
            <a:ext cx="8862900" cy="658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sp>
        <p:nvSpPr>
          <p:cNvPr id="418" name="Google Shape;418;p7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19" name="Google Shape;419;p76"/>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228600" lvl="0" marL="457200" rtl="0" algn="l">
              <a:spcBef>
                <a:spcPts val="640"/>
              </a:spcBef>
              <a:spcAft>
                <a:spcPts val="0"/>
              </a:spcAft>
              <a:buClr>
                <a:schemeClr val="dk1"/>
              </a:buClr>
              <a:buSzPts val="3200"/>
              <a:buNone/>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pic>
        <p:nvPicPr>
          <p:cNvPr id="420" name="Google Shape;420;p76"/>
          <p:cNvPicPr preferRelativeResize="0"/>
          <p:nvPr/>
        </p:nvPicPr>
        <p:blipFill rotWithShape="1">
          <a:blip r:embed="rId2">
            <a:alphaModFix/>
          </a:blip>
          <a:srcRect b="0" l="0" r="0" t="0"/>
          <a:stretch/>
        </p:blipFill>
        <p:spPr>
          <a:xfrm>
            <a:off x="8510002" y="6324600"/>
            <a:ext cx="481598" cy="324276"/>
          </a:xfrm>
          <a:prstGeom prst="rect">
            <a:avLst/>
          </a:prstGeom>
          <a:noFill/>
          <a:ln>
            <a:noFill/>
          </a:ln>
        </p:spPr>
      </p:pic>
      <p:sp>
        <p:nvSpPr>
          <p:cNvPr id="421" name="Google Shape;421;p76"/>
          <p:cNvSpPr/>
          <p:nvPr/>
        </p:nvSpPr>
        <p:spPr>
          <a:xfrm>
            <a:off x="8382000" y="6289685"/>
            <a:ext cx="609600" cy="415800"/>
          </a:xfrm>
          <a:prstGeom prst="rect">
            <a:avLst/>
          </a:prstGeom>
          <a:solidFill>
            <a:srgbClr val="F2F2F2">
              <a:alpha val="349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sp>
        <p:nvSpPr>
          <p:cNvPr id="422" name="Google Shape;422;p76"/>
          <p:cNvSpPr txBox="1"/>
          <p:nvPr>
            <p:ph idx="12" type="sldNum"/>
          </p:nvPr>
        </p:nvSpPr>
        <p:spPr>
          <a:xfrm>
            <a:off x="93214" y="6427434"/>
            <a:ext cx="404700" cy="2445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1pPr>
            <a:lvl2pPr indent="0" lvl="1"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2pPr>
            <a:lvl3pPr indent="0" lvl="2"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3pPr>
            <a:lvl4pPr indent="0" lvl="3"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4pPr>
            <a:lvl5pPr indent="0" lvl="4"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5pPr>
            <a:lvl6pPr indent="0" lvl="5"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6pPr>
            <a:lvl7pPr indent="0" lvl="6"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7pPr>
            <a:lvl8pPr indent="0" lvl="7"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8pPr>
            <a:lvl9pPr indent="0" lvl="8"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p:cSld name="Title, subtitle, content">
    <p:bg>
      <p:bgPr>
        <a:solidFill>
          <a:schemeClr val="lt2"/>
        </a:solidFill>
      </p:bgPr>
    </p:bg>
    <p:spTree>
      <p:nvGrpSpPr>
        <p:cNvPr id="423" name="Shape 423"/>
        <p:cNvGrpSpPr/>
        <p:nvPr/>
      </p:nvGrpSpPr>
      <p:grpSpPr>
        <a:xfrm>
          <a:off x="0" y="0"/>
          <a:ext cx="0" cy="0"/>
          <a:chOff x="0" y="0"/>
          <a:chExt cx="0" cy="0"/>
        </a:xfrm>
      </p:grpSpPr>
      <p:sp>
        <p:nvSpPr>
          <p:cNvPr id="424" name="Google Shape;424;p77"/>
          <p:cNvSpPr txBox="1"/>
          <p:nvPr>
            <p:ph type="title"/>
          </p:nvPr>
        </p:nvSpPr>
        <p:spPr>
          <a:xfrm>
            <a:off x="457200" y="274637"/>
            <a:ext cx="8229600" cy="8685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25" name="Google Shape;425;p77"/>
          <p:cNvSpPr txBox="1"/>
          <p:nvPr>
            <p:ph idx="1" type="body"/>
          </p:nvPr>
        </p:nvSpPr>
        <p:spPr>
          <a:xfrm>
            <a:off x="457200" y="1326778"/>
            <a:ext cx="8229600" cy="4799400"/>
          </a:xfrm>
          <a:prstGeom prst="rect">
            <a:avLst/>
          </a:prstGeom>
          <a:noFill/>
          <a:ln>
            <a:noFill/>
          </a:ln>
        </p:spPr>
        <p:txBody>
          <a:bodyPr anchorCtr="0" anchor="t" bIns="45700" lIns="91425" spcFirstLastPara="1" rIns="91425" wrap="square" tIns="45700">
            <a:noAutofit/>
          </a:bodyPr>
          <a:lstStyle>
            <a:lvl1pPr indent="-228600" lvl="0" marL="457200" rtl="0" algn="l">
              <a:spcBef>
                <a:spcPts val="640"/>
              </a:spcBef>
              <a:spcAft>
                <a:spcPts val="0"/>
              </a:spcAft>
              <a:buClr>
                <a:schemeClr val="dk1"/>
              </a:buClr>
              <a:buSzPts val="3200"/>
              <a:buNone/>
              <a:defRPr/>
            </a:lvl1pPr>
            <a:lvl2pPr indent="-228600" lvl="1" marL="914400" rtl="0" algn="l">
              <a:spcBef>
                <a:spcPts val="560"/>
              </a:spcBef>
              <a:spcAft>
                <a:spcPts val="0"/>
              </a:spcAft>
              <a:buClr>
                <a:schemeClr val="dk1"/>
              </a:buClr>
              <a:buSzPts val="2800"/>
              <a:buNone/>
              <a:defRPr/>
            </a:lvl2pPr>
            <a:lvl3pPr indent="-228600" lvl="2" marL="1371600" rtl="0" algn="l">
              <a:spcBef>
                <a:spcPts val="480"/>
              </a:spcBef>
              <a:spcAft>
                <a:spcPts val="0"/>
              </a:spcAft>
              <a:buClr>
                <a:schemeClr val="dk1"/>
              </a:buClr>
              <a:buSzPts val="2400"/>
              <a:buNone/>
              <a:defRPr/>
            </a:lvl3pPr>
            <a:lvl4pPr indent="-228600" lvl="3" marL="1828800" rtl="0" algn="l">
              <a:spcBef>
                <a:spcPts val="400"/>
              </a:spcBef>
              <a:spcAft>
                <a:spcPts val="0"/>
              </a:spcAft>
              <a:buClr>
                <a:schemeClr val="dk1"/>
              </a:buClr>
              <a:buSzPts val="2000"/>
              <a:buNone/>
              <a:defRPr/>
            </a:lvl4pPr>
            <a:lvl5pPr indent="-228600" lvl="4" marL="2286000" rtl="0" algn="l">
              <a:spcBef>
                <a:spcPts val="400"/>
              </a:spcBef>
              <a:spcAft>
                <a:spcPts val="0"/>
              </a:spcAft>
              <a:buClr>
                <a:schemeClr val="dk1"/>
              </a:buClr>
              <a:buSzPts val="2000"/>
              <a:buNone/>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pic>
        <p:nvPicPr>
          <p:cNvPr id="426" name="Google Shape;426;p77"/>
          <p:cNvPicPr preferRelativeResize="0"/>
          <p:nvPr/>
        </p:nvPicPr>
        <p:blipFill rotWithShape="1">
          <a:blip r:embed="rId2">
            <a:alphaModFix/>
          </a:blip>
          <a:srcRect b="0" l="0" r="0" t="0"/>
          <a:stretch/>
        </p:blipFill>
        <p:spPr>
          <a:xfrm>
            <a:off x="128726" y="6243656"/>
            <a:ext cx="532863" cy="496859"/>
          </a:xfrm>
          <a:prstGeom prst="rect">
            <a:avLst/>
          </a:prstGeom>
          <a:noFill/>
          <a:ln>
            <a:noFill/>
          </a:ln>
        </p:spPr>
      </p:pic>
      <p:pic>
        <p:nvPicPr>
          <p:cNvPr id="427" name="Google Shape;427;p77"/>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428" name="Google Shape;428;p77"/>
          <p:cNvSpPr/>
          <p:nvPr/>
        </p:nvSpPr>
        <p:spPr>
          <a:xfrm>
            <a:off x="8382000" y="6289685"/>
            <a:ext cx="609600" cy="415800"/>
          </a:xfrm>
          <a:prstGeom prst="rect">
            <a:avLst/>
          </a:prstGeom>
          <a:solidFill>
            <a:srgbClr val="F2F2F2">
              <a:alpha val="349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sp>
        <p:nvSpPr>
          <p:cNvPr id="429" name="Google Shape;429;p77"/>
          <p:cNvSpPr txBox="1"/>
          <p:nvPr>
            <p:ph idx="12" type="sldNum"/>
          </p:nvPr>
        </p:nvSpPr>
        <p:spPr>
          <a:xfrm>
            <a:off x="93214" y="6427434"/>
            <a:ext cx="404700" cy="2445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1pPr>
            <a:lvl2pPr indent="0" lvl="1"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2pPr>
            <a:lvl3pPr indent="0" lvl="2"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3pPr>
            <a:lvl4pPr indent="0" lvl="3"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4pPr>
            <a:lvl5pPr indent="0" lvl="4"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5pPr>
            <a:lvl6pPr indent="0" lvl="5"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6pPr>
            <a:lvl7pPr indent="0" lvl="6"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7pPr>
            <a:lvl8pPr indent="0" lvl="7"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8pPr>
            <a:lvl9pPr indent="0" lvl="8"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Title">
  <p:cSld name="Content with Title">
    <p:spTree>
      <p:nvGrpSpPr>
        <p:cNvPr id="430" name="Shape 430"/>
        <p:cNvGrpSpPr/>
        <p:nvPr/>
      </p:nvGrpSpPr>
      <p:grpSpPr>
        <a:xfrm>
          <a:off x="0" y="0"/>
          <a:ext cx="0" cy="0"/>
          <a:chOff x="0" y="0"/>
          <a:chExt cx="0" cy="0"/>
        </a:xfrm>
      </p:grpSpPr>
      <p:sp>
        <p:nvSpPr>
          <p:cNvPr id="431" name="Google Shape;431;p78"/>
          <p:cNvSpPr/>
          <p:nvPr/>
        </p:nvSpPr>
        <p:spPr>
          <a:xfrm>
            <a:off x="128726" y="152400"/>
            <a:ext cx="8862900" cy="658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sp>
        <p:nvSpPr>
          <p:cNvPr id="432" name="Google Shape;432;p7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33" name="Google Shape;433;p78"/>
          <p:cNvSpPr txBox="1"/>
          <p:nvPr>
            <p:ph idx="1" type="body"/>
          </p:nvPr>
        </p:nvSpPr>
        <p:spPr>
          <a:xfrm>
            <a:off x="457200" y="1535113"/>
            <a:ext cx="8229600" cy="6399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434" name="Google Shape;434;p78"/>
          <p:cNvSpPr txBox="1"/>
          <p:nvPr>
            <p:ph idx="2" type="body"/>
          </p:nvPr>
        </p:nvSpPr>
        <p:spPr>
          <a:xfrm>
            <a:off x="457200" y="2174875"/>
            <a:ext cx="8229600" cy="39513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pic>
        <p:nvPicPr>
          <p:cNvPr id="435" name="Google Shape;435;p78"/>
          <p:cNvPicPr preferRelativeResize="0"/>
          <p:nvPr/>
        </p:nvPicPr>
        <p:blipFill rotWithShape="1">
          <a:blip r:embed="rId2">
            <a:alphaModFix/>
          </a:blip>
          <a:srcRect b="0" l="0" r="0" t="0"/>
          <a:stretch/>
        </p:blipFill>
        <p:spPr>
          <a:xfrm>
            <a:off x="128726" y="6243656"/>
            <a:ext cx="532863" cy="496858"/>
          </a:xfrm>
          <a:prstGeom prst="rect">
            <a:avLst/>
          </a:prstGeom>
          <a:noFill/>
          <a:ln>
            <a:noFill/>
          </a:ln>
        </p:spPr>
      </p:pic>
      <p:pic>
        <p:nvPicPr>
          <p:cNvPr id="436" name="Google Shape;436;p78"/>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437" name="Google Shape;437;p78"/>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1pPr>
            <a:lvl2pPr indent="0" lvl="1"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2pPr>
            <a:lvl3pPr indent="0" lvl="2"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3pPr>
            <a:lvl4pPr indent="0" lvl="3"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4pPr>
            <a:lvl5pPr indent="0" lvl="4"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5pPr>
            <a:lvl6pPr indent="0" lvl="5"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6pPr>
            <a:lvl7pPr indent="0" lvl="6"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7pPr>
            <a:lvl8pPr indent="0" lvl="7"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8pPr>
            <a:lvl9pPr indent="0" lvl="8"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
        <p:nvSpPr>
          <p:cNvPr id="438" name="Google Shape;438;p78"/>
          <p:cNvSpPr/>
          <p:nvPr/>
        </p:nvSpPr>
        <p:spPr>
          <a:xfrm>
            <a:off x="8382000" y="6289685"/>
            <a:ext cx="609600" cy="415800"/>
          </a:xfrm>
          <a:prstGeom prst="rect">
            <a:avLst/>
          </a:prstGeom>
          <a:solidFill>
            <a:srgbClr val="F2F2F2">
              <a:alpha val="349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tructors and Thank you">
  <p:cSld name="Instructors and Thank you">
    <p:spTree>
      <p:nvGrpSpPr>
        <p:cNvPr id="439" name="Shape 439"/>
        <p:cNvGrpSpPr/>
        <p:nvPr/>
      </p:nvGrpSpPr>
      <p:grpSpPr>
        <a:xfrm>
          <a:off x="0" y="0"/>
          <a:ext cx="0" cy="0"/>
          <a:chOff x="0" y="0"/>
          <a:chExt cx="0" cy="0"/>
        </a:xfrm>
      </p:grpSpPr>
      <p:sp>
        <p:nvSpPr>
          <p:cNvPr id="440" name="Google Shape;440;p79"/>
          <p:cNvSpPr/>
          <p:nvPr/>
        </p:nvSpPr>
        <p:spPr>
          <a:xfrm>
            <a:off x="128726" y="152400"/>
            <a:ext cx="8862900" cy="658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sp>
        <p:nvSpPr>
          <p:cNvPr id="441" name="Google Shape;441;p79"/>
          <p:cNvSpPr txBox="1"/>
          <p:nvPr>
            <p:ph type="title"/>
          </p:nvPr>
        </p:nvSpPr>
        <p:spPr>
          <a:xfrm>
            <a:off x="457200" y="1447800"/>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42" name="Google Shape;442;p79"/>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1pPr>
            <a:lvl2pPr indent="0" lvl="1"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2pPr>
            <a:lvl3pPr indent="0" lvl="2"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3pPr>
            <a:lvl4pPr indent="0" lvl="3"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4pPr>
            <a:lvl5pPr indent="0" lvl="4"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5pPr>
            <a:lvl6pPr indent="0" lvl="5"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6pPr>
            <a:lvl7pPr indent="0" lvl="6"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7pPr>
            <a:lvl8pPr indent="0" lvl="7"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8pPr>
            <a:lvl9pPr indent="0" lvl="8"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pic>
        <p:nvPicPr>
          <p:cNvPr id="443" name="Google Shape;443;p79"/>
          <p:cNvPicPr preferRelativeResize="0"/>
          <p:nvPr/>
        </p:nvPicPr>
        <p:blipFill rotWithShape="1">
          <a:blip r:embed="rId2">
            <a:alphaModFix/>
          </a:blip>
          <a:srcRect b="0" l="0" r="0" t="0"/>
          <a:stretch/>
        </p:blipFill>
        <p:spPr>
          <a:xfrm>
            <a:off x="128726" y="6243656"/>
            <a:ext cx="532863" cy="496859"/>
          </a:xfrm>
          <a:prstGeom prst="rect">
            <a:avLst/>
          </a:prstGeom>
          <a:noFill/>
          <a:ln>
            <a:noFill/>
          </a:ln>
        </p:spPr>
      </p:pic>
      <p:pic>
        <p:nvPicPr>
          <p:cNvPr id="444" name="Google Shape;444;p79"/>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445" name="Google Shape;445;p79"/>
          <p:cNvSpPr/>
          <p:nvPr/>
        </p:nvSpPr>
        <p:spPr>
          <a:xfrm>
            <a:off x="8382000" y="6289685"/>
            <a:ext cx="609600" cy="415800"/>
          </a:xfrm>
          <a:prstGeom prst="rect">
            <a:avLst/>
          </a:prstGeom>
          <a:solidFill>
            <a:srgbClr val="F2F2F2">
              <a:alpha val="349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sp>
        <p:nvSpPr>
          <p:cNvPr id="446" name="Google Shape;446;p79"/>
          <p:cNvSpPr txBox="1"/>
          <p:nvPr>
            <p:ph idx="1" type="body"/>
          </p:nvPr>
        </p:nvSpPr>
        <p:spPr>
          <a:xfrm>
            <a:off x="838200" y="2819400"/>
            <a:ext cx="7543800" cy="27432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y Section Header">
  <p:cSld name="Gray Section Header">
    <p:bg>
      <p:bgPr>
        <a:solidFill>
          <a:srgbClr val="C4C4C4"/>
        </a:solidFill>
      </p:bgPr>
    </p:bg>
    <p:spTree>
      <p:nvGrpSpPr>
        <p:cNvPr id="447" name="Shape 447"/>
        <p:cNvGrpSpPr/>
        <p:nvPr/>
      </p:nvGrpSpPr>
      <p:grpSpPr>
        <a:xfrm>
          <a:off x="0" y="0"/>
          <a:ext cx="0" cy="0"/>
          <a:chOff x="0" y="0"/>
          <a:chExt cx="0" cy="0"/>
        </a:xfrm>
      </p:grpSpPr>
      <p:sp>
        <p:nvSpPr>
          <p:cNvPr id="448" name="Google Shape;448;p80"/>
          <p:cNvSpPr/>
          <p:nvPr/>
        </p:nvSpPr>
        <p:spPr>
          <a:xfrm>
            <a:off x="0" y="2438400"/>
            <a:ext cx="8378381" cy="1525524"/>
          </a:xfrm>
          <a:custGeom>
            <a:rect b="b" l="l" r="r" t="t"/>
            <a:pathLst>
              <a:path extrusionOk="0" h="1676400" w="7848600">
                <a:moveTo>
                  <a:pt x="0" y="0"/>
                </a:moveTo>
                <a:lnTo>
                  <a:pt x="7848600" y="0"/>
                </a:lnTo>
                <a:lnTo>
                  <a:pt x="7200530" y="1667522"/>
                </a:lnTo>
                <a:lnTo>
                  <a:pt x="0" y="1676400"/>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sp>
        <p:nvSpPr>
          <p:cNvPr id="449" name="Google Shape;449;p80"/>
          <p:cNvSpPr txBox="1"/>
          <p:nvPr>
            <p:ph idx="1" type="subTitle"/>
          </p:nvPr>
        </p:nvSpPr>
        <p:spPr>
          <a:xfrm>
            <a:off x="228600" y="4265676"/>
            <a:ext cx="7391400" cy="685800"/>
          </a:xfrm>
          <a:prstGeom prst="rect">
            <a:avLst/>
          </a:prstGeom>
          <a:noFill/>
          <a:ln>
            <a:noFill/>
          </a:ln>
        </p:spPr>
        <p:txBody>
          <a:bodyPr anchorCtr="0" anchor="t" bIns="45700" lIns="91425" spcFirstLastPara="1" rIns="91425" wrap="square" tIns="45700">
            <a:noAutofit/>
          </a:bodyPr>
          <a:lstStyle>
            <a:lvl1pPr lvl="0" rtl="0" algn="l">
              <a:spcBef>
                <a:spcPts val="560"/>
              </a:spcBef>
              <a:spcAft>
                <a:spcPts val="0"/>
              </a:spcAft>
              <a:buClr>
                <a:srgbClr val="2A2A2D"/>
              </a:buClr>
              <a:buSzPts val="2800"/>
              <a:buNone/>
              <a:defRPr sz="2800">
                <a:solidFill>
                  <a:srgbClr val="2A2A2D"/>
                </a:solidFill>
              </a:defRPr>
            </a:lvl1pPr>
            <a:lvl2pPr lvl="1" rtl="0" algn="ctr">
              <a:spcBef>
                <a:spcPts val="560"/>
              </a:spcBef>
              <a:spcAft>
                <a:spcPts val="0"/>
              </a:spcAft>
              <a:buClr>
                <a:srgbClr val="898989"/>
              </a:buClr>
              <a:buSzPts val="2800"/>
              <a:buNone/>
              <a:defRPr>
                <a:solidFill>
                  <a:srgbClr val="898989"/>
                </a:solidFill>
              </a:defRPr>
            </a:lvl2pPr>
            <a:lvl3pPr lvl="2" rtl="0" algn="ctr">
              <a:spcBef>
                <a:spcPts val="480"/>
              </a:spcBef>
              <a:spcAft>
                <a:spcPts val="0"/>
              </a:spcAft>
              <a:buClr>
                <a:srgbClr val="898989"/>
              </a:buClr>
              <a:buSzPts val="2400"/>
              <a:buNone/>
              <a:defRPr>
                <a:solidFill>
                  <a:srgbClr val="898989"/>
                </a:solidFill>
              </a:defRPr>
            </a:lvl3pPr>
            <a:lvl4pPr lvl="3" rtl="0" algn="ctr">
              <a:spcBef>
                <a:spcPts val="400"/>
              </a:spcBef>
              <a:spcAft>
                <a:spcPts val="0"/>
              </a:spcAft>
              <a:buClr>
                <a:srgbClr val="898989"/>
              </a:buClr>
              <a:buSzPts val="2000"/>
              <a:buNone/>
              <a:defRPr>
                <a:solidFill>
                  <a:srgbClr val="898989"/>
                </a:solidFill>
              </a:defRPr>
            </a:lvl4pPr>
            <a:lvl5pPr lvl="4" rtl="0" algn="ctr">
              <a:spcBef>
                <a:spcPts val="400"/>
              </a:spcBef>
              <a:spcAft>
                <a:spcPts val="0"/>
              </a:spcAft>
              <a:buClr>
                <a:srgbClr val="898989"/>
              </a:buClr>
              <a:buSzPts val="2000"/>
              <a:buNone/>
              <a:defRPr>
                <a:solidFill>
                  <a:srgbClr val="898989"/>
                </a:solidFill>
              </a:defRPr>
            </a:lvl5pPr>
            <a:lvl6pPr lvl="5" rtl="0" algn="ctr">
              <a:spcBef>
                <a:spcPts val="400"/>
              </a:spcBef>
              <a:spcAft>
                <a:spcPts val="0"/>
              </a:spcAft>
              <a:buClr>
                <a:srgbClr val="898989"/>
              </a:buClr>
              <a:buSzPts val="2000"/>
              <a:buNone/>
              <a:defRPr>
                <a:solidFill>
                  <a:srgbClr val="898989"/>
                </a:solidFill>
              </a:defRPr>
            </a:lvl6pPr>
            <a:lvl7pPr lvl="6" rtl="0" algn="ctr">
              <a:spcBef>
                <a:spcPts val="400"/>
              </a:spcBef>
              <a:spcAft>
                <a:spcPts val="0"/>
              </a:spcAft>
              <a:buClr>
                <a:srgbClr val="898989"/>
              </a:buClr>
              <a:buSzPts val="2000"/>
              <a:buNone/>
              <a:defRPr>
                <a:solidFill>
                  <a:srgbClr val="898989"/>
                </a:solidFill>
              </a:defRPr>
            </a:lvl7pPr>
            <a:lvl8pPr lvl="7" rtl="0" algn="ctr">
              <a:spcBef>
                <a:spcPts val="400"/>
              </a:spcBef>
              <a:spcAft>
                <a:spcPts val="0"/>
              </a:spcAft>
              <a:buClr>
                <a:srgbClr val="898989"/>
              </a:buClr>
              <a:buSzPts val="2000"/>
              <a:buNone/>
              <a:defRPr>
                <a:solidFill>
                  <a:srgbClr val="898989"/>
                </a:solidFill>
              </a:defRPr>
            </a:lvl8pPr>
            <a:lvl9pPr lvl="8" rtl="0" algn="ctr">
              <a:spcBef>
                <a:spcPts val="400"/>
              </a:spcBef>
              <a:spcAft>
                <a:spcPts val="0"/>
              </a:spcAft>
              <a:buClr>
                <a:srgbClr val="898989"/>
              </a:buClr>
              <a:buSzPts val="2000"/>
              <a:buNone/>
              <a:defRPr>
                <a:solidFill>
                  <a:srgbClr val="898989"/>
                </a:solidFill>
              </a:defRPr>
            </a:lvl9pPr>
          </a:lstStyle>
          <a:p/>
        </p:txBody>
      </p:sp>
      <p:sp>
        <p:nvSpPr>
          <p:cNvPr id="450" name="Google Shape;450;p80"/>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1pPr>
            <a:lvl2pPr indent="0" lvl="1"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2pPr>
            <a:lvl3pPr indent="0" lvl="2"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3pPr>
            <a:lvl4pPr indent="0" lvl="3"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4pPr>
            <a:lvl5pPr indent="0" lvl="4"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5pPr>
            <a:lvl6pPr indent="0" lvl="5"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6pPr>
            <a:lvl7pPr indent="0" lvl="6"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7pPr>
            <a:lvl8pPr indent="0" lvl="7"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8pPr>
            <a:lvl9pPr indent="0" lvl="8"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
        <p:nvSpPr>
          <p:cNvPr id="451" name="Google Shape;451;p80"/>
          <p:cNvSpPr txBox="1"/>
          <p:nvPr>
            <p:ph type="title"/>
          </p:nvPr>
        </p:nvSpPr>
        <p:spPr>
          <a:xfrm>
            <a:off x="228600" y="2438400"/>
            <a:ext cx="7391400" cy="15240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Clr>
                <a:schemeClr val="lt2"/>
              </a:buClr>
              <a:buSzPts val="5400"/>
              <a:buFont typeface="Arial Black"/>
              <a:buNone/>
              <a:defRPr b="1" sz="5400" cap="none">
                <a:solidFill>
                  <a:schemeClr val="lt2"/>
                </a:solidFill>
                <a:latin typeface="Arial Black"/>
                <a:ea typeface="Arial Black"/>
                <a:cs typeface="Arial Black"/>
                <a:sym typeface="Arial Black"/>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tent" type="twoObj">
  <p:cSld name="TWO_OBJECTS">
    <p:spTree>
      <p:nvGrpSpPr>
        <p:cNvPr id="452" name="Shape 452"/>
        <p:cNvGrpSpPr/>
        <p:nvPr/>
      </p:nvGrpSpPr>
      <p:grpSpPr>
        <a:xfrm>
          <a:off x="0" y="0"/>
          <a:ext cx="0" cy="0"/>
          <a:chOff x="0" y="0"/>
          <a:chExt cx="0" cy="0"/>
        </a:xfrm>
      </p:grpSpPr>
      <p:sp>
        <p:nvSpPr>
          <p:cNvPr id="453" name="Google Shape;453;p81"/>
          <p:cNvSpPr/>
          <p:nvPr/>
        </p:nvSpPr>
        <p:spPr>
          <a:xfrm>
            <a:off x="128726" y="152400"/>
            <a:ext cx="8862900" cy="658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sp>
        <p:nvSpPr>
          <p:cNvPr id="454" name="Google Shape;454;p8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55" name="Google Shape;455;p81"/>
          <p:cNvSpPr txBox="1"/>
          <p:nvPr>
            <p:ph idx="1" type="body"/>
          </p:nvPr>
        </p:nvSpPr>
        <p:spPr>
          <a:xfrm>
            <a:off x="457200" y="1600200"/>
            <a:ext cx="4038600" cy="4526100"/>
          </a:xfrm>
          <a:prstGeom prst="rect">
            <a:avLst/>
          </a:prstGeom>
          <a:noFill/>
          <a:ln>
            <a:noFill/>
          </a:ln>
        </p:spPr>
        <p:txBody>
          <a:bodyPr anchorCtr="0" anchor="t" bIns="45700" lIns="91425" spcFirstLastPara="1" rIns="91425" wrap="square" tIns="45700">
            <a:no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456" name="Google Shape;456;p81"/>
          <p:cNvSpPr txBox="1"/>
          <p:nvPr>
            <p:ph idx="2" type="body"/>
          </p:nvPr>
        </p:nvSpPr>
        <p:spPr>
          <a:xfrm>
            <a:off x="4648200" y="1600200"/>
            <a:ext cx="4038600" cy="4526100"/>
          </a:xfrm>
          <a:prstGeom prst="rect">
            <a:avLst/>
          </a:prstGeom>
          <a:noFill/>
          <a:ln>
            <a:noFill/>
          </a:ln>
        </p:spPr>
        <p:txBody>
          <a:bodyPr anchorCtr="0" anchor="t" bIns="45700" lIns="91425" spcFirstLastPara="1" rIns="91425" wrap="square" tIns="45700">
            <a:no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pic>
        <p:nvPicPr>
          <p:cNvPr id="457" name="Google Shape;457;p81"/>
          <p:cNvPicPr preferRelativeResize="0"/>
          <p:nvPr/>
        </p:nvPicPr>
        <p:blipFill rotWithShape="1">
          <a:blip r:embed="rId2">
            <a:alphaModFix/>
          </a:blip>
          <a:srcRect b="0" l="0" r="0" t="0"/>
          <a:stretch/>
        </p:blipFill>
        <p:spPr>
          <a:xfrm>
            <a:off x="128726" y="6243656"/>
            <a:ext cx="532863" cy="496858"/>
          </a:xfrm>
          <a:prstGeom prst="rect">
            <a:avLst/>
          </a:prstGeom>
          <a:noFill/>
          <a:ln>
            <a:noFill/>
          </a:ln>
        </p:spPr>
      </p:pic>
      <p:pic>
        <p:nvPicPr>
          <p:cNvPr id="458" name="Google Shape;458;p81"/>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459" name="Google Shape;459;p81"/>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1pPr>
            <a:lvl2pPr indent="0" lvl="1"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2pPr>
            <a:lvl3pPr indent="0" lvl="2"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3pPr>
            <a:lvl4pPr indent="0" lvl="3"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4pPr>
            <a:lvl5pPr indent="0" lvl="4"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5pPr>
            <a:lvl6pPr indent="0" lvl="5"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6pPr>
            <a:lvl7pPr indent="0" lvl="6"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7pPr>
            <a:lvl8pPr indent="0" lvl="7"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8pPr>
            <a:lvl9pPr indent="0" lvl="8"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
        <p:nvSpPr>
          <p:cNvPr id="460" name="Google Shape;460;p81"/>
          <p:cNvSpPr/>
          <p:nvPr/>
        </p:nvSpPr>
        <p:spPr>
          <a:xfrm>
            <a:off x="8382000" y="6289685"/>
            <a:ext cx="609600" cy="415800"/>
          </a:xfrm>
          <a:prstGeom prst="rect">
            <a:avLst/>
          </a:prstGeom>
          <a:solidFill>
            <a:srgbClr val="F2F2F2">
              <a:alpha val="349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stacked content">
  <p:cSld name="2 stacked content">
    <p:spTree>
      <p:nvGrpSpPr>
        <p:cNvPr id="461" name="Shape 461"/>
        <p:cNvGrpSpPr/>
        <p:nvPr/>
      </p:nvGrpSpPr>
      <p:grpSpPr>
        <a:xfrm>
          <a:off x="0" y="0"/>
          <a:ext cx="0" cy="0"/>
          <a:chOff x="0" y="0"/>
          <a:chExt cx="0" cy="0"/>
        </a:xfrm>
      </p:grpSpPr>
      <p:sp>
        <p:nvSpPr>
          <p:cNvPr id="462" name="Google Shape;462;p82"/>
          <p:cNvSpPr/>
          <p:nvPr/>
        </p:nvSpPr>
        <p:spPr>
          <a:xfrm>
            <a:off x="128726" y="152400"/>
            <a:ext cx="8862900" cy="658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sp>
        <p:nvSpPr>
          <p:cNvPr id="463" name="Google Shape;463;p8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64" name="Google Shape;464;p82"/>
          <p:cNvSpPr txBox="1"/>
          <p:nvPr>
            <p:ph idx="1" type="body"/>
          </p:nvPr>
        </p:nvSpPr>
        <p:spPr>
          <a:xfrm>
            <a:off x="457200" y="1600201"/>
            <a:ext cx="8229600" cy="2133600"/>
          </a:xfrm>
          <a:prstGeom prst="rect">
            <a:avLst/>
          </a:prstGeom>
          <a:noFill/>
          <a:ln>
            <a:noFill/>
          </a:ln>
        </p:spPr>
        <p:txBody>
          <a:bodyPr anchorCtr="0" anchor="t" bIns="45700" lIns="91425" spcFirstLastPara="1" rIns="91425" wrap="square" tIns="45700">
            <a:no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465" name="Google Shape;465;p82"/>
          <p:cNvSpPr txBox="1"/>
          <p:nvPr>
            <p:ph idx="2" type="body"/>
          </p:nvPr>
        </p:nvSpPr>
        <p:spPr>
          <a:xfrm>
            <a:off x="457200" y="3733801"/>
            <a:ext cx="8229600" cy="2392500"/>
          </a:xfrm>
          <a:prstGeom prst="rect">
            <a:avLst/>
          </a:prstGeom>
          <a:noFill/>
          <a:ln>
            <a:noFill/>
          </a:ln>
        </p:spPr>
        <p:txBody>
          <a:bodyPr anchorCtr="0" anchor="t" bIns="45700" lIns="91425" spcFirstLastPara="1" rIns="91425" wrap="square" tIns="45700">
            <a:no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pic>
        <p:nvPicPr>
          <p:cNvPr id="466" name="Google Shape;466;p82"/>
          <p:cNvPicPr preferRelativeResize="0"/>
          <p:nvPr/>
        </p:nvPicPr>
        <p:blipFill rotWithShape="1">
          <a:blip r:embed="rId2">
            <a:alphaModFix/>
          </a:blip>
          <a:srcRect b="0" l="0" r="0" t="0"/>
          <a:stretch/>
        </p:blipFill>
        <p:spPr>
          <a:xfrm>
            <a:off x="128726" y="6243656"/>
            <a:ext cx="532863" cy="496858"/>
          </a:xfrm>
          <a:prstGeom prst="rect">
            <a:avLst/>
          </a:prstGeom>
          <a:noFill/>
          <a:ln>
            <a:noFill/>
          </a:ln>
        </p:spPr>
      </p:pic>
      <p:pic>
        <p:nvPicPr>
          <p:cNvPr id="467" name="Google Shape;467;p82"/>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468" name="Google Shape;468;p82"/>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1pPr>
            <a:lvl2pPr indent="0" lvl="1"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2pPr>
            <a:lvl3pPr indent="0" lvl="2"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3pPr>
            <a:lvl4pPr indent="0" lvl="3"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4pPr>
            <a:lvl5pPr indent="0" lvl="4"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5pPr>
            <a:lvl6pPr indent="0" lvl="5"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6pPr>
            <a:lvl7pPr indent="0" lvl="6"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7pPr>
            <a:lvl8pPr indent="0" lvl="7"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8pPr>
            <a:lvl9pPr indent="0" lvl="8"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
        <p:nvSpPr>
          <p:cNvPr id="469" name="Google Shape;469;p82"/>
          <p:cNvSpPr/>
          <p:nvPr/>
        </p:nvSpPr>
        <p:spPr>
          <a:xfrm>
            <a:off x="8382000" y="6289685"/>
            <a:ext cx="609600" cy="415800"/>
          </a:xfrm>
          <a:prstGeom prst="rect">
            <a:avLst/>
          </a:prstGeom>
          <a:solidFill>
            <a:srgbClr val="F2F2F2">
              <a:alpha val="349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tent with Titles" type="twoTxTwoObj">
  <p:cSld name="TWO_OBJECTS_WITH_TEXT">
    <p:spTree>
      <p:nvGrpSpPr>
        <p:cNvPr id="470" name="Shape 470"/>
        <p:cNvGrpSpPr/>
        <p:nvPr/>
      </p:nvGrpSpPr>
      <p:grpSpPr>
        <a:xfrm>
          <a:off x="0" y="0"/>
          <a:ext cx="0" cy="0"/>
          <a:chOff x="0" y="0"/>
          <a:chExt cx="0" cy="0"/>
        </a:xfrm>
      </p:grpSpPr>
      <p:sp>
        <p:nvSpPr>
          <p:cNvPr id="471" name="Google Shape;471;p83"/>
          <p:cNvSpPr/>
          <p:nvPr/>
        </p:nvSpPr>
        <p:spPr>
          <a:xfrm>
            <a:off x="128726" y="152400"/>
            <a:ext cx="8862900" cy="658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sp>
        <p:nvSpPr>
          <p:cNvPr id="472" name="Google Shape;472;p8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73" name="Google Shape;473;p83"/>
          <p:cNvSpPr txBox="1"/>
          <p:nvPr>
            <p:ph idx="1" type="body"/>
          </p:nvPr>
        </p:nvSpPr>
        <p:spPr>
          <a:xfrm>
            <a:off x="457200" y="1535113"/>
            <a:ext cx="4040100" cy="6399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474" name="Google Shape;474;p83"/>
          <p:cNvSpPr txBox="1"/>
          <p:nvPr>
            <p:ph idx="2" type="body"/>
          </p:nvPr>
        </p:nvSpPr>
        <p:spPr>
          <a:xfrm>
            <a:off x="457200" y="2174875"/>
            <a:ext cx="4040100" cy="39513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475" name="Google Shape;475;p83"/>
          <p:cNvSpPr txBox="1"/>
          <p:nvPr>
            <p:ph idx="3" type="body"/>
          </p:nvPr>
        </p:nvSpPr>
        <p:spPr>
          <a:xfrm>
            <a:off x="4645025" y="1535113"/>
            <a:ext cx="4041900" cy="6399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476" name="Google Shape;476;p83"/>
          <p:cNvSpPr txBox="1"/>
          <p:nvPr>
            <p:ph idx="4" type="body"/>
          </p:nvPr>
        </p:nvSpPr>
        <p:spPr>
          <a:xfrm>
            <a:off x="4645025" y="2174875"/>
            <a:ext cx="4041900" cy="39513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pic>
        <p:nvPicPr>
          <p:cNvPr id="477" name="Google Shape;477;p83"/>
          <p:cNvPicPr preferRelativeResize="0"/>
          <p:nvPr/>
        </p:nvPicPr>
        <p:blipFill rotWithShape="1">
          <a:blip r:embed="rId2">
            <a:alphaModFix/>
          </a:blip>
          <a:srcRect b="0" l="0" r="0" t="0"/>
          <a:stretch/>
        </p:blipFill>
        <p:spPr>
          <a:xfrm>
            <a:off x="128726" y="6243656"/>
            <a:ext cx="532863" cy="496858"/>
          </a:xfrm>
          <a:prstGeom prst="rect">
            <a:avLst/>
          </a:prstGeom>
          <a:noFill/>
          <a:ln>
            <a:noFill/>
          </a:ln>
        </p:spPr>
      </p:pic>
      <p:pic>
        <p:nvPicPr>
          <p:cNvPr id="478" name="Google Shape;478;p83"/>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479" name="Google Shape;479;p83"/>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1pPr>
            <a:lvl2pPr indent="0" lvl="1"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2pPr>
            <a:lvl3pPr indent="0" lvl="2"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3pPr>
            <a:lvl4pPr indent="0" lvl="3"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4pPr>
            <a:lvl5pPr indent="0" lvl="4"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5pPr>
            <a:lvl6pPr indent="0" lvl="5"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6pPr>
            <a:lvl7pPr indent="0" lvl="6"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7pPr>
            <a:lvl8pPr indent="0" lvl="7"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8pPr>
            <a:lvl9pPr indent="0" lvl="8"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
        <p:nvSpPr>
          <p:cNvPr id="480" name="Google Shape;480;p83"/>
          <p:cNvSpPr/>
          <p:nvPr/>
        </p:nvSpPr>
        <p:spPr>
          <a:xfrm>
            <a:off x="8382000" y="6289685"/>
            <a:ext cx="609600" cy="415800"/>
          </a:xfrm>
          <a:prstGeom prst="rect">
            <a:avLst/>
          </a:prstGeom>
          <a:solidFill>
            <a:srgbClr val="F2F2F2">
              <a:alpha val="349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acked content with Titles">
  <p:cSld name="Two stacked content with Titles">
    <p:spTree>
      <p:nvGrpSpPr>
        <p:cNvPr id="481" name="Shape 481"/>
        <p:cNvGrpSpPr/>
        <p:nvPr/>
      </p:nvGrpSpPr>
      <p:grpSpPr>
        <a:xfrm>
          <a:off x="0" y="0"/>
          <a:ext cx="0" cy="0"/>
          <a:chOff x="0" y="0"/>
          <a:chExt cx="0" cy="0"/>
        </a:xfrm>
      </p:grpSpPr>
      <p:sp>
        <p:nvSpPr>
          <p:cNvPr id="482" name="Google Shape;482;p84"/>
          <p:cNvSpPr/>
          <p:nvPr/>
        </p:nvSpPr>
        <p:spPr>
          <a:xfrm>
            <a:off x="128726" y="152400"/>
            <a:ext cx="8862900" cy="658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sp>
        <p:nvSpPr>
          <p:cNvPr id="483" name="Google Shape;483;p8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84" name="Google Shape;484;p84"/>
          <p:cNvSpPr txBox="1"/>
          <p:nvPr>
            <p:ph idx="1" type="body"/>
          </p:nvPr>
        </p:nvSpPr>
        <p:spPr>
          <a:xfrm>
            <a:off x="457200" y="1535113"/>
            <a:ext cx="8229600" cy="6399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485" name="Google Shape;485;p84"/>
          <p:cNvSpPr txBox="1"/>
          <p:nvPr>
            <p:ph idx="2" type="body"/>
          </p:nvPr>
        </p:nvSpPr>
        <p:spPr>
          <a:xfrm>
            <a:off x="457200" y="2209790"/>
            <a:ext cx="8229600" cy="16002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486" name="Google Shape;486;p84"/>
          <p:cNvSpPr txBox="1"/>
          <p:nvPr>
            <p:ph idx="3" type="body"/>
          </p:nvPr>
        </p:nvSpPr>
        <p:spPr>
          <a:xfrm>
            <a:off x="457200" y="3968769"/>
            <a:ext cx="8229600" cy="6399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487" name="Google Shape;487;p84"/>
          <p:cNvSpPr txBox="1"/>
          <p:nvPr>
            <p:ph idx="4" type="body"/>
          </p:nvPr>
        </p:nvSpPr>
        <p:spPr>
          <a:xfrm>
            <a:off x="455613" y="4654560"/>
            <a:ext cx="8231100" cy="16350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pic>
        <p:nvPicPr>
          <p:cNvPr id="488" name="Google Shape;488;p84"/>
          <p:cNvPicPr preferRelativeResize="0"/>
          <p:nvPr/>
        </p:nvPicPr>
        <p:blipFill rotWithShape="1">
          <a:blip r:embed="rId2">
            <a:alphaModFix/>
          </a:blip>
          <a:srcRect b="0" l="0" r="0" t="0"/>
          <a:stretch/>
        </p:blipFill>
        <p:spPr>
          <a:xfrm>
            <a:off x="128726" y="6243656"/>
            <a:ext cx="532863" cy="496858"/>
          </a:xfrm>
          <a:prstGeom prst="rect">
            <a:avLst/>
          </a:prstGeom>
          <a:noFill/>
          <a:ln>
            <a:noFill/>
          </a:ln>
        </p:spPr>
      </p:pic>
      <p:pic>
        <p:nvPicPr>
          <p:cNvPr id="489" name="Google Shape;489;p84"/>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490" name="Google Shape;490;p84"/>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1pPr>
            <a:lvl2pPr indent="0" lvl="1"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2pPr>
            <a:lvl3pPr indent="0" lvl="2"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3pPr>
            <a:lvl4pPr indent="0" lvl="3"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4pPr>
            <a:lvl5pPr indent="0" lvl="4"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5pPr>
            <a:lvl6pPr indent="0" lvl="5"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6pPr>
            <a:lvl7pPr indent="0" lvl="6"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7pPr>
            <a:lvl8pPr indent="0" lvl="7"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8pPr>
            <a:lvl9pPr indent="0" lvl="8"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
        <p:nvSpPr>
          <p:cNvPr id="491" name="Google Shape;491;p84"/>
          <p:cNvSpPr/>
          <p:nvPr/>
        </p:nvSpPr>
        <p:spPr>
          <a:xfrm>
            <a:off x="8382000" y="6289685"/>
            <a:ext cx="609600" cy="415800"/>
          </a:xfrm>
          <a:prstGeom prst="rect">
            <a:avLst/>
          </a:prstGeom>
          <a:solidFill>
            <a:srgbClr val="F2F2F2">
              <a:alpha val="349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92" name="Shape 492"/>
        <p:cNvGrpSpPr/>
        <p:nvPr/>
      </p:nvGrpSpPr>
      <p:grpSpPr>
        <a:xfrm>
          <a:off x="0" y="0"/>
          <a:ext cx="0" cy="0"/>
          <a:chOff x="0" y="0"/>
          <a:chExt cx="0" cy="0"/>
        </a:xfrm>
      </p:grpSpPr>
      <p:sp>
        <p:nvSpPr>
          <p:cNvPr id="493" name="Google Shape;493;p85"/>
          <p:cNvSpPr/>
          <p:nvPr/>
        </p:nvSpPr>
        <p:spPr>
          <a:xfrm>
            <a:off x="128726" y="152400"/>
            <a:ext cx="8862900" cy="658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sp>
        <p:nvSpPr>
          <p:cNvPr id="494" name="Google Shape;494;p85"/>
          <p:cNvSpPr txBox="1"/>
          <p:nvPr>
            <p:ph type="title"/>
          </p:nvPr>
        </p:nvSpPr>
        <p:spPr>
          <a:xfrm>
            <a:off x="457200" y="273050"/>
            <a:ext cx="3008400" cy="11619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Clr>
                <a:schemeClr val="dk1"/>
              </a:buClr>
              <a:buSzPts val="2000"/>
              <a:buFont typeface="Calibri"/>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95" name="Google Shape;495;p85"/>
          <p:cNvSpPr txBox="1"/>
          <p:nvPr>
            <p:ph idx="1" type="body"/>
          </p:nvPr>
        </p:nvSpPr>
        <p:spPr>
          <a:xfrm>
            <a:off x="3575050" y="1435100"/>
            <a:ext cx="5111700" cy="4691100"/>
          </a:xfrm>
          <a:prstGeom prst="rect">
            <a:avLst/>
          </a:prstGeom>
          <a:noFill/>
          <a:ln>
            <a:noFill/>
          </a:ln>
        </p:spPr>
        <p:txBody>
          <a:bodyPr anchorCtr="0" anchor="t" bIns="45700" lIns="91425" spcFirstLastPara="1" rIns="91425" wrap="square" tIns="45700">
            <a:noAutofit/>
          </a:bodyPr>
          <a:lstStyle>
            <a:lvl1pPr indent="-431800" lvl="0" marL="457200" rtl="0" algn="l">
              <a:spcBef>
                <a:spcPts val="640"/>
              </a:spcBef>
              <a:spcAft>
                <a:spcPts val="0"/>
              </a:spcAft>
              <a:buClr>
                <a:schemeClr val="dk1"/>
              </a:buClr>
              <a:buSzPts val="3200"/>
              <a:buChar char="•"/>
              <a:defRPr sz="3200"/>
            </a:lvl1pPr>
            <a:lvl2pPr indent="-406400" lvl="1" marL="914400" rtl="0" algn="l">
              <a:spcBef>
                <a:spcPts val="560"/>
              </a:spcBef>
              <a:spcAft>
                <a:spcPts val="0"/>
              </a:spcAft>
              <a:buClr>
                <a:schemeClr val="dk1"/>
              </a:buClr>
              <a:buSzPts val="2800"/>
              <a:buChar char="–"/>
              <a:defRPr sz="2800"/>
            </a:lvl2pPr>
            <a:lvl3pPr indent="-381000" lvl="2" marL="1371600" rtl="0" algn="l">
              <a:spcBef>
                <a:spcPts val="480"/>
              </a:spcBef>
              <a:spcAft>
                <a:spcPts val="0"/>
              </a:spcAft>
              <a:buClr>
                <a:schemeClr val="dk1"/>
              </a:buClr>
              <a:buSzPts val="2400"/>
              <a:buChar char="•"/>
              <a:defRPr sz="2400"/>
            </a:lvl3pPr>
            <a:lvl4pPr indent="-355600" lvl="3" marL="1828800" rtl="0" algn="l">
              <a:spcBef>
                <a:spcPts val="400"/>
              </a:spcBef>
              <a:spcAft>
                <a:spcPts val="0"/>
              </a:spcAft>
              <a:buClr>
                <a:schemeClr val="dk1"/>
              </a:buClr>
              <a:buSzPts val="2000"/>
              <a:buChar char="–"/>
              <a:defRPr sz="2000"/>
            </a:lvl4pPr>
            <a:lvl5pPr indent="-355600" lvl="4" marL="2286000" rtl="0" algn="l">
              <a:spcBef>
                <a:spcPts val="400"/>
              </a:spcBef>
              <a:spcAft>
                <a:spcPts val="0"/>
              </a:spcAft>
              <a:buClr>
                <a:schemeClr val="dk1"/>
              </a:buClr>
              <a:buSzPts val="2000"/>
              <a:buChar char="»"/>
              <a:defRPr sz="2000"/>
            </a:lvl5pPr>
            <a:lvl6pPr indent="-355600" lvl="5" marL="2743200" rtl="0" algn="l">
              <a:spcBef>
                <a:spcPts val="400"/>
              </a:spcBef>
              <a:spcAft>
                <a:spcPts val="0"/>
              </a:spcAft>
              <a:buClr>
                <a:schemeClr val="dk1"/>
              </a:buClr>
              <a:buSzPts val="2000"/>
              <a:buChar char="•"/>
              <a:defRPr sz="2000"/>
            </a:lvl6pPr>
            <a:lvl7pPr indent="-355600" lvl="6" marL="3200400" rtl="0" algn="l">
              <a:spcBef>
                <a:spcPts val="400"/>
              </a:spcBef>
              <a:spcAft>
                <a:spcPts val="0"/>
              </a:spcAft>
              <a:buClr>
                <a:schemeClr val="dk1"/>
              </a:buClr>
              <a:buSzPts val="2000"/>
              <a:buChar char="•"/>
              <a:defRPr sz="2000"/>
            </a:lvl7pPr>
            <a:lvl8pPr indent="-355600" lvl="7" marL="3657600" rtl="0" algn="l">
              <a:spcBef>
                <a:spcPts val="400"/>
              </a:spcBef>
              <a:spcAft>
                <a:spcPts val="0"/>
              </a:spcAft>
              <a:buClr>
                <a:schemeClr val="dk1"/>
              </a:buClr>
              <a:buSzPts val="2000"/>
              <a:buChar char="•"/>
              <a:defRPr sz="2000"/>
            </a:lvl8pPr>
            <a:lvl9pPr indent="-355600" lvl="8" marL="4114800" rtl="0" algn="l">
              <a:spcBef>
                <a:spcPts val="400"/>
              </a:spcBef>
              <a:spcAft>
                <a:spcPts val="0"/>
              </a:spcAft>
              <a:buClr>
                <a:schemeClr val="dk1"/>
              </a:buClr>
              <a:buSzPts val="2000"/>
              <a:buChar char="•"/>
              <a:defRPr sz="2000"/>
            </a:lvl9pPr>
          </a:lstStyle>
          <a:p/>
        </p:txBody>
      </p:sp>
      <p:sp>
        <p:nvSpPr>
          <p:cNvPr id="496" name="Google Shape;496;p85"/>
          <p:cNvSpPr txBox="1"/>
          <p:nvPr>
            <p:ph idx="2" type="body"/>
          </p:nvPr>
        </p:nvSpPr>
        <p:spPr>
          <a:xfrm>
            <a:off x="457200" y="1435100"/>
            <a:ext cx="3008400" cy="4691100"/>
          </a:xfrm>
          <a:prstGeom prst="rect">
            <a:avLst/>
          </a:prstGeom>
          <a:noFill/>
          <a:ln>
            <a:noFill/>
          </a:ln>
        </p:spPr>
        <p:txBody>
          <a:bodyPr anchorCtr="0" anchor="t" bIns="45700" lIns="91425" spcFirstLastPara="1" rIns="91425" wrap="square" tIns="45700">
            <a:no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pic>
        <p:nvPicPr>
          <p:cNvPr id="497" name="Google Shape;497;p85"/>
          <p:cNvPicPr preferRelativeResize="0"/>
          <p:nvPr/>
        </p:nvPicPr>
        <p:blipFill rotWithShape="1">
          <a:blip r:embed="rId2">
            <a:alphaModFix/>
          </a:blip>
          <a:srcRect b="0" l="0" r="0" t="0"/>
          <a:stretch/>
        </p:blipFill>
        <p:spPr>
          <a:xfrm>
            <a:off x="128726" y="6243656"/>
            <a:ext cx="532863" cy="496859"/>
          </a:xfrm>
          <a:prstGeom prst="rect">
            <a:avLst/>
          </a:prstGeom>
          <a:noFill/>
          <a:ln>
            <a:noFill/>
          </a:ln>
        </p:spPr>
      </p:pic>
      <p:pic>
        <p:nvPicPr>
          <p:cNvPr id="498" name="Google Shape;498;p85"/>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499" name="Google Shape;499;p85"/>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1pPr>
            <a:lvl2pPr indent="0" lvl="1"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2pPr>
            <a:lvl3pPr indent="0" lvl="2"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3pPr>
            <a:lvl4pPr indent="0" lvl="3"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4pPr>
            <a:lvl5pPr indent="0" lvl="4"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5pPr>
            <a:lvl6pPr indent="0" lvl="5"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6pPr>
            <a:lvl7pPr indent="0" lvl="6"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7pPr>
            <a:lvl8pPr indent="0" lvl="7"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8pPr>
            <a:lvl9pPr indent="0" lvl="8"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
        <p:nvSpPr>
          <p:cNvPr id="500" name="Google Shape;500;p85"/>
          <p:cNvSpPr/>
          <p:nvPr/>
        </p:nvSpPr>
        <p:spPr>
          <a:xfrm>
            <a:off x="8382000" y="6289685"/>
            <a:ext cx="609600" cy="415800"/>
          </a:xfrm>
          <a:prstGeom prst="rect">
            <a:avLst/>
          </a:prstGeom>
          <a:solidFill>
            <a:srgbClr val="F2F2F2">
              <a:alpha val="349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01" name="Shape 501"/>
        <p:cNvGrpSpPr/>
        <p:nvPr/>
      </p:nvGrpSpPr>
      <p:grpSpPr>
        <a:xfrm>
          <a:off x="0" y="0"/>
          <a:ext cx="0" cy="0"/>
          <a:chOff x="0" y="0"/>
          <a:chExt cx="0" cy="0"/>
        </a:xfrm>
      </p:grpSpPr>
      <p:sp>
        <p:nvSpPr>
          <p:cNvPr id="502" name="Google Shape;502;p86"/>
          <p:cNvSpPr/>
          <p:nvPr/>
        </p:nvSpPr>
        <p:spPr>
          <a:xfrm>
            <a:off x="128726" y="152400"/>
            <a:ext cx="8862900" cy="658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sp>
        <p:nvSpPr>
          <p:cNvPr id="503" name="Google Shape;503;p86"/>
          <p:cNvSpPr txBox="1"/>
          <p:nvPr>
            <p:ph type="title"/>
          </p:nvPr>
        </p:nvSpPr>
        <p:spPr>
          <a:xfrm>
            <a:off x="1792288" y="4800600"/>
            <a:ext cx="5486400" cy="566700"/>
          </a:xfrm>
          <a:prstGeom prst="rect">
            <a:avLst/>
          </a:prstGeom>
          <a:solidFill>
            <a:srgbClr val="260053"/>
          </a:solidFill>
          <a:ln>
            <a:noFill/>
          </a:ln>
        </p:spPr>
        <p:txBody>
          <a:bodyPr anchorCtr="0" anchor="b" bIns="45700" lIns="91425" spcFirstLastPara="1" rIns="91425" wrap="square" tIns="45700">
            <a:noAutofit/>
          </a:bodyPr>
          <a:lstStyle>
            <a:lvl1pPr lvl="0" rtl="0" algn="l">
              <a:spcBef>
                <a:spcPts val="0"/>
              </a:spcBef>
              <a:spcAft>
                <a:spcPts val="0"/>
              </a:spcAft>
              <a:buClr>
                <a:schemeClr val="lt2"/>
              </a:buClr>
              <a:buSzPts val="2000"/>
              <a:buFont typeface="Calibri"/>
              <a:buNone/>
              <a:defRPr b="1" sz="2000">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04" name="Google Shape;504;p86"/>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505" name="Google Shape;505;p86"/>
          <p:cNvSpPr txBox="1"/>
          <p:nvPr>
            <p:ph idx="1" type="body"/>
          </p:nvPr>
        </p:nvSpPr>
        <p:spPr>
          <a:xfrm>
            <a:off x="1792288" y="5367338"/>
            <a:ext cx="5486400" cy="804900"/>
          </a:xfrm>
          <a:prstGeom prst="rect">
            <a:avLst/>
          </a:prstGeom>
          <a:noFill/>
          <a:ln>
            <a:noFill/>
          </a:ln>
        </p:spPr>
        <p:txBody>
          <a:bodyPr anchorCtr="0" anchor="t" bIns="45700" lIns="91425" spcFirstLastPara="1" rIns="91425" wrap="square" tIns="45700">
            <a:noAutofit/>
          </a:bodyPr>
          <a:lstStyle>
            <a:lvl1pPr indent="-228600" lvl="0" marL="457200" rtl="0" algn="l">
              <a:spcBef>
                <a:spcPts val="280"/>
              </a:spcBef>
              <a:spcAft>
                <a:spcPts val="0"/>
              </a:spcAft>
              <a:buClr>
                <a:srgbClr val="4C4C51"/>
              </a:buClr>
              <a:buSzPts val="1400"/>
              <a:buNone/>
              <a:defRPr sz="1400">
                <a:solidFill>
                  <a:srgbClr val="4C4C51"/>
                </a:solidFill>
              </a:defRPr>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pic>
        <p:nvPicPr>
          <p:cNvPr id="506" name="Google Shape;506;p86"/>
          <p:cNvPicPr preferRelativeResize="0"/>
          <p:nvPr/>
        </p:nvPicPr>
        <p:blipFill rotWithShape="1">
          <a:blip r:embed="rId2">
            <a:alphaModFix/>
          </a:blip>
          <a:srcRect b="0" l="0" r="0" t="0"/>
          <a:stretch/>
        </p:blipFill>
        <p:spPr>
          <a:xfrm>
            <a:off x="128726" y="6243656"/>
            <a:ext cx="532863" cy="496859"/>
          </a:xfrm>
          <a:prstGeom prst="rect">
            <a:avLst/>
          </a:prstGeom>
          <a:noFill/>
          <a:ln>
            <a:noFill/>
          </a:ln>
        </p:spPr>
      </p:pic>
      <p:pic>
        <p:nvPicPr>
          <p:cNvPr id="507" name="Google Shape;507;p86"/>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508" name="Google Shape;508;p86"/>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1pPr>
            <a:lvl2pPr indent="0" lvl="1"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2pPr>
            <a:lvl3pPr indent="0" lvl="2"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3pPr>
            <a:lvl4pPr indent="0" lvl="3"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4pPr>
            <a:lvl5pPr indent="0" lvl="4"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5pPr>
            <a:lvl6pPr indent="0" lvl="5"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6pPr>
            <a:lvl7pPr indent="0" lvl="6"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7pPr>
            <a:lvl8pPr indent="0" lvl="7"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8pPr>
            <a:lvl9pPr indent="0" lvl="8"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
        <p:nvSpPr>
          <p:cNvPr id="509" name="Google Shape;509;p86"/>
          <p:cNvSpPr/>
          <p:nvPr/>
        </p:nvSpPr>
        <p:spPr>
          <a:xfrm>
            <a:off x="8382000" y="6289685"/>
            <a:ext cx="609600" cy="415800"/>
          </a:xfrm>
          <a:prstGeom prst="rect">
            <a:avLst/>
          </a:prstGeom>
          <a:solidFill>
            <a:srgbClr val="F2F2F2">
              <a:alpha val="349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zed content and logos">
  <p:cSld name="Sized content and logos">
    <p:bg>
      <p:bgPr>
        <a:solidFill>
          <a:schemeClr val="lt2"/>
        </a:solidFill>
      </p:bgPr>
    </p:bg>
    <p:spTree>
      <p:nvGrpSpPr>
        <p:cNvPr id="510" name="Shape 510"/>
        <p:cNvGrpSpPr/>
        <p:nvPr/>
      </p:nvGrpSpPr>
      <p:grpSpPr>
        <a:xfrm>
          <a:off x="0" y="0"/>
          <a:ext cx="0" cy="0"/>
          <a:chOff x="0" y="0"/>
          <a:chExt cx="0" cy="0"/>
        </a:xfrm>
      </p:grpSpPr>
      <p:sp>
        <p:nvSpPr>
          <p:cNvPr id="511" name="Google Shape;511;p87"/>
          <p:cNvSpPr/>
          <p:nvPr/>
        </p:nvSpPr>
        <p:spPr>
          <a:xfrm>
            <a:off x="128726" y="152400"/>
            <a:ext cx="8862900" cy="658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sp>
        <p:nvSpPr>
          <p:cNvPr id="512" name="Google Shape;512;p87"/>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pic>
        <p:nvPicPr>
          <p:cNvPr id="513" name="Google Shape;513;p87"/>
          <p:cNvPicPr preferRelativeResize="0"/>
          <p:nvPr/>
        </p:nvPicPr>
        <p:blipFill rotWithShape="1">
          <a:blip r:embed="rId2">
            <a:alphaModFix/>
          </a:blip>
          <a:srcRect b="0" l="0" r="0" t="0"/>
          <a:stretch/>
        </p:blipFill>
        <p:spPr>
          <a:xfrm>
            <a:off x="128726" y="6243656"/>
            <a:ext cx="532863" cy="496859"/>
          </a:xfrm>
          <a:prstGeom prst="rect">
            <a:avLst/>
          </a:prstGeom>
          <a:noFill/>
          <a:ln>
            <a:noFill/>
          </a:ln>
        </p:spPr>
      </p:pic>
      <p:pic>
        <p:nvPicPr>
          <p:cNvPr id="514" name="Google Shape;514;p87"/>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515" name="Google Shape;515;p87"/>
          <p:cNvSpPr/>
          <p:nvPr/>
        </p:nvSpPr>
        <p:spPr>
          <a:xfrm>
            <a:off x="8382000" y="6289685"/>
            <a:ext cx="609600" cy="415800"/>
          </a:xfrm>
          <a:prstGeom prst="rect">
            <a:avLst/>
          </a:prstGeom>
          <a:solidFill>
            <a:srgbClr val="F2F2F2">
              <a:alpha val="349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sp>
        <p:nvSpPr>
          <p:cNvPr id="516" name="Google Shape;516;p87"/>
          <p:cNvSpPr txBox="1"/>
          <p:nvPr>
            <p:ph idx="12" type="sldNum"/>
          </p:nvPr>
        </p:nvSpPr>
        <p:spPr>
          <a:xfrm>
            <a:off x="93214" y="6427434"/>
            <a:ext cx="404700" cy="2445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1pPr>
            <a:lvl2pPr indent="0" lvl="1"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2pPr>
            <a:lvl3pPr indent="0" lvl="2"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3pPr>
            <a:lvl4pPr indent="0" lvl="3"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4pPr>
            <a:lvl5pPr indent="0" lvl="4"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5pPr>
            <a:lvl6pPr indent="0" lvl="5"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6pPr>
            <a:lvl7pPr indent="0" lvl="6"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7pPr>
            <a:lvl8pPr indent="0" lvl="7"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8pPr>
            <a:lvl9pPr indent="0" lvl="8"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screen Content w/logos (gray)">
  <p:cSld name="Fullscreen Content w/logos (gray)">
    <p:spTree>
      <p:nvGrpSpPr>
        <p:cNvPr id="517" name="Shape 517"/>
        <p:cNvGrpSpPr/>
        <p:nvPr/>
      </p:nvGrpSpPr>
      <p:grpSpPr>
        <a:xfrm>
          <a:off x="0" y="0"/>
          <a:ext cx="0" cy="0"/>
          <a:chOff x="0" y="0"/>
          <a:chExt cx="0" cy="0"/>
        </a:xfrm>
      </p:grpSpPr>
      <p:sp>
        <p:nvSpPr>
          <p:cNvPr id="518" name="Google Shape;518;p88"/>
          <p:cNvSpPr/>
          <p:nvPr/>
        </p:nvSpPr>
        <p:spPr>
          <a:xfrm>
            <a:off x="128726" y="152400"/>
            <a:ext cx="8862900" cy="658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pic>
        <p:nvPicPr>
          <p:cNvPr id="519" name="Google Shape;519;p88"/>
          <p:cNvPicPr preferRelativeResize="0"/>
          <p:nvPr/>
        </p:nvPicPr>
        <p:blipFill rotWithShape="1">
          <a:blip r:embed="rId2">
            <a:alphaModFix/>
          </a:blip>
          <a:srcRect b="0" l="0" r="0" t="0"/>
          <a:stretch/>
        </p:blipFill>
        <p:spPr>
          <a:xfrm>
            <a:off x="128726" y="6243656"/>
            <a:ext cx="532863" cy="496858"/>
          </a:xfrm>
          <a:prstGeom prst="rect">
            <a:avLst/>
          </a:prstGeom>
          <a:noFill/>
          <a:ln>
            <a:noFill/>
          </a:ln>
        </p:spPr>
      </p:pic>
      <p:pic>
        <p:nvPicPr>
          <p:cNvPr id="520" name="Google Shape;520;p88"/>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521" name="Google Shape;521;p88"/>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1pPr>
            <a:lvl2pPr indent="0" lvl="1"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2pPr>
            <a:lvl3pPr indent="0" lvl="2"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3pPr>
            <a:lvl4pPr indent="0" lvl="3"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4pPr>
            <a:lvl5pPr indent="0" lvl="4"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5pPr>
            <a:lvl6pPr indent="0" lvl="5"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6pPr>
            <a:lvl7pPr indent="0" lvl="6"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7pPr>
            <a:lvl8pPr indent="0" lvl="7"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8pPr>
            <a:lvl9pPr indent="0" lvl="8"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
        <p:nvSpPr>
          <p:cNvPr id="522" name="Google Shape;522;p88"/>
          <p:cNvSpPr/>
          <p:nvPr/>
        </p:nvSpPr>
        <p:spPr>
          <a:xfrm>
            <a:off x="8382000" y="6289685"/>
            <a:ext cx="609600" cy="415800"/>
          </a:xfrm>
          <a:prstGeom prst="rect">
            <a:avLst/>
          </a:prstGeom>
          <a:solidFill>
            <a:srgbClr val="F2F2F2">
              <a:alpha val="349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sp>
        <p:nvSpPr>
          <p:cNvPr id="523" name="Google Shape;523;p88"/>
          <p:cNvSpPr txBox="1"/>
          <p:nvPr>
            <p:ph idx="1" type="body"/>
          </p:nvPr>
        </p:nvSpPr>
        <p:spPr>
          <a:xfrm>
            <a:off x="128588" y="152400"/>
            <a:ext cx="8862900" cy="60912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screen Content w/logos (white)">
  <p:cSld name="Fullscreen Content w/logos (white)">
    <p:spTree>
      <p:nvGrpSpPr>
        <p:cNvPr id="524" name="Shape 524"/>
        <p:cNvGrpSpPr/>
        <p:nvPr/>
      </p:nvGrpSpPr>
      <p:grpSpPr>
        <a:xfrm>
          <a:off x="0" y="0"/>
          <a:ext cx="0" cy="0"/>
          <a:chOff x="0" y="0"/>
          <a:chExt cx="0" cy="0"/>
        </a:xfrm>
      </p:grpSpPr>
      <p:pic>
        <p:nvPicPr>
          <p:cNvPr id="525" name="Google Shape;525;p89"/>
          <p:cNvPicPr preferRelativeResize="0"/>
          <p:nvPr/>
        </p:nvPicPr>
        <p:blipFill rotWithShape="1">
          <a:blip r:embed="rId2">
            <a:alphaModFix/>
          </a:blip>
          <a:srcRect b="0" l="0" r="0" t="0"/>
          <a:stretch/>
        </p:blipFill>
        <p:spPr>
          <a:xfrm>
            <a:off x="128726" y="6243656"/>
            <a:ext cx="532863" cy="496859"/>
          </a:xfrm>
          <a:prstGeom prst="rect">
            <a:avLst/>
          </a:prstGeom>
          <a:noFill/>
          <a:ln>
            <a:noFill/>
          </a:ln>
        </p:spPr>
      </p:pic>
      <p:pic>
        <p:nvPicPr>
          <p:cNvPr id="526" name="Google Shape;526;p89"/>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527" name="Google Shape;527;p89"/>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1pPr>
            <a:lvl2pPr indent="0" lvl="1"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2pPr>
            <a:lvl3pPr indent="0" lvl="2"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3pPr>
            <a:lvl4pPr indent="0" lvl="3"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4pPr>
            <a:lvl5pPr indent="0" lvl="4"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5pPr>
            <a:lvl6pPr indent="0" lvl="5"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6pPr>
            <a:lvl7pPr indent="0" lvl="6"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7pPr>
            <a:lvl8pPr indent="0" lvl="7"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8pPr>
            <a:lvl9pPr indent="0" lvl="8"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
        <p:nvSpPr>
          <p:cNvPr id="528" name="Google Shape;528;p89"/>
          <p:cNvSpPr/>
          <p:nvPr/>
        </p:nvSpPr>
        <p:spPr>
          <a:xfrm>
            <a:off x="8382000" y="6289685"/>
            <a:ext cx="609600" cy="415800"/>
          </a:xfrm>
          <a:prstGeom prst="rect">
            <a:avLst/>
          </a:prstGeom>
          <a:solidFill>
            <a:srgbClr val="F2F2F2">
              <a:alpha val="349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sp>
        <p:nvSpPr>
          <p:cNvPr id="529" name="Google Shape;529;p89"/>
          <p:cNvSpPr txBox="1"/>
          <p:nvPr>
            <p:ph idx="1" type="body"/>
          </p:nvPr>
        </p:nvSpPr>
        <p:spPr>
          <a:xfrm>
            <a:off x="128588" y="152400"/>
            <a:ext cx="8862900" cy="60912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screen Content Only (white)">
  <p:cSld name="Fullscreen Content Only (white)">
    <p:spTree>
      <p:nvGrpSpPr>
        <p:cNvPr id="530" name="Shape 530"/>
        <p:cNvGrpSpPr/>
        <p:nvPr/>
      </p:nvGrpSpPr>
      <p:grpSpPr>
        <a:xfrm>
          <a:off x="0" y="0"/>
          <a:ext cx="0" cy="0"/>
          <a:chOff x="0" y="0"/>
          <a:chExt cx="0" cy="0"/>
        </a:xfrm>
      </p:grpSpPr>
      <p:sp>
        <p:nvSpPr>
          <p:cNvPr id="531" name="Google Shape;531;p90"/>
          <p:cNvSpPr txBox="1"/>
          <p:nvPr>
            <p:ph idx="1" type="body"/>
          </p:nvPr>
        </p:nvSpPr>
        <p:spPr>
          <a:xfrm>
            <a:off x="128588" y="152399"/>
            <a:ext cx="8862900" cy="65202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Logos" type="titleOnly">
  <p:cSld name="TITLE_ONLY">
    <p:spTree>
      <p:nvGrpSpPr>
        <p:cNvPr id="532" name="Shape 532"/>
        <p:cNvGrpSpPr/>
        <p:nvPr/>
      </p:nvGrpSpPr>
      <p:grpSpPr>
        <a:xfrm>
          <a:off x="0" y="0"/>
          <a:ext cx="0" cy="0"/>
          <a:chOff x="0" y="0"/>
          <a:chExt cx="0" cy="0"/>
        </a:xfrm>
      </p:grpSpPr>
      <p:sp>
        <p:nvSpPr>
          <p:cNvPr id="533" name="Google Shape;533;p91"/>
          <p:cNvSpPr/>
          <p:nvPr/>
        </p:nvSpPr>
        <p:spPr>
          <a:xfrm>
            <a:off x="128726" y="152400"/>
            <a:ext cx="8862900" cy="658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sp>
        <p:nvSpPr>
          <p:cNvPr id="534" name="Google Shape;534;p9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535" name="Google Shape;535;p91"/>
          <p:cNvPicPr preferRelativeResize="0"/>
          <p:nvPr/>
        </p:nvPicPr>
        <p:blipFill rotWithShape="1">
          <a:blip r:embed="rId2">
            <a:alphaModFix/>
          </a:blip>
          <a:srcRect b="0" l="0" r="0" t="0"/>
          <a:stretch/>
        </p:blipFill>
        <p:spPr>
          <a:xfrm>
            <a:off x="128726" y="6243656"/>
            <a:ext cx="532863" cy="496858"/>
          </a:xfrm>
          <a:prstGeom prst="rect">
            <a:avLst/>
          </a:prstGeom>
          <a:noFill/>
          <a:ln>
            <a:noFill/>
          </a:ln>
        </p:spPr>
      </p:pic>
      <p:pic>
        <p:nvPicPr>
          <p:cNvPr id="536" name="Google Shape;536;p91"/>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537" name="Google Shape;537;p91"/>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1pPr>
            <a:lvl2pPr indent="0" lvl="1"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2pPr>
            <a:lvl3pPr indent="0" lvl="2"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3pPr>
            <a:lvl4pPr indent="0" lvl="3"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4pPr>
            <a:lvl5pPr indent="0" lvl="4"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5pPr>
            <a:lvl6pPr indent="0" lvl="5"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6pPr>
            <a:lvl7pPr indent="0" lvl="6"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7pPr>
            <a:lvl8pPr indent="0" lvl="7"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8pPr>
            <a:lvl9pPr indent="0" lvl="8"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
        <p:nvSpPr>
          <p:cNvPr id="538" name="Google Shape;538;p91"/>
          <p:cNvSpPr/>
          <p:nvPr/>
        </p:nvSpPr>
        <p:spPr>
          <a:xfrm>
            <a:off x="8382000" y="6289685"/>
            <a:ext cx="609600" cy="415800"/>
          </a:xfrm>
          <a:prstGeom prst="rect">
            <a:avLst/>
          </a:prstGeom>
          <a:solidFill>
            <a:srgbClr val="F2F2F2">
              <a:alpha val="349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 gray">
  <p:cSld name="Title on gray">
    <p:spTree>
      <p:nvGrpSpPr>
        <p:cNvPr id="539" name="Shape 539"/>
        <p:cNvGrpSpPr/>
        <p:nvPr/>
      </p:nvGrpSpPr>
      <p:grpSpPr>
        <a:xfrm>
          <a:off x="0" y="0"/>
          <a:ext cx="0" cy="0"/>
          <a:chOff x="0" y="0"/>
          <a:chExt cx="0" cy="0"/>
        </a:xfrm>
      </p:grpSpPr>
      <p:sp>
        <p:nvSpPr>
          <p:cNvPr id="540" name="Google Shape;540;p92"/>
          <p:cNvSpPr/>
          <p:nvPr/>
        </p:nvSpPr>
        <p:spPr>
          <a:xfrm>
            <a:off x="128726" y="152400"/>
            <a:ext cx="8862900" cy="658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sp>
        <p:nvSpPr>
          <p:cNvPr id="541" name="Google Shape;541;p9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tally Blank (gray)">
  <p:cSld name="Totally Blank (gray)">
    <p:spTree>
      <p:nvGrpSpPr>
        <p:cNvPr id="542" name="Shape 542"/>
        <p:cNvGrpSpPr/>
        <p:nvPr/>
      </p:nvGrpSpPr>
      <p:grpSpPr>
        <a:xfrm>
          <a:off x="0" y="0"/>
          <a:ext cx="0" cy="0"/>
          <a:chOff x="0" y="0"/>
          <a:chExt cx="0" cy="0"/>
        </a:xfrm>
      </p:grpSpPr>
      <p:sp>
        <p:nvSpPr>
          <p:cNvPr id="543" name="Google Shape;543;p93"/>
          <p:cNvSpPr/>
          <p:nvPr/>
        </p:nvSpPr>
        <p:spPr>
          <a:xfrm>
            <a:off x="128726" y="152400"/>
            <a:ext cx="8862900" cy="658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tally Blank (white)">
  <p:cSld name="Totally Blank (white)">
    <p:spTree>
      <p:nvGrpSpPr>
        <p:cNvPr id="544" name="Shape 544"/>
        <p:cNvGrpSpPr/>
        <p:nvPr/>
      </p:nvGrpSpPr>
      <p:grpSpPr>
        <a:xfrm>
          <a:off x="0" y="0"/>
          <a:ext cx="0" cy="0"/>
          <a:chOff x="0" y="0"/>
          <a:chExt cx="0" cy="0"/>
        </a:xfrm>
      </p:grpSpPr>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45" name="Shape 545"/>
        <p:cNvGrpSpPr/>
        <p:nvPr/>
      </p:nvGrpSpPr>
      <p:grpSpPr>
        <a:xfrm>
          <a:off x="0" y="0"/>
          <a:ext cx="0" cy="0"/>
          <a:chOff x="0" y="0"/>
          <a:chExt cx="0" cy="0"/>
        </a:xfrm>
      </p:grpSpPr>
      <p:sp>
        <p:nvSpPr>
          <p:cNvPr id="546" name="Google Shape;546;p95"/>
          <p:cNvSpPr/>
          <p:nvPr/>
        </p:nvSpPr>
        <p:spPr>
          <a:xfrm>
            <a:off x="128726" y="152400"/>
            <a:ext cx="8862900" cy="658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sp>
        <p:nvSpPr>
          <p:cNvPr id="547" name="Google Shape;547;p9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48" name="Google Shape;548;p95"/>
          <p:cNvSpPr txBox="1"/>
          <p:nvPr>
            <p:ph idx="1" type="body"/>
          </p:nvPr>
        </p:nvSpPr>
        <p:spPr>
          <a:xfrm rot="5400000">
            <a:off x="2308950" y="-251550"/>
            <a:ext cx="4526100" cy="82296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pic>
        <p:nvPicPr>
          <p:cNvPr id="549" name="Google Shape;549;p95"/>
          <p:cNvPicPr preferRelativeResize="0"/>
          <p:nvPr/>
        </p:nvPicPr>
        <p:blipFill rotWithShape="1">
          <a:blip r:embed="rId2">
            <a:alphaModFix/>
          </a:blip>
          <a:srcRect b="0" l="0" r="0" t="0"/>
          <a:stretch/>
        </p:blipFill>
        <p:spPr>
          <a:xfrm>
            <a:off x="128726" y="6243656"/>
            <a:ext cx="532863" cy="496859"/>
          </a:xfrm>
          <a:prstGeom prst="rect">
            <a:avLst/>
          </a:prstGeom>
          <a:noFill/>
          <a:ln>
            <a:noFill/>
          </a:ln>
        </p:spPr>
      </p:pic>
      <p:pic>
        <p:nvPicPr>
          <p:cNvPr id="550" name="Google Shape;550;p95"/>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551" name="Google Shape;551;p95"/>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1pPr>
            <a:lvl2pPr indent="0" lvl="1"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2pPr>
            <a:lvl3pPr indent="0" lvl="2"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3pPr>
            <a:lvl4pPr indent="0" lvl="3"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4pPr>
            <a:lvl5pPr indent="0" lvl="4"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5pPr>
            <a:lvl6pPr indent="0" lvl="5"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6pPr>
            <a:lvl7pPr indent="0" lvl="6"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7pPr>
            <a:lvl8pPr indent="0" lvl="7"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8pPr>
            <a:lvl9pPr indent="0" lvl="8"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
        <p:nvSpPr>
          <p:cNvPr id="552" name="Google Shape;552;p95"/>
          <p:cNvSpPr/>
          <p:nvPr/>
        </p:nvSpPr>
        <p:spPr>
          <a:xfrm>
            <a:off x="8382000" y="6289685"/>
            <a:ext cx="609600" cy="415800"/>
          </a:xfrm>
          <a:prstGeom prst="rect">
            <a:avLst/>
          </a:prstGeom>
          <a:solidFill>
            <a:srgbClr val="F2F2F2">
              <a:alpha val="349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53" name="Shape 553"/>
        <p:cNvGrpSpPr/>
        <p:nvPr/>
      </p:nvGrpSpPr>
      <p:grpSpPr>
        <a:xfrm>
          <a:off x="0" y="0"/>
          <a:ext cx="0" cy="0"/>
          <a:chOff x="0" y="0"/>
          <a:chExt cx="0" cy="0"/>
        </a:xfrm>
      </p:grpSpPr>
      <p:sp>
        <p:nvSpPr>
          <p:cNvPr id="554" name="Google Shape;554;p96"/>
          <p:cNvSpPr/>
          <p:nvPr/>
        </p:nvSpPr>
        <p:spPr>
          <a:xfrm>
            <a:off x="128726" y="152400"/>
            <a:ext cx="8862900" cy="658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sp>
        <p:nvSpPr>
          <p:cNvPr id="555" name="Google Shape;555;p96"/>
          <p:cNvSpPr txBox="1"/>
          <p:nvPr>
            <p:ph type="title"/>
          </p:nvPr>
        </p:nvSpPr>
        <p:spPr>
          <a:xfrm rot="5400000">
            <a:off x="4732350" y="2171688"/>
            <a:ext cx="5851500" cy="20574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56" name="Google Shape;556;p96"/>
          <p:cNvSpPr txBox="1"/>
          <p:nvPr>
            <p:ph idx="1" type="body"/>
          </p:nvPr>
        </p:nvSpPr>
        <p:spPr>
          <a:xfrm rot="5400000">
            <a:off x="579450" y="228588"/>
            <a:ext cx="5851500" cy="59436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pic>
        <p:nvPicPr>
          <p:cNvPr id="557" name="Google Shape;557;p96"/>
          <p:cNvPicPr preferRelativeResize="0"/>
          <p:nvPr/>
        </p:nvPicPr>
        <p:blipFill rotWithShape="1">
          <a:blip r:embed="rId2">
            <a:alphaModFix/>
          </a:blip>
          <a:srcRect b="0" l="0" r="0" t="0"/>
          <a:stretch/>
        </p:blipFill>
        <p:spPr>
          <a:xfrm rot="5400000">
            <a:off x="124389" y="192254"/>
            <a:ext cx="532863" cy="496859"/>
          </a:xfrm>
          <a:prstGeom prst="rect">
            <a:avLst/>
          </a:prstGeom>
          <a:noFill/>
          <a:ln>
            <a:noFill/>
          </a:ln>
        </p:spPr>
      </p:pic>
      <p:pic>
        <p:nvPicPr>
          <p:cNvPr id="558" name="Google Shape;558;p96"/>
          <p:cNvPicPr preferRelativeResize="0"/>
          <p:nvPr/>
        </p:nvPicPr>
        <p:blipFill rotWithShape="1">
          <a:blip r:embed="rId3">
            <a:alphaModFix/>
          </a:blip>
          <a:srcRect b="0" l="0" r="0" t="0"/>
          <a:stretch/>
        </p:blipFill>
        <p:spPr>
          <a:xfrm rot="5400000">
            <a:off x="128726" y="6324600"/>
            <a:ext cx="481598" cy="324276"/>
          </a:xfrm>
          <a:prstGeom prst="rect">
            <a:avLst/>
          </a:prstGeom>
          <a:noFill/>
          <a:ln>
            <a:noFill/>
          </a:ln>
        </p:spPr>
      </p:pic>
      <p:sp>
        <p:nvSpPr>
          <p:cNvPr id="559" name="Google Shape;559;p96"/>
          <p:cNvSpPr txBox="1"/>
          <p:nvPr>
            <p:ph idx="12" type="sldNum"/>
          </p:nvPr>
        </p:nvSpPr>
        <p:spPr>
          <a:xfrm rot="5400000">
            <a:off x="113785" y="220651"/>
            <a:ext cx="381000" cy="2445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1pPr>
            <a:lvl2pPr indent="0" lvl="1"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2pPr>
            <a:lvl3pPr indent="0" lvl="2"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3pPr>
            <a:lvl4pPr indent="0" lvl="3"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4pPr>
            <a:lvl5pPr indent="0" lvl="4"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5pPr>
            <a:lvl6pPr indent="0" lvl="5"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6pPr>
            <a:lvl7pPr indent="0" lvl="6"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7pPr>
            <a:lvl8pPr indent="0" lvl="7"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8pPr>
            <a:lvl9pPr indent="0" lvl="8"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
        <p:nvSpPr>
          <p:cNvPr id="560" name="Google Shape;560;p96"/>
          <p:cNvSpPr/>
          <p:nvPr/>
        </p:nvSpPr>
        <p:spPr>
          <a:xfrm rot="5400000">
            <a:off x="64783" y="6214838"/>
            <a:ext cx="609600" cy="415800"/>
          </a:xfrm>
          <a:prstGeom prst="rect">
            <a:avLst/>
          </a:prstGeom>
          <a:solidFill>
            <a:srgbClr val="F2F2F2">
              <a:alpha val="349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E8D3A2"/>
              </a:solidFill>
              <a:latin typeface="Calibri"/>
              <a:ea typeface="Calibri"/>
              <a:cs typeface="Calibri"/>
              <a:sym typeface="Calibri"/>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chemeClr val="accent4"/>
        </a:solidFill>
      </p:bgPr>
    </p:bg>
    <p:spTree>
      <p:nvGrpSpPr>
        <p:cNvPr id="561" name="Shape 561"/>
        <p:cNvGrpSpPr/>
        <p:nvPr/>
      </p:nvGrpSpPr>
      <p:grpSpPr>
        <a:xfrm>
          <a:off x="0" y="0"/>
          <a:ext cx="0" cy="0"/>
          <a:chOff x="0" y="0"/>
          <a:chExt cx="0" cy="0"/>
        </a:xfrm>
      </p:grpSpPr>
      <p:sp>
        <p:nvSpPr>
          <p:cNvPr id="562" name="Google Shape;562;p97"/>
          <p:cNvSpPr txBox="1"/>
          <p:nvPr>
            <p:ph idx="1" type="body"/>
          </p:nvPr>
        </p:nvSpPr>
        <p:spPr>
          <a:xfrm>
            <a:off x="671757" y="2819400"/>
            <a:ext cx="6972300" cy="1716300"/>
          </a:xfrm>
          <a:prstGeom prst="rect">
            <a:avLst/>
          </a:prstGeom>
          <a:noFill/>
          <a:ln>
            <a:noFill/>
          </a:ln>
        </p:spPr>
        <p:txBody>
          <a:bodyPr anchorCtr="0" anchor="b" bIns="45700" lIns="91425" spcFirstLastPara="1" rIns="91425" wrap="square" tIns="45700">
            <a:noAutofit/>
          </a:bodyPr>
          <a:lstStyle>
            <a:lvl1pPr indent="-228600" lvl="0" marL="457200" rtl="0" algn="l">
              <a:lnSpc>
                <a:spcPct val="100000"/>
              </a:lnSpc>
              <a:spcBef>
                <a:spcPts val="1000"/>
              </a:spcBef>
              <a:spcAft>
                <a:spcPts val="0"/>
              </a:spcAft>
              <a:buClr>
                <a:schemeClr val="dk1"/>
              </a:buClr>
              <a:buSzPts val="5000"/>
              <a:buNone/>
              <a:defRPr b="0" i="0" sz="5000">
                <a:solidFill>
                  <a:schemeClr val="dk1"/>
                </a:solidFill>
                <a:latin typeface="Arial Black"/>
                <a:ea typeface="Arial Black"/>
                <a:cs typeface="Arial Black"/>
                <a:sym typeface="Arial Black"/>
              </a:defRPr>
            </a:lvl1pPr>
            <a:lvl2pPr indent="-228600" lvl="1" marL="914400" rtl="0" algn="l">
              <a:spcBef>
                <a:spcPts val="560"/>
              </a:spcBef>
              <a:spcAft>
                <a:spcPts val="0"/>
              </a:spcAft>
              <a:buClr>
                <a:srgbClr val="E8D3A2"/>
              </a:buClr>
              <a:buSzPts val="2800"/>
              <a:buNone/>
              <a:defRPr b="0" i="0">
                <a:solidFill>
                  <a:srgbClr val="E8D3A2"/>
                </a:solidFill>
                <a:latin typeface="Encode Sans Condensed Thin"/>
                <a:ea typeface="Encode Sans Condensed Thin"/>
                <a:cs typeface="Encode Sans Condensed Thin"/>
                <a:sym typeface="Encode Sans Condensed Thin"/>
              </a:defRPr>
            </a:lvl2pPr>
            <a:lvl3pPr indent="-228600" lvl="2" marL="1371600" rtl="0" algn="l">
              <a:spcBef>
                <a:spcPts val="480"/>
              </a:spcBef>
              <a:spcAft>
                <a:spcPts val="0"/>
              </a:spcAft>
              <a:buClr>
                <a:srgbClr val="E8D3A2"/>
              </a:buClr>
              <a:buSzPts val="2400"/>
              <a:buNone/>
              <a:defRPr b="0" i="0">
                <a:solidFill>
                  <a:srgbClr val="E8D3A2"/>
                </a:solidFill>
                <a:latin typeface="Encode Sans Condensed Thin"/>
                <a:ea typeface="Encode Sans Condensed Thin"/>
                <a:cs typeface="Encode Sans Condensed Thin"/>
                <a:sym typeface="Encode Sans Condensed Thin"/>
              </a:defRPr>
            </a:lvl3pPr>
            <a:lvl4pPr indent="-228600" lvl="3" marL="1828800" rtl="0" algn="l">
              <a:spcBef>
                <a:spcPts val="400"/>
              </a:spcBef>
              <a:spcAft>
                <a:spcPts val="0"/>
              </a:spcAft>
              <a:buClr>
                <a:srgbClr val="E8D3A2"/>
              </a:buClr>
              <a:buSzPts val="2000"/>
              <a:buNone/>
              <a:defRPr b="0" i="0">
                <a:solidFill>
                  <a:srgbClr val="E8D3A2"/>
                </a:solidFill>
                <a:latin typeface="Encode Sans Condensed Thin"/>
                <a:ea typeface="Encode Sans Condensed Thin"/>
                <a:cs typeface="Encode Sans Condensed Thin"/>
                <a:sym typeface="Encode Sans Condensed Thin"/>
              </a:defRPr>
            </a:lvl4pPr>
            <a:lvl5pPr indent="-228600" lvl="4" marL="2286000" rtl="0" algn="l">
              <a:spcBef>
                <a:spcPts val="400"/>
              </a:spcBef>
              <a:spcAft>
                <a:spcPts val="0"/>
              </a:spcAft>
              <a:buClr>
                <a:srgbClr val="E8D3A2"/>
              </a:buClr>
              <a:buSzPts val="2000"/>
              <a:buNone/>
              <a:defRPr b="0" i="0">
                <a:solidFill>
                  <a:srgbClr val="E8D3A2"/>
                </a:solidFill>
                <a:latin typeface="Encode Sans Condensed Thin"/>
                <a:ea typeface="Encode Sans Condensed Thin"/>
                <a:cs typeface="Encode Sans Condensed Thin"/>
                <a:sym typeface="Encode Sans Condensed Thin"/>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pic>
        <p:nvPicPr>
          <p:cNvPr id="563" name="Google Shape;563;p97"/>
          <p:cNvPicPr preferRelativeResize="0"/>
          <p:nvPr/>
        </p:nvPicPr>
        <p:blipFill rotWithShape="1">
          <a:blip r:embed="rId2">
            <a:alphaModFix/>
          </a:blip>
          <a:srcRect b="0" l="0" r="0" t="0"/>
          <a:stretch/>
        </p:blipFill>
        <p:spPr>
          <a:xfrm>
            <a:off x="792039" y="1245348"/>
            <a:ext cx="2425295" cy="162965"/>
          </a:xfrm>
          <a:prstGeom prst="rect">
            <a:avLst/>
          </a:prstGeom>
          <a:noFill/>
          <a:ln>
            <a:noFill/>
          </a:ln>
        </p:spPr>
      </p:pic>
      <p:pic>
        <p:nvPicPr>
          <p:cNvPr id="564" name="Google Shape;564;p97"/>
          <p:cNvPicPr preferRelativeResize="0"/>
          <p:nvPr/>
        </p:nvPicPr>
        <p:blipFill rotWithShape="1">
          <a:blip r:embed="rId3">
            <a:alphaModFix/>
          </a:blip>
          <a:srcRect b="0" l="0" r="0" t="0"/>
          <a:stretch/>
        </p:blipFill>
        <p:spPr>
          <a:xfrm>
            <a:off x="779463" y="4704000"/>
            <a:ext cx="1600198" cy="139700"/>
          </a:xfrm>
          <a:prstGeom prst="rect">
            <a:avLst/>
          </a:prstGeom>
          <a:noFill/>
          <a:ln>
            <a:noFill/>
          </a:ln>
        </p:spPr>
      </p:pic>
      <p:pic>
        <p:nvPicPr>
          <p:cNvPr descr="AngleBackground_gold_RGB.png" id="565" name="Google Shape;565;p97"/>
          <p:cNvPicPr preferRelativeResize="0"/>
          <p:nvPr/>
        </p:nvPicPr>
        <p:blipFill rotWithShape="1">
          <a:blip r:embed="rId4">
            <a:alphaModFix/>
          </a:blip>
          <a:srcRect b="93348" l="21046" r="20732" t="2275"/>
          <a:stretch/>
        </p:blipFill>
        <p:spPr>
          <a:xfrm>
            <a:off x="-71553" y="-203201"/>
            <a:ext cx="9342556" cy="529443"/>
          </a:xfrm>
          <a:prstGeom prst="rect">
            <a:avLst/>
          </a:prstGeom>
          <a:noFill/>
          <a:ln>
            <a:noFill/>
          </a:ln>
        </p:spPr>
      </p:pic>
      <p:pic>
        <p:nvPicPr>
          <p:cNvPr descr="W Logo_Purple_RGB.png" id="566" name="Google Shape;566;p97"/>
          <p:cNvPicPr preferRelativeResize="0"/>
          <p:nvPr/>
        </p:nvPicPr>
        <p:blipFill rotWithShape="1">
          <a:blip r:embed="rId5">
            <a:alphaModFix/>
          </a:blip>
          <a:srcRect b="0" l="0" r="0" t="0"/>
          <a:stretch/>
        </p:blipFill>
        <p:spPr>
          <a:xfrm>
            <a:off x="8172450" y="5959686"/>
            <a:ext cx="971550" cy="654177"/>
          </a:xfrm>
          <a:prstGeom prst="rect">
            <a:avLst/>
          </a:prstGeom>
          <a:noFill/>
          <a:ln>
            <a:noFill/>
          </a:ln>
        </p:spPr>
      </p:pic>
      <p:pic>
        <p:nvPicPr>
          <p:cNvPr id="567" name="Google Shape;567;p97"/>
          <p:cNvPicPr preferRelativeResize="0"/>
          <p:nvPr/>
        </p:nvPicPr>
        <p:blipFill rotWithShape="1">
          <a:blip r:embed="rId6">
            <a:alphaModFix/>
          </a:blip>
          <a:srcRect b="0" l="0" r="0" t="0"/>
          <a:stretch/>
        </p:blipFill>
        <p:spPr>
          <a:xfrm>
            <a:off x="194857" y="6153860"/>
            <a:ext cx="1681568" cy="46000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568" name="Shape 568"/>
        <p:cNvGrpSpPr/>
        <p:nvPr/>
      </p:nvGrpSpPr>
      <p:grpSpPr>
        <a:xfrm>
          <a:off x="0" y="0"/>
          <a:ext cx="0" cy="0"/>
          <a:chOff x="0" y="0"/>
          <a:chExt cx="0" cy="0"/>
        </a:xfrm>
      </p:grpSpPr>
      <p:sp>
        <p:nvSpPr>
          <p:cNvPr id="569" name="Google Shape;569;p98"/>
          <p:cNvSpPr txBox="1"/>
          <p:nvPr>
            <p:ph idx="1" type="body"/>
          </p:nvPr>
        </p:nvSpPr>
        <p:spPr>
          <a:xfrm>
            <a:off x="659305" y="1736726"/>
            <a:ext cx="8196300" cy="37014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chemeClr val="accent1"/>
              </a:buClr>
              <a:buSzPts val="2400"/>
              <a:buFont typeface="Merriweather Sans"/>
              <a:buChar char="&gt;"/>
              <a:defRPr b="0" i="0" sz="2400">
                <a:solidFill>
                  <a:schemeClr val="accent1"/>
                </a:solidFill>
                <a:latin typeface="Calibri"/>
                <a:ea typeface="Calibri"/>
                <a:cs typeface="Calibri"/>
                <a:sym typeface="Calibri"/>
              </a:defRPr>
            </a:lvl1pPr>
            <a:lvl2pPr indent="-355600" lvl="1" marL="914400" rtl="0" algn="l">
              <a:spcBef>
                <a:spcPts val="400"/>
              </a:spcBef>
              <a:spcAft>
                <a:spcPts val="0"/>
              </a:spcAft>
              <a:buClr>
                <a:schemeClr val="accent1"/>
              </a:buClr>
              <a:buSzPts val="2000"/>
              <a:buChar char="–"/>
              <a:defRPr b="0" i="0" sz="2000">
                <a:solidFill>
                  <a:schemeClr val="accent1"/>
                </a:solidFill>
                <a:latin typeface="Calibri"/>
                <a:ea typeface="Calibri"/>
                <a:cs typeface="Calibri"/>
                <a:sym typeface="Calibri"/>
              </a:defRPr>
            </a:lvl2pPr>
            <a:lvl3pPr indent="-342900" lvl="2" marL="1371600" rtl="0" algn="l">
              <a:spcBef>
                <a:spcPts val="360"/>
              </a:spcBef>
              <a:spcAft>
                <a:spcPts val="0"/>
              </a:spcAft>
              <a:buClr>
                <a:schemeClr val="accent1"/>
              </a:buClr>
              <a:buSzPts val="1800"/>
              <a:buFont typeface="Merriweather Sans"/>
              <a:buChar char="&gt;"/>
              <a:defRPr b="0" i="0" sz="1800">
                <a:solidFill>
                  <a:schemeClr val="accent1"/>
                </a:solidFill>
                <a:latin typeface="Calibri"/>
                <a:ea typeface="Calibri"/>
                <a:cs typeface="Calibri"/>
                <a:sym typeface="Calibri"/>
              </a:defRPr>
            </a:lvl3pPr>
            <a:lvl4pPr indent="-330200" lvl="3" marL="1828800" rtl="0" algn="l">
              <a:spcBef>
                <a:spcPts val="320"/>
              </a:spcBef>
              <a:spcAft>
                <a:spcPts val="0"/>
              </a:spcAft>
              <a:buClr>
                <a:schemeClr val="accent1"/>
              </a:buClr>
              <a:buSzPts val="1600"/>
              <a:buChar char="–"/>
              <a:defRPr b="0" i="0" sz="1600">
                <a:solidFill>
                  <a:schemeClr val="accent1"/>
                </a:solidFill>
                <a:latin typeface="Calibri"/>
                <a:ea typeface="Calibri"/>
                <a:cs typeface="Calibri"/>
                <a:sym typeface="Calibri"/>
              </a:defRPr>
            </a:lvl4pPr>
            <a:lvl5pPr indent="-317500" lvl="4" marL="2286000" rtl="0" algn="l">
              <a:spcBef>
                <a:spcPts val="280"/>
              </a:spcBef>
              <a:spcAft>
                <a:spcPts val="0"/>
              </a:spcAft>
              <a:buClr>
                <a:schemeClr val="accent1"/>
              </a:buClr>
              <a:buSzPts val="1400"/>
              <a:buFont typeface="Merriweather Sans"/>
              <a:buChar char="&gt;"/>
              <a:defRPr b="0" i="0" sz="1400">
                <a:solidFill>
                  <a:schemeClr val="accent1"/>
                </a:solidFill>
                <a:latin typeface="Calibri"/>
                <a:ea typeface="Calibri"/>
                <a:cs typeface="Calibri"/>
                <a:sym typeface="Calibri"/>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pic>
        <p:nvPicPr>
          <p:cNvPr descr="W Logo_Purple_RGB.png" id="570" name="Google Shape;570;p98"/>
          <p:cNvPicPr preferRelativeResize="0"/>
          <p:nvPr/>
        </p:nvPicPr>
        <p:blipFill rotWithShape="1">
          <a:blip r:embed="rId2">
            <a:alphaModFix/>
          </a:blip>
          <a:srcRect b="0" l="0" r="0" t="0"/>
          <a:stretch/>
        </p:blipFill>
        <p:spPr>
          <a:xfrm>
            <a:off x="8172450" y="5959688"/>
            <a:ext cx="971550" cy="654177"/>
          </a:xfrm>
          <a:prstGeom prst="rect">
            <a:avLst/>
          </a:prstGeom>
          <a:noFill/>
          <a:ln>
            <a:noFill/>
          </a:ln>
        </p:spPr>
      </p:pic>
      <p:sp>
        <p:nvSpPr>
          <p:cNvPr id="571" name="Google Shape;571;p98"/>
          <p:cNvSpPr txBox="1"/>
          <p:nvPr>
            <p:ph idx="2" type="body"/>
          </p:nvPr>
        </p:nvSpPr>
        <p:spPr>
          <a:xfrm>
            <a:off x="671758" y="255239"/>
            <a:ext cx="8184600" cy="9921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600"/>
              </a:spcBef>
              <a:spcAft>
                <a:spcPts val="0"/>
              </a:spcAft>
              <a:buClr>
                <a:srgbClr val="33006F"/>
              </a:buClr>
              <a:buSzPts val="3000"/>
              <a:buNone/>
              <a:defRPr b="0" i="0" sz="3000">
                <a:solidFill>
                  <a:srgbClr val="33006F"/>
                </a:solidFill>
                <a:latin typeface="Arial Black"/>
                <a:ea typeface="Arial Black"/>
                <a:cs typeface="Arial Black"/>
                <a:sym typeface="Arial Black"/>
              </a:defRPr>
            </a:lvl1pPr>
            <a:lvl2pPr indent="-228600" lvl="1" marL="914400" rtl="0" algn="l">
              <a:spcBef>
                <a:spcPts val="560"/>
              </a:spcBef>
              <a:spcAft>
                <a:spcPts val="0"/>
              </a:spcAft>
              <a:buClr>
                <a:srgbClr val="E8D3A2"/>
              </a:buClr>
              <a:buSzPts val="2800"/>
              <a:buNone/>
              <a:defRPr b="0" i="0">
                <a:solidFill>
                  <a:srgbClr val="E8D3A2"/>
                </a:solidFill>
                <a:latin typeface="Encode Sans Condensed Thin"/>
                <a:ea typeface="Encode Sans Condensed Thin"/>
                <a:cs typeface="Encode Sans Condensed Thin"/>
                <a:sym typeface="Encode Sans Condensed Thin"/>
              </a:defRPr>
            </a:lvl2pPr>
            <a:lvl3pPr indent="-228600" lvl="2" marL="1371600" rtl="0" algn="l">
              <a:spcBef>
                <a:spcPts val="480"/>
              </a:spcBef>
              <a:spcAft>
                <a:spcPts val="0"/>
              </a:spcAft>
              <a:buClr>
                <a:srgbClr val="E8D3A2"/>
              </a:buClr>
              <a:buSzPts val="2400"/>
              <a:buNone/>
              <a:defRPr b="0" i="0">
                <a:solidFill>
                  <a:srgbClr val="E8D3A2"/>
                </a:solidFill>
                <a:latin typeface="Encode Sans Condensed Thin"/>
                <a:ea typeface="Encode Sans Condensed Thin"/>
                <a:cs typeface="Encode Sans Condensed Thin"/>
                <a:sym typeface="Encode Sans Condensed Thin"/>
              </a:defRPr>
            </a:lvl3pPr>
            <a:lvl4pPr indent="-228600" lvl="3" marL="1828800" rtl="0" algn="l">
              <a:spcBef>
                <a:spcPts val="400"/>
              </a:spcBef>
              <a:spcAft>
                <a:spcPts val="0"/>
              </a:spcAft>
              <a:buClr>
                <a:srgbClr val="E8D3A2"/>
              </a:buClr>
              <a:buSzPts val="2000"/>
              <a:buNone/>
              <a:defRPr b="0" i="0">
                <a:solidFill>
                  <a:srgbClr val="E8D3A2"/>
                </a:solidFill>
                <a:latin typeface="Encode Sans Condensed Thin"/>
                <a:ea typeface="Encode Sans Condensed Thin"/>
                <a:cs typeface="Encode Sans Condensed Thin"/>
                <a:sym typeface="Encode Sans Condensed Thin"/>
              </a:defRPr>
            </a:lvl4pPr>
            <a:lvl5pPr indent="-228600" lvl="4" marL="2286000" rtl="0" algn="l">
              <a:spcBef>
                <a:spcPts val="400"/>
              </a:spcBef>
              <a:spcAft>
                <a:spcPts val="0"/>
              </a:spcAft>
              <a:buClr>
                <a:srgbClr val="E8D3A2"/>
              </a:buClr>
              <a:buSzPts val="2000"/>
              <a:buNone/>
              <a:defRPr b="0" i="0">
                <a:solidFill>
                  <a:srgbClr val="E8D3A2"/>
                </a:solidFill>
                <a:latin typeface="Encode Sans Condensed Thin"/>
                <a:ea typeface="Encode Sans Condensed Thin"/>
                <a:cs typeface="Encode Sans Condensed Thin"/>
                <a:sym typeface="Encode Sans Condensed Thin"/>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pic>
        <p:nvPicPr>
          <p:cNvPr id="572" name="Google Shape;572;p98"/>
          <p:cNvPicPr preferRelativeResize="0"/>
          <p:nvPr/>
        </p:nvPicPr>
        <p:blipFill rotWithShape="1">
          <a:blip r:embed="rId3">
            <a:alphaModFix/>
          </a:blip>
          <a:srcRect b="0" l="0" r="0" t="0"/>
          <a:stretch/>
        </p:blipFill>
        <p:spPr>
          <a:xfrm>
            <a:off x="194857" y="6153862"/>
            <a:ext cx="1681568" cy="460003"/>
          </a:xfrm>
          <a:prstGeom prst="rect">
            <a:avLst/>
          </a:prstGeom>
          <a:noFill/>
          <a:ln>
            <a:noFill/>
          </a:ln>
        </p:spPr>
      </p:pic>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74" name="Shape 574"/>
        <p:cNvGrpSpPr/>
        <p:nvPr/>
      </p:nvGrpSpPr>
      <p:grpSpPr>
        <a:xfrm>
          <a:off x="0" y="0"/>
          <a:ext cx="0" cy="0"/>
          <a:chOff x="0" y="0"/>
          <a:chExt cx="0" cy="0"/>
        </a:xfrm>
      </p:grpSpPr>
      <p:sp>
        <p:nvSpPr>
          <p:cNvPr id="575" name="Google Shape;575;p100"/>
          <p:cNvSpPr txBox="1"/>
          <p:nvPr>
            <p:ph idx="1" type="body"/>
          </p:nvPr>
        </p:nvSpPr>
        <p:spPr>
          <a:xfrm>
            <a:off x="671757" y="1167124"/>
            <a:ext cx="6972300" cy="26418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1000"/>
              </a:spcBef>
              <a:spcAft>
                <a:spcPts val="0"/>
              </a:spcAft>
              <a:buClr>
                <a:srgbClr val="4B2E83"/>
              </a:buClr>
              <a:buSzPts val="5000"/>
              <a:buFont typeface="Arial"/>
              <a:buNone/>
              <a:defRPr b="0" i="0" sz="5000" u="none" cap="none" strike="noStrike">
                <a:solidFill>
                  <a:srgbClr val="4B2E83"/>
                </a:solidFill>
                <a:latin typeface="Encode Sans Condensed Thin"/>
                <a:ea typeface="Encode Sans Condensed Thin"/>
                <a:cs typeface="Encode Sans Condensed Thin"/>
                <a:sym typeface="Encode Sans Condensed Thin"/>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576" name="Google Shape;576;p100"/>
          <p:cNvPicPr preferRelativeResize="0"/>
          <p:nvPr/>
        </p:nvPicPr>
        <p:blipFill rotWithShape="1">
          <a:blip r:embed="rId2">
            <a:alphaModFix/>
          </a:blip>
          <a:srcRect b="0" l="0" r="0" t="0"/>
          <a:stretch/>
        </p:blipFill>
        <p:spPr>
          <a:xfrm>
            <a:off x="7448139" y="5949410"/>
            <a:ext cx="1371600" cy="923544"/>
          </a:xfrm>
          <a:prstGeom prst="rect">
            <a:avLst/>
          </a:prstGeom>
          <a:noFill/>
          <a:ln>
            <a:noFill/>
          </a:ln>
        </p:spPr>
      </p:pic>
      <p:pic>
        <p:nvPicPr>
          <p:cNvPr descr="Wordmark_center_Purple_HEX.png" id="577" name="Google Shape;577;p100"/>
          <p:cNvPicPr preferRelativeResize="0"/>
          <p:nvPr/>
        </p:nvPicPr>
        <p:blipFill rotWithShape="1">
          <a:blip r:embed="rId3">
            <a:alphaModFix/>
          </a:blip>
          <a:srcRect b="0" l="0" r="0" t="0"/>
          <a:stretch/>
        </p:blipFill>
        <p:spPr>
          <a:xfrm>
            <a:off x="792039" y="6487457"/>
            <a:ext cx="2425296" cy="163374"/>
          </a:xfrm>
          <a:prstGeom prst="rect">
            <a:avLst/>
          </a:prstGeom>
          <a:noFill/>
          <a:ln>
            <a:noFill/>
          </a:ln>
        </p:spPr>
      </p:pic>
      <p:pic>
        <p:nvPicPr>
          <p:cNvPr descr="Bar_RtAngle_7502_RGB.png" id="578" name="Google Shape;578;p100"/>
          <p:cNvPicPr preferRelativeResize="0"/>
          <p:nvPr/>
        </p:nvPicPr>
        <p:blipFill rotWithShape="1">
          <a:blip r:embed="rId4">
            <a:alphaModFix/>
          </a:blip>
          <a:srcRect b="0" l="0" r="0" t="0"/>
          <a:stretch/>
        </p:blipFill>
        <p:spPr>
          <a:xfrm>
            <a:off x="813587" y="4006085"/>
            <a:ext cx="2284305" cy="112770"/>
          </a:xfrm>
          <a:prstGeom prst="rect">
            <a:avLst/>
          </a:prstGeom>
          <a:noFill/>
          <a:ln>
            <a:noFill/>
          </a:ln>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579" name="Shape 579"/>
        <p:cNvGrpSpPr/>
        <p:nvPr/>
      </p:nvGrpSpPr>
      <p:grpSpPr>
        <a:xfrm>
          <a:off x="0" y="0"/>
          <a:ext cx="0" cy="0"/>
          <a:chOff x="0" y="0"/>
          <a:chExt cx="0" cy="0"/>
        </a:xfrm>
      </p:grpSpPr>
      <p:sp>
        <p:nvSpPr>
          <p:cNvPr id="580" name="Google Shape;580;p101"/>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Condensed Thin"/>
                <a:ea typeface="Encode Sans Condensed Thin"/>
                <a:cs typeface="Encode Sans Condensed Thin"/>
                <a:sym typeface="Encode Sans Condensed Thin"/>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81" name="Google Shape;581;p101"/>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582" name="Google Shape;582;p101"/>
          <p:cNvPicPr preferRelativeResize="0"/>
          <p:nvPr/>
        </p:nvPicPr>
        <p:blipFill rotWithShape="1">
          <a:blip r:embed="rId2">
            <a:alphaModFix/>
          </a:blip>
          <a:srcRect b="0" l="0" r="0" t="0"/>
          <a:stretch/>
        </p:blipFill>
        <p:spPr>
          <a:xfrm>
            <a:off x="7448139" y="5949410"/>
            <a:ext cx="1371600" cy="923544"/>
          </a:xfrm>
          <a:prstGeom prst="rect">
            <a:avLst/>
          </a:prstGeom>
          <a:noFill/>
          <a:ln>
            <a:noFill/>
          </a:ln>
        </p:spPr>
      </p:pic>
      <p:pic>
        <p:nvPicPr>
          <p:cNvPr descr="Bar_RtAngle_7502_RGB.png" id="583" name="Google Shape;583;p101"/>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584" name="Shape 584"/>
        <p:cNvGrpSpPr/>
        <p:nvPr/>
      </p:nvGrpSpPr>
      <p:grpSpPr>
        <a:xfrm>
          <a:off x="0" y="0"/>
          <a:ext cx="0" cy="0"/>
          <a:chOff x="0" y="0"/>
          <a:chExt cx="0" cy="0"/>
        </a:xfrm>
      </p:grpSpPr>
      <p:sp>
        <p:nvSpPr>
          <p:cNvPr id="585" name="Google Shape;585;p102"/>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Condensed Thin"/>
                <a:ea typeface="Encode Sans Condensed Thin"/>
                <a:cs typeface="Encode Sans Condensed Thin"/>
                <a:sym typeface="Encode Sans Condensed Thin"/>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86" name="Google Shape;586;p102"/>
          <p:cNvSpPr txBox="1"/>
          <p:nvPr>
            <p:ph idx="2" type="body"/>
          </p:nvPr>
        </p:nvSpPr>
        <p:spPr>
          <a:xfrm>
            <a:off x="659305" y="2320239"/>
            <a:ext cx="8197200" cy="38100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87" name="Google Shape;587;p102"/>
          <p:cNvSpPr txBox="1"/>
          <p:nvPr>
            <p:ph idx="3" type="body"/>
          </p:nvPr>
        </p:nvSpPr>
        <p:spPr>
          <a:xfrm>
            <a:off x="671757" y="1730667"/>
            <a:ext cx="8184600" cy="411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4B2E83"/>
              </a:buClr>
              <a:buSzPts val="2400"/>
              <a:buFont typeface="Arial"/>
              <a:buNone/>
              <a:defRPr b="0" i="0" sz="2400" u="none" cap="none" strike="noStrike">
                <a:solidFill>
                  <a:srgbClr val="4B2E83"/>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588" name="Google Shape;588;p102"/>
          <p:cNvPicPr preferRelativeResize="0"/>
          <p:nvPr/>
        </p:nvPicPr>
        <p:blipFill rotWithShape="1">
          <a:blip r:embed="rId2">
            <a:alphaModFix/>
          </a:blip>
          <a:srcRect b="0" l="0" r="0" t="0"/>
          <a:stretch/>
        </p:blipFill>
        <p:spPr>
          <a:xfrm>
            <a:off x="6382155" y="6487457"/>
            <a:ext cx="2425296" cy="163374"/>
          </a:xfrm>
          <a:prstGeom prst="rect">
            <a:avLst/>
          </a:prstGeom>
          <a:noFill/>
          <a:ln>
            <a:noFill/>
          </a:ln>
        </p:spPr>
      </p:pic>
      <p:pic>
        <p:nvPicPr>
          <p:cNvPr descr="Bar_RtAngle_7502_RGB.png" id="589" name="Google Shape;589;p102"/>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spTree>
      <p:nvGrpSpPr>
        <p:cNvPr id="590" name="Shape 590"/>
        <p:cNvGrpSpPr/>
        <p:nvPr/>
      </p:nvGrpSpPr>
      <p:grpSpPr>
        <a:xfrm>
          <a:off x="0" y="0"/>
          <a:ext cx="0" cy="0"/>
          <a:chOff x="0" y="0"/>
          <a:chExt cx="0" cy="0"/>
        </a:xfrm>
      </p:grpSpPr>
      <p:sp>
        <p:nvSpPr>
          <p:cNvPr id="591" name="Google Shape;591;p103"/>
          <p:cNvSpPr/>
          <p:nvPr>
            <p:ph idx="2" type="chart"/>
          </p:nvPr>
        </p:nvSpPr>
        <p:spPr>
          <a:xfrm>
            <a:off x="766763" y="1736725"/>
            <a:ext cx="8021700" cy="4432200"/>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rgbClr val="999999"/>
              </a:buClr>
              <a:buSzPts val="2400"/>
              <a:buFont typeface="Arial"/>
              <a:buNone/>
              <a:defRPr b="0" i="1" sz="2400" u="none" cap="none" strike="noStrike">
                <a:solidFill>
                  <a:srgbClr val="999999"/>
                </a:solidFill>
                <a:latin typeface="Open Sans Light"/>
                <a:ea typeface="Open Sans Light"/>
                <a:cs typeface="Open Sans Light"/>
                <a:sym typeface="Open Sans Light"/>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92" name="Google Shape;592;p103"/>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Condensed Thin"/>
                <a:ea typeface="Encode Sans Condensed Thin"/>
                <a:cs typeface="Encode Sans Condensed Thin"/>
                <a:sym typeface="Encode Sans Condensed Thin"/>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593" name="Google Shape;593;p103"/>
          <p:cNvPicPr preferRelativeResize="0"/>
          <p:nvPr/>
        </p:nvPicPr>
        <p:blipFill rotWithShape="1">
          <a:blip r:embed="rId2">
            <a:alphaModFix/>
          </a:blip>
          <a:srcRect b="0" l="0" r="0" t="0"/>
          <a:stretch/>
        </p:blipFill>
        <p:spPr>
          <a:xfrm>
            <a:off x="6363105" y="6487457"/>
            <a:ext cx="2425296" cy="163374"/>
          </a:xfrm>
          <a:prstGeom prst="rect">
            <a:avLst/>
          </a:prstGeom>
          <a:noFill/>
          <a:ln>
            <a:noFill/>
          </a:ln>
        </p:spPr>
      </p:pic>
      <p:pic>
        <p:nvPicPr>
          <p:cNvPr descr="Bar_RtAngle_7502_RGB.png" id="594" name="Google Shape;594;p103"/>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7.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1.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theme" Target="../theme/theme2.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theme" Target="../theme/theme8.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3.xml"/><Relationship Id="rId10" Type="http://schemas.openxmlformats.org/officeDocument/2006/relationships/slideLayout" Target="../slideLayouts/slideLayout42.xml"/><Relationship Id="rId12" Type="http://schemas.openxmlformats.org/officeDocument/2006/relationships/theme" Target="../theme/theme3.xml"/><Relationship Id="rId1" Type="http://schemas.openxmlformats.org/officeDocument/2006/relationships/slideLayout" Target="../slideLayouts/slideLayout33.xml"/><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9" Type="http://schemas.openxmlformats.org/officeDocument/2006/relationships/slideLayout" Target="../slideLayouts/slideLayout41.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theme" Target="../theme/theme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61.xml"/><Relationship Id="rId10" Type="http://schemas.openxmlformats.org/officeDocument/2006/relationships/slideLayout" Target="../slideLayouts/slideLayout60.xml"/><Relationship Id="rId13" Type="http://schemas.openxmlformats.org/officeDocument/2006/relationships/slideLayout" Target="../slideLayouts/slideLayout63.xml"/><Relationship Id="rId12" Type="http://schemas.openxmlformats.org/officeDocument/2006/relationships/slideLayout" Target="../slideLayouts/slideLayout62.xml"/><Relationship Id="rId1" Type="http://schemas.openxmlformats.org/officeDocument/2006/relationships/slideLayout" Target="../slideLayouts/slideLayout51.xml"/><Relationship Id="rId2" Type="http://schemas.openxmlformats.org/officeDocument/2006/relationships/slideLayout" Target="../slideLayouts/slideLayout52.xml"/><Relationship Id="rId3" Type="http://schemas.openxmlformats.org/officeDocument/2006/relationships/slideLayout" Target="../slideLayouts/slideLayout53.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5" Type="http://schemas.openxmlformats.org/officeDocument/2006/relationships/slideLayout" Target="../slideLayouts/slideLayout65.xml"/><Relationship Id="rId14" Type="http://schemas.openxmlformats.org/officeDocument/2006/relationships/slideLayout" Target="../slideLayouts/slideLayout64.xml"/><Relationship Id="rId17" Type="http://schemas.openxmlformats.org/officeDocument/2006/relationships/theme" Target="../theme/theme4.xml"/><Relationship Id="rId16" Type="http://schemas.openxmlformats.org/officeDocument/2006/relationships/slideLayout" Target="../slideLayouts/slideLayout66.xml"/><Relationship Id="rId5" Type="http://schemas.openxmlformats.org/officeDocument/2006/relationships/slideLayout" Target="../slideLayouts/slideLayout55.xml"/><Relationship Id="rId6" Type="http://schemas.openxmlformats.org/officeDocument/2006/relationships/slideLayout" Target="../slideLayouts/slideLayout56.xml"/><Relationship Id="rId7" Type="http://schemas.openxmlformats.org/officeDocument/2006/relationships/slideLayout" Target="../slideLayouts/slideLayout57.xml"/><Relationship Id="rId8" Type="http://schemas.openxmlformats.org/officeDocument/2006/relationships/slideLayout" Target="../slideLayouts/slideLayout58.xml"/></Relationships>
</file>

<file path=ppt/slideMasters/_rels/slideMaster8.xml.rels><?xml version="1.0" encoding="UTF-8" standalone="yes"?><Relationships xmlns="http://schemas.openxmlformats.org/package/2006/relationships"><Relationship Id="rId20" Type="http://schemas.openxmlformats.org/officeDocument/2006/relationships/slideLayout" Target="../slideLayouts/slideLayout86.xml"/><Relationship Id="rId22" Type="http://schemas.openxmlformats.org/officeDocument/2006/relationships/slideLayout" Target="../slideLayouts/slideLayout88.xml"/><Relationship Id="rId21" Type="http://schemas.openxmlformats.org/officeDocument/2006/relationships/slideLayout" Target="../slideLayouts/slideLayout87.xml"/><Relationship Id="rId24" Type="http://schemas.openxmlformats.org/officeDocument/2006/relationships/slideLayout" Target="../slideLayouts/slideLayout90.xml"/><Relationship Id="rId23" Type="http://schemas.openxmlformats.org/officeDocument/2006/relationships/slideLayout" Target="../slideLayouts/slideLayout89.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9" Type="http://schemas.openxmlformats.org/officeDocument/2006/relationships/slideLayout" Target="../slideLayouts/slideLayout75.xml"/><Relationship Id="rId25" Type="http://schemas.openxmlformats.org/officeDocument/2006/relationships/theme" Target="../theme/theme6.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11" Type="http://schemas.openxmlformats.org/officeDocument/2006/relationships/slideLayout" Target="../slideLayouts/slideLayout77.xml"/><Relationship Id="rId10" Type="http://schemas.openxmlformats.org/officeDocument/2006/relationships/slideLayout" Target="../slideLayouts/slideLayout76.xml"/><Relationship Id="rId13" Type="http://schemas.openxmlformats.org/officeDocument/2006/relationships/slideLayout" Target="../slideLayouts/slideLayout79.xml"/><Relationship Id="rId12" Type="http://schemas.openxmlformats.org/officeDocument/2006/relationships/slideLayout" Target="../slideLayouts/slideLayout78.xml"/><Relationship Id="rId15" Type="http://schemas.openxmlformats.org/officeDocument/2006/relationships/slideLayout" Target="../slideLayouts/slideLayout81.xml"/><Relationship Id="rId14" Type="http://schemas.openxmlformats.org/officeDocument/2006/relationships/slideLayout" Target="../slideLayouts/slideLayout80.xml"/><Relationship Id="rId17" Type="http://schemas.openxmlformats.org/officeDocument/2006/relationships/slideLayout" Target="../slideLayouts/slideLayout83.xml"/><Relationship Id="rId16" Type="http://schemas.openxmlformats.org/officeDocument/2006/relationships/slideLayout" Target="../slideLayouts/slideLayout82.xml"/><Relationship Id="rId19" Type="http://schemas.openxmlformats.org/officeDocument/2006/relationships/slideLayout" Target="../slideLayouts/slideLayout85.xml"/><Relationship Id="rId18" Type="http://schemas.openxmlformats.org/officeDocument/2006/relationships/slideLayout" Target="../slideLayouts/slideLayout84.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slideLayout" Target="../slideLayouts/slideLayout92.xml"/><Relationship Id="rId3" Type="http://schemas.openxmlformats.org/officeDocument/2006/relationships/slideLayout" Target="../slideLayouts/slideLayout93.xml"/><Relationship Id="rId4" Type="http://schemas.openxmlformats.org/officeDocument/2006/relationships/slideLayout" Target="../slideLayouts/slideLayout94.xml"/><Relationship Id="rId5" Type="http://schemas.openxmlformats.org/officeDocument/2006/relationships/theme" Target="../theme/theme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5" name="Shape 55"/>
        <p:cNvGrpSpPr/>
        <p:nvPr/>
      </p:nvGrpSpPr>
      <p:grpSpPr>
        <a:xfrm>
          <a:off x="0" y="0"/>
          <a:ext cx="0" cy="0"/>
          <a:chOff x="0" y="0"/>
          <a:chExt cx="0" cy="0"/>
        </a:xfrm>
      </p:grpSpPr>
      <p:sp>
        <p:nvSpPr>
          <p:cNvPr id="56" name="Google Shape;56;p14"/>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57" name="Google Shape;57;p14"/>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8" name="Google Shape;58;p14"/>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14"/>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1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B2E83"/>
        </a:solidFill>
      </p:bgPr>
    </p:bg>
    <p:spTree>
      <p:nvGrpSpPr>
        <p:cNvPr id="130" name="Shape 130"/>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58" name="Shape 158"/>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6" r:id="rId1"/>
    <p:sldLayoutId id="2147483677" r:id="rId2"/>
    <p:sldLayoutId id="2147483678" r:id="rId3"/>
    <p:sldLayoutId id="2147483679"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180" name="Shape 180"/>
        <p:cNvGrpSpPr/>
        <p:nvPr/>
      </p:nvGrpSpPr>
      <p:grpSpPr>
        <a:xfrm>
          <a:off x="0" y="0"/>
          <a:ext cx="0" cy="0"/>
          <a:chOff x="0" y="0"/>
          <a:chExt cx="0" cy="0"/>
        </a:xfrm>
      </p:grpSpPr>
      <p:sp>
        <p:nvSpPr>
          <p:cNvPr id="181" name="Google Shape;181;p37"/>
          <p:cNvSpPr txBox="1"/>
          <p:nvPr>
            <p:ph type="title"/>
          </p:nvPr>
        </p:nvSpPr>
        <p:spPr>
          <a:xfrm>
            <a:off x="311700" y="593367"/>
            <a:ext cx="8520900" cy="763500"/>
          </a:xfrm>
          <a:prstGeom prst="rect">
            <a:avLst/>
          </a:prstGeom>
          <a:noFill/>
          <a:ln>
            <a:noFill/>
          </a:ln>
        </p:spPr>
        <p:txBody>
          <a:bodyPr anchorCtr="0" anchor="t" bIns="121900" lIns="121900" spcFirstLastPara="1" rIns="121900" wrap="square" tIns="121900">
            <a:noAutofit/>
          </a:bodyPr>
          <a:lstStyle>
            <a:lvl1pPr lvl="0" marR="0" rtl="0" algn="l">
              <a:lnSpc>
                <a:spcPct val="100000"/>
              </a:lnSpc>
              <a:spcBef>
                <a:spcPts val="0"/>
              </a:spcBef>
              <a:spcAft>
                <a:spcPts val="0"/>
              </a:spcAft>
              <a:buClr>
                <a:schemeClr val="dk1"/>
              </a:buClr>
              <a:buSzPts val="4000"/>
              <a:buFont typeface="Oswald"/>
              <a:buNone/>
              <a:defRPr b="0" i="0" sz="4000" u="none" cap="none" strike="noStrike">
                <a:solidFill>
                  <a:schemeClr val="dk1"/>
                </a:solidFill>
                <a:latin typeface="Oswald"/>
                <a:ea typeface="Oswald"/>
                <a:cs typeface="Oswald"/>
                <a:sym typeface="Oswald"/>
              </a:defRPr>
            </a:lvl1pPr>
            <a:lvl2pPr lvl="1" marR="0" rtl="0" algn="l">
              <a:lnSpc>
                <a:spcPct val="100000"/>
              </a:lnSpc>
              <a:spcBef>
                <a:spcPts val="0"/>
              </a:spcBef>
              <a:spcAft>
                <a:spcPts val="0"/>
              </a:spcAft>
              <a:buClr>
                <a:schemeClr val="dk1"/>
              </a:buClr>
              <a:buSzPts val="4000"/>
              <a:buFont typeface="Oswald"/>
              <a:buNone/>
              <a:defRPr b="0" i="0" sz="4000" u="none" cap="none" strike="noStrike">
                <a:solidFill>
                  <a:schemeClr val="dk1"/>
                </a:solidFill>
                <a:latin typeface="Oswald"/>
                <a:ea typeface="Oswald"/>
                <a:cs typeface="Oswald"/>
                <a:sym typeface="Oswald"/>
              </a:defRPr>
            </a:lvl2pPr>
            <a:lvl3pPr lvl="2" marR="0" rtl="0" algn="l">
              <a:lnSpc>
                <a:spcPct val="100000"/>
              </a:lnSpc>
              <a:spcBef>
                <a:spcPts val="0"/>
              </a:spcBef>
              <a:spcAft>
                <a:spcPts val="0"/>
              </a:spcAft>
              <a:buClr>
                <a:schemeClr val="dk1"/>
              </a:buClr>
              <a:buSzPts val="4000"/>
              <a:buFont typeface="Oswald"/>
              <a:buNone/>
              <a:defRPr b="0" i="0" sz="4000" u="none" cap="none" strike="noStrike">
                <a:solidFill>
                  <a:schemeClr val="dk1"/>
                </a:solidFill>
                <a:latin typeface="Oswald"/>
                <a:ea typeface="Oswald"/>
                <a:cs typeface="Oswald"/>
                <a:sym typeface="Oswald"/>
              </a:defRPr>
            </a:lvl3pPr>
            <a:lvl4pPr lvl="3" marR="0" rtl="0" algn="l">
              <a:lnSpc>
                <a:spcPct val="100000"/>
              </a:lnSpc>
              <a:spcBef>
                <a:spcPts val="0"/>
              </a:spcBef>
              <a:spcAft>
                <a:spcPts val="0"/>
              </a:spcAft>
              <a:buClr>
                <a:schemeClr val="dk1"/>
              </a:buClr>
              <a:buSzPts val="4000"/>
              <a:buFont typeface="Oswald"/>
              <a:buNone/>
              <a:defRPr b="0" i="0" sz="4000" u="none" cap="none" strike="noStrike">
                <a:solidFill>
                  <a:schemeClr val="dk1"/>
                </a:solidFill>
                <a:latin typeface="Oswald"/>
                <a:ea typeface="Oswald"/>
                <a:cs typeface="Oswald"/>
                <a:sym typeface="Oswald"/>
              </a:defRPr>
            </a:lvl4pPr>
            <a:lvl5pPr lvl="4" marR="0" rtl="0" algn="l">
              <a:lnSpc>
                <a:spcPct val="100000"/>
              </a:lnSpc>
              <a:spcBef>
                <a:spcPts val="0"/>
              </a:spcBef>
              <a:spcAft>
                <a:spcPts val="0"/>
              </a:spcAft>
              <a:buClr>
                <a:schemeClr val="dk1"/>
              </a:buClr>
              <a:buSzPts val="4000"/>
              <a:buFont typeface="Oswald"/>
              <a:buNone/>
              <a:defRPr b="0" i="0" sz="4000" u="none" cap="none" strike="noStrike">
                <a:solidFill>
                  <a:schemeClr val="dk1"/>
                </a:solidFill>
                <a:latin typeface="Oswald"/>
                <a:ea typeface="Oswald"/>
                <a:cs typeface="Oswald"/>
                <a:sym typeface="Oswald"/>
              </a:defRPr>
            </a:lvl5pPr>
            <a:lvl6pPr lvl="5" marR="0" rtl="0" algn="l">
              <a:lnSpc>
                <a:spcPct val="100000"/>
              </a:lnSpc>
              <a:spcBef>
                <a:spcPts val="0"/>
              </a:spcBef>
              <a:spcAft>
                <a:spcPts val="0"/>
              </a:spcAft>
              <a:buClr>
                <a:schemeClr val="dk1"/>
              </a:buClr>
              <a:buSzPts val="4000"/>
              <a:buFont typeface="Oswald"/>
              <a:buNone/>
              <a:defRPr b="0" i="0" sz="4000" u="none" cap="none" strike="noStrike">
                <a:solidFill>
                  <a:schemeClr val="dk1"/>
                </a:solidFill>
                <a:latin typeface="Oswald"/>
                <a:ea typeface="Oswald"/>
                <a:cs typeface="Oswald"/>
                <a:sym typeface="Oswald"/>
              </a:defRPr>
            </a:lvl6pPr>
            <a:lvl7pPr lvl="6" marR="0" rtl="0" algn="l">
              <a:lnSpc>
                <a:spcPct val="100000"/>
              </a:lnSpc>
              <a:spcBef>
                <a:spcPts val="0"/>
              </a:spcBef>
              <a:spcAft>
                <a:spcPts val="0"/>
              </a:spcAft>
              <a:buClr>
                <a:schemeClr val="dk1"/>
              </a:buClr>
              <a:buSzPts val="4000"/>
              <a:buFont typeface="Oswald"/>
              <a:buNone/>
              <a:defRPr b="0" i="0" sz="4000" u="none" cap="none" strike="noStrike">
                <a:solidFill>
                  <a:schemeClr val="dk1"/>
                </a:solidFill>
                <a:latin typeface="Oswald"/>
                <a:ea typeface="Oswald"/>
                <a:cs typeface="Oswald"/>
                <a:sym typeface="Oswald"/>
              </a:defRPr>
            </a:lvl7pPr>
            <a:lvl8pPr lvl="7" marR="0" rtl="0" algn="l">
              <a:lnSpc>
                <a:spcPct val="100000"/>
              </a:lnSpc>
              <a:spcBef>
                <a:spcPts val="0"/>
              </a:spcBef>
              <a:spcAft>
                <a:spcPts val="0"/>
              </a:spcAft>
              <a:buClr>
                <a:schemeClr val="dk1"/>
              </a:buClr>
              <a:buSzPts val="4000"/>
              <a:buFont typeface="Oswald"/>
              <a:buNone/>
              <a:defRPr b="0" i="0" sz="4000" u="none" cap="none" strike="noStrike">
                <a:solidFill>
                  <a:schemeClr val="dk1"/>
                </a:solidFill>
                <a:latin typeface="Oswald"/>
                <a:ea typeface="Oswald"/>
                <a:cs typeface="Oswald"/>
                <a:sym typeface="Oswald"/>
              </a:defRPr>
            </a:lvl8pPr>
            <a:lvl9pPr lvl="8" marR="0" rtl="0" algn="l">
              <a:lnSpc>
                <a:spcPct val="100000"/>
              </a:lnSpc>
              <a:spcBef>
                <a:spcPts val="0"/>
              </a:spcBef>
              <a:spcAft>
                <a:spcPts val="0"/>
              </a:spcAft>
              <a:buClr>
                <a:schemeClr val="dk1"/>
              </a:buClr>
              <a:buSzPts val="4000"/>
              <a:buFont typeface="Oswald"/>
              <a:buNone/>
              <a:defRPr b="0" i="0" sz="4000" u="none" cap="none" strike="noStrike">
                <a:solidFill>
                  <a:schemeClr val="dk1"/>
                </a:solidFill>
                <a:latin typeface="Oswald"/>
                <a:ea typeface="Oswald"/>
                <a:cs typeface="Oswald"/>
                <a:sym typeface="Oswald"/>
              </a:defRPr>
            </a:lvl9pPr>
          </a:lstStyle>
          <a:p/>
        </p:txBody>
      </p:sp>
      <p:sp>
        <p:nvSpPr>
          <p:cNvPr id="182" name="Google Shape;182;p37"/>
          <p:cNvSpPr txBox="1"/>
          <p:nvPr>
            <p:ph idx="1" type="body"/>
          </p:nvPr>
        </p:nvSpPr>
        <p:spPr>
          <a:xfrm>
            <a:off x="311700" y="1536633"/>
            <a:ext cx="8520900" cy="4555200"/>
          </a:xfrm>
          <a:prstGeom prst="rect">
            <a:avLst/>
          </a:prstGeom>
          <a:noFill/>
          <a:ln>
            <a:noFill/>
          </a:ln>
        </p:spPr>
        <p:txBody>
          <a:bodyPr anchorCtr="0" anchor="t" bIns="121900" lIns="121900" spcFirstLastPara="1" rIns="121900" wrap="square" tIns="121900">
            <a:noAutofit/>
          </a:bodyPr>
          <a:lstStyle>
            <a:lvl1pPr indent="-381000" lvl="0" marL="457200" marR="0" rtl="0" algn="l">
              <a:lnSpc>
                <a:spcPct val="115000"/>
              </a:lnSpc>
              <a:spcBef>
                <a:spcPts val="0"/>
              </a:spcBef>
              <a:spcAft>
                <a:spcPts val="0"/>
              </a:spcAft>
              <a:buClr>
                <a:schemeClr val="accent3"/>
              </a:buClr>
              <a:buSzPts val="2400"/>
              <a:buFont typeface="Average"/>
              <a:buChar char="●"/>
              <a:defRPr b="0" i="0" sz="2400" u="none" cap="none" strike="noStrike">
                <a:solidFill>
                  <a:schemeClr val="accent3"/>
                </a:solidFill>
                <a:latin typeface="Average"/>
                <a:ea typeface="Average"/>
                <a:cs typeface="Average"/>
                <a:sym typeface="Average"/>
              </a:defRPr>
            </a:lvl1pPr>
            <a:lvl2pPr indent="-349250" lvl="1" marL="914400" marR="0" rtl="0" algn="l">
              <a:lnSpc>
                <a:spcPct val="115000"/>
              </a:lnSpc>
              <a:spcBef>
                <a:spcPts val="2100"/>
              </a:spcBef>
              <a:spcAft>
                <a:spcPts val="0"/>
              </a:spcAft>
              <a:buClr>
                <a:schemeClr val="accent3"/>
              </a:buClr>
              <a:buSzPts val="1900"/>
              <a:buFont typeface="Average"/>
              <a:buChar char="○"/>
              <a:defRPr b="0" i="0" sz="1400" u="none" cap="none" strike="noStrike">
                <a:solidFill>
                  <a:schemeClr val="accent3"/>
                </a:solidFill>
                <a:latin typeface="Average"/>
                <a:ea typeface="Average"/>
                <a:cs typeface="Average"/>
                <a:sym typeface="Average"/>
              </a:defRPr>
            </a:lvl2pPr>
            <a:lvl3pPr indent="-349250" lvl="2" marL="1371600" marR="0" rtl="0" algn="l">
              <a:lnSpc>
                <a:spcPct val="115000"/>
              </a:lnSpc>
              <a:spcBef>
                <a:spcPts val="2100"/>
              </a:spcBef>
              <a:spcAft>
                <a:spcPts val="0"/>
              </a:spcAft>
              <a:buClr>
                <a:schemeClr val="accent3"/>
              </a:buClr>
              <a:buSzPts val="1900"/>
              <a:buFont typeface="Average"/>
              <a:buChar char="■"/>
              <a:defRPr b="0" i="0" sz="1400" u="none" cap="none" strike="noStrike">
                <a:solidFill>
                  <a:schemeClr val="accent3"/>
                </a:solidFill>
                <a:latin typeface="Average"/>
                <a:ea typeface="Average"/>
                <a:cs typeface="Average"/>
                <a:sym typeface="Average"/>
              </a:defRPr>
            </a:lvl3pPr>
            <a:lvl4pPr indent="-349250" lvl="3" marL="1828800" marR="0" rtl="0" algn="l">
              <a:lnSpc>
                <a:spcPct val="115000"/>
              </a:lnSpc>
              <a:spcBef>
                <a:spcPts val="2100"/>
              </a:spcBef>
              <a:spcAft>
                <a:spcPts val="0"/>
              </a:spcAft>
              <a:buClr>
                <a:schemeClr val="accent3"/>
              </a:buClr>
              <a:buSzPts val="1900"/>
              <a:buFont typeface="Average"/>
              <a:buChar char="●"/>
              <a:defRPr b="0" i="0" sz="1400" u="none" cap="none" strike="noStrike">
                <a:solidFill>
                  <a:schemeClr val="accent3"/>
                </a:solidFill>
                <a:latin typeface="Average"/>
                <a:ea typeface="Average"/>
                <a:cs typeface="Average"/>
                <a:sym typeface="Average"/>
              </a:defRPr>
            </a:lvl4pPr>
            <a:lvl5pPr indent="-349250" lvl="4" marL="2286000" marR="0" rtl="0" algn="l">
              <a:lnSpc>
                <a:spcPct val="115000"/>
              </a:lnSpc>
              <a:spcBef>
                <a:spcPts val="2100"/>
              </a:spcBef>
              <a:spcAft>
                <a:spcPts val="0"/>
              </a:spcAft>
              <a:buClr>
                <a:schemeClr val="accent3"/>
              </a:buClr>
              <a:buSzPts val="1900"/>
              <a:buFont typeface="Average"/>
              <a:buChar char="○"/>
              <a:defRPr b="0" i="0" sz="1400" u="none" cap="none" strike="noStrike">
                <a:solidFill>
                  <a:schemeClr val="accent3"/>
                </a:solidFill>
                <a:latin typeface="Average"/>
                <a:ea typeface="Average"/>
                <a:cs typeface="Average"/>
                <a:sym typeface="Average"/>
              </a:defRPr>
            </a:lvl5pPr>
            <a:lvl6pPr indent="-349250" lvl="5" marL="2743200" marR="0" rtl="0" algn="l">
              <a:lnSpc>
                <a:spcPct val="115000"/>
              </a:lnSpc>
              <a:spcBef>
                <a:spcPts val="2100"/>
              </a:spcBef>
              <a:spcAft>
                <a:spcPts val="0"/>
              </a:spcAft>
              <a:buClr>
                <a:schemeClr val="accent3"/>
              </a:buClr>
              <a:buSzPts val="1900"/>
              <a:buFont typeface="Average"/>
              <a:buChar char="■"/>
              <a:defRPr b="0" i="0" sz="1400" u="none" cap="none" strike="noStrike">
                <a:solidFill>
                  <a:schemeClr val="accent3"/>
                </a:solidFill>
                <a:latin typeface="Average"/>
                <a:ea typeface="Average"/>
                <a:cs typeface="Average"/>
                <a:sym typeface="Average"/>
              </a:defRPr>
            </a:lvl6pPr>
            <a:lvl7pPr indent="-349250" lvl="6" marL="3200400" marR="0" rtl="0" algn="l">
              <a:lnSpc>
                <a:spcPct val="115000"/>
              </a:lnSpc>
              <a:spcBef>
                <a:spcPts val="2100"/>
              </a:spcBef>
              <a:spcAft>
                <a:spcPts val="0"/>
              </a:spcAft>
              <a:buClr>
                <a:schemeClr val="accent3"/>
              </a:buClr>
              <a:buSzPts val="1900"/>
              <a:buFont typeface="Average"/>
              <a:buChar char="●"/>
              <a:defRPr b="0" i="0" sz="1400" u="none" cap="none" strike="noStrike">
                <a:solidFill>
                  <a:schemeClr val="accent3"/>
                </a:solidFill>
                <a:latin typeface="Average"/>
                <a:ea typeface="Average"/>
                <a:cs typeface="Average"/>
                <a:sym typeface="Average"/>
              </a:defRPr>
            </a:lvl7pPr>
            <a:lvl8pPr indent="-349250" lvl="7" marL="3657600" marR="0" rtl="0" algn="l">
              <a:lnSpc>
                <a:spcPct val="115000"/>
              </a:lnSpc>
              <a:spcBef>
                <a:spcPts val="2100"/>
              </a:spcBef>
              <a:spcAft>
                <a:spcPts val="0"/>
              </a:spcAft>
              <a:buClr>
                <a:schemeClr val="accent3"/>
              </a:buClr>
              <a:buSzPts val="1900"/>
              <a:buFont typeface="Average"/>
              <a:buChar char="○"/>
              <a:defRPr b="0" i="0" sz="1400" u="none" cap="none" strike="noStrike">
                <a:solidFill>
                  <a:schemeClr val="accent3"/>
                </a:solidFill>
                <a:latin typeface="Average"/>
                <a:ea typeface="Average"/>
                <a:cs typeface="Average"/>
                <a:sym typeface="Average"/>
              </a:defRPr>
            </a:lvl8pPr>
            <a:lvl9pPr indent="-349250" lvl="8" marL="4114800" marR="0" rtl="0" algn="l">
              <a:lnSpc>
                <a:spcPct val="115000"/>
              </a:lnSpc>
              <a:spcBef>
                <a:spcPts val="2100"/>
              </a:spcBef>
              <a:spcAft>
                <a:spcPts val="2100"/>
              </a:spcAft>
              <a:buClr>
                <a:schemeClr val="accent3"/>
              </a:buClr>
              <a:buSzPts val="1900"/>
              <a:buFont typeface="Average"/>
              <a:buChar char="■"/>
              <a:defRPr b="0" i="0" sz="1400" u="none" cap="none" strike="noStrike">
                <a:solidFill>
                  <a:schemeClr val="accent3"/>
                </a:solidFill>
                <a:latin typeface="Average"/>
                <a:ea typeface="Average"/>
                <a:cs typeface="Average"/>
                <a:sym typeface="Average"/>
              </a:defRPr>
            </a:lvl9pPr>
          </a:lstStyle>
          <a:p/>
        </p:txBody>
      </p:sp>
      <p:sp>
        <p:nvSpPr>
          <p:cNvPr id="183" name="Google Shape;183;p37"/>
          <p:cNvSpPr txBox="1"/>
          <p:nvPr>
            <p:ph idx="12" type="sldNum"/>
          </p:nvPr>
        </p:nvSpPr>
        <p:spPr>
          <a:xfrm>
            <a:off x="8490251" y="6241345"/>
            <a:ext cx="548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30" name="Shape 230"/>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91" r:id="rId1"/>
    <p:sldLayoutId id="2147483692" r:id="rId2"/>
    <p:sldLayoutId id="2147483693" r:id="rId3"/>
    <p:sldLayoutId id="2147483694" r:id="rId4"/>
    <p:sldLayoutId id="2147483695" r:id="rId5"/>
    <p:sldLayoutId id="2147483696" r:id="rId6"/>
    <p:sldLayoutId id="2147483697"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0" name="Shape 270"/>
        <p:cNvGrpSpPr/>
        <p:nvPr/>
      </p:nvGrpSpPr>
      <p:grpSpPr>
        <a:xfrm>
          <a:off x="0" y="0"/>
          <a:ext cx="0" cy="0"/>
          <a:chOff x="0" y="0"/>
          <a:chExt cx="0" cy="0"/>
        </a:xfrm>
      </p:grpSpPr>
      <p:grpSp>
        <p:nvGrpSpPr>
          <p:cNvPr id="271" name="Google Shape;271;p57"/>
          <p:cNvGrpSpPr/>
          <p:nvPr/>
        </p:nvGrpSpPr>
        <p:grpSpPr>
          <a:xfrm>
            <a:off x="-8467" y="-8468"/>
            <a:ext cx="9169805" cy="6874935"/>
            <a:chOff x="-8467" y="-8468"/>
            <a:chExt cx="9169805" cy="6874935"/>
          </a:xfrm>
        </p:grpSpPr>
        <p:sp>
          <p:nvSpPr>
            <p:cNvPr id="272" name="Google Shape;272;p57"/>
            <p:cNvSpPr/>
            <p:nvPr/>
          </p:nvSpPr>
          <p:spPr>
            <a:xfrm>
              <a:off x="-8467" y="4013200"/>
              <a:ext cx="457200" cy="2853267"/>
            </a:xfrm>
            <a:custGeom>
              <a:rect b="b" l="l" r="r" t="t"/>
              <a:pathLst>
                <a:path extrusionOk="0" h="2853267" w="457200">
                  <a:moveTo>
                    <a:pt x="0" y="0"/>
                  </a:moveTo>
                  <a:lnTo>
                    <a:pt x="457200" y="2853267"/>
                  </a:lnTo>
                  <a:lnTo>
                    <a:pt x="0" y="2844800"/>
                  </a:lnTo>
                  <a:cubicBezTo>
                    <a:pt x="2822" y="1905000"/>
                    <a:pt x="5645" y="965200"/>
                    <a:pt x="0" y="0"/>
                  </a:cubicBezTo>
                  <a:close/>
                </a:path>
              </a:pathLst>
            </a:custGeom>
            <a:solidFill>
              <a:schemeClr val="accent1">
                <a:alpha val="698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73" name="Google Shape;273;p57"/>
            <p:cNvCxnSpPr/>
            <p:nvPr/>
          </p:nvCxnSpPr>
          <p:spPr>
            <a:xfrm flipH="1" rot="10800000">
              <a:off x="5130830" y="4175701"/>
              <a:ext cx="4022400" cy="2682300"/>
            </a:xfrm>
            <a:prstGeom prst="straightConnector1">
              <a:avLst/>
            </a:prstGeom>
            <a:noFill/>
            <a:ln cap="flat" cmpd="sng" w="9525">
              <a:solidFill>
                <a:schemeClr val="accent1">
                  <a:alpha val="69800"/>
                </a:schemeClr>
              </a:solidFill>
              <a:prstDash val="solid"/>
              <a:round/>
              <a:headEnd len="sm" w="sm" type="none"/>
              <a:tailEnd len="sm" w="sm" type="none"/>
            </a:ln>
          </p:spPr>
        </p:cxnSp>
        <p:cxnSp>
          <p:nvCxnSpPr>
            <p:cNvPr id="274" name="Google Shape;274;p57"/>
            <p:cNvCxnSpPr/>
            <p:nvPr/>
          </p:nvCxnSpPr>
          <p:spPr>
            <a:xfrm>
              <a:off x="7042707" y="0"/>
              <a:ext cx="1219200" cy="6858000"/>
            </a:xfrm>
            <a:prstGeom prst="straightConnector1">
              <a:avLst/>
            </a:prstGeom>
            <a:noFill/>
            <a:ln cap="flat" cmpd="sng" w="9525">
              <a:solidFill>
                <a:schemeClr val="accent1">
                  <a:alpha val="69800"/>
                </a:schemeClr>
              </a:solidFill>
              <a:prstDash val="solid"/>
              <a:round/>
              <a:headEnd len="sm" w="sm" type="none"/>
              <a:tailEnd len="sm" w="sm" type="none"/>
            </a:ln>
          </p:spPr>
        </p:cxnSp>
        <p:sp>
          <p:nvSpPr>
            <p:cNvPr id="275" name="Google Shape;275;p57"/>
            <p:cNvSpPr/>
            <p:nvPr/>
          </p:nvSpPr>
          <p:spPr>
            <a:xfrm>
              <a:off x="6891896" y="1"/>
              <a:ext cx="2269442" cy="6866466"/>
            </a:xfrm>
            <a:custGeom>
              <a:rect b="b" l="l" r="r" t="t"/>
              <a:pathLst>
                <a:path extrusionOk="0" h="6866466" w="2269442">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56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57"/>
            <p:cNvSpPr/>
            <p:nvPr/>
          </p:nvSpPr>
          <p:spPr>
            <a:xfrm>
              <a:off x="7205158" y="-8467"/>
              <a:ext cx="1948147" cy="6866467"/>
            </a:xfrm>
            <a:custGeom>
              <a:rect b="b" l="l" r="r" t="t"/>
              <a:pathLst>
                <a:path extrusionOk="0" h="6866467" w="194814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57"/>
            <p:cNvSpPr/>
            <p:nvPr/>
          </p:nvSpPr>
          <p:spPr>
            <a:xfrm>
              <a:off x="6637896" y="3920066"/>
              <a:ext cx="2509944" cy="2933700"/>
            </a:xfrm>
            <a:custGeom>
              <a:rect b="b" l="l" r="r" t="t"/>
              <a:pathLst>
                <a:path extrusionOk="0" h="3810000" w="3259667">
                  <a:moveTo>
                    <a:pt x="0" y="3810000"/>
                  </a:moveTo>
                  <a:lnTo>
                    <a:pt x="3251200" y="0"/>
                  </a:lnTo>
                  <a:cubicBezTo>
                    <a:pt x="3254022" y="1270000"/>
                    <a:pt x="3256845" y="2540000"/>
                    <a:pt x="3259667" y="3810000"/>
                  </a:cubicBezTo>
                  <a:lnTo>
                    <a:pt x="0" y="3810000"/>
                  </a:lnTo>
                  <a:close/>
                </a:path>
              </a:pathLst>
            </a:custGeom>
            <a:solidFill>
              <a:srgbClr val="16B0E3">
                <a:alpha val="65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57"/>
            <p:cNvSpPr/>
            <p:nvPr/>
          </p:nvSpPr>
          <p:spPr>
            <a:xfrm>
              <a:off x="7010429" y="-8467"/>
              <a:ext cx="2139950" cy="6866467"/>
            </a:xfrm>
            <a:custGeom>
              <a:rect b="b" l="l" r="r" t="t"/>
              <a:pathLst>
                <a:path extrusionOk="0" h="6866467" w="2853267">
                  <a:moveTo>
                    <a:pt x="0" y="0"/>
                  </a:moveTo>
                  <a:lnTo>
                    <a:pt x="2472267" y="6866467"/>
                  </a:lnTo>
                  <a:lnTo>
                    <a:pt x="2853267" y="6858000"/>
                  </a:lnTo>
                  <a:lnTo>
                    <a:pt x="2853267" y="0"/>
                  </a:lnTo>
                  <a:lnTo>
                    <a:pt x="0" y="0"/>
                  </a:lnTo>
                  <a:close/>
                </a:path>
              </a:pathLst>
            </a:custGeom>
            <a:solidFill>
              <a:srgbClr val="16B0E3">
                <a:alpha val="49800"/>
              </a:srgbClr>
            </a:solidFill>
            <a:ln>
              <a:noFill/>
            </a:ln>
          </p:spPr>
        </p:sp>
        <p:sp>
          <p:nvSpPr>
            <p:cNvPr id="279" name="Google Shape;279;p57"/>
            <p:cNvSpPr/>
            <p:nvPr/>
          </p:nvSpPr>
          <p:spPr>
            <a:xfrm>
              <a:off x="8295776" y="-8467"/>
              <a:ext cx="859028" cy="6866467"/>
            </a:xfrm>
            <a:custGeom>
              <a:rect b="b" l="l" r="r" t="t"/>
              <a:pathLst>
                <a:path extrusionOk="0" h="6866467" w="1286933">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698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57"/>
            <p:cNvSpPr/>
            <p:nvPr/>
          </p:nvSpPr>
          <p:spPr>
            <a:xfrm>
              <a:off x="8094165" y="-8468"/>
              <a:ext cx="1067005" cy="6866467"/>
            </a:xfrm>
            <a:custGeom>
              <a:rect b="b" l="l" r="r" t="t"/>
              <a:pathLst>
                <a:path extrusionOk="0" h="6866467" w="1270244">
                  <a:moveTo>
                    <a:pt x="0" y="0"/>
                  </a:moveTo>
                  <a:lnTo>
                    <a:pt x="1117600" y="6866467"/>
                  </a:lnTo>
                  <a:lnTo>
                    <a:pt x="1270000" y="6866467"/>
                  </a:lnTo>
                  <a:cubicBezTo>
                    <a:pt x="1272822" y="4574822"/>
                    <a:pt x="1250245" y="2291645"/>
                    <a:pt x="1253067" y="0"/>
                  </a:cubicBezTo>
                  <a:lnTo>
                    <a:pt x="0" y="0"/>
                  </a:lnTo>
                  <a:close/>
                </a:path>
              </a:pathLst>
            </a:custGeom>
            <a:solidFill>
              <a:srgbClr val="226292">
                <a:alpha val="81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57"/>
            <p:cNvSpPr/>
            <p:nvPr/>
          </p:nvSpPr>
          <p:spPr>
            <a:xfrm>
              <a:off x="8068764" y="4893733"/>
              <a:ext cx="1092200" cy="1960880"/>
            </a:xfrm>
            <a:custGeom>
              <a:rect b="b" l="l" r="r" t="t"/>
              <a:pathLst>
                <a:path extrusionOk="0" h="3268133" w="1820333">
                  <a:moveTo>
                    <a:pt x="0" y="3268133"/>
                  </a:moveTo>
                  <a:lnTo>
                    <a:pt x="1811866" y="0"/>
                  </a:lnTo>
                  <a:cubicBezTo>
                    <a:pt x="1814688" y="1086555"/>
                    <a:pt x="1817511" y="2173111"/>
                    <a:pt x="1820333" y="3259666"/>
                  </a:cubicBezTo>
                  <a:lnTo>
                    <a:pt x="0" y="3268133"/>
                  </a:lnTo>
                  <a:close/>
                </a:path>
              </a:pathLst>
            </a:custGeom>
            <a:solidFill>
              <a:srgbClr val="16B0E3">
                <a:alpha val="65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2" name="Google Shape;282;p57"/>
          <p:cNvSpPr txBox="1"/>
          <p:nvPr>
            <p:ph type="title"/>
          </p:nvPr>
        </p:nvSpPr>
        <p:spPr>
          <a:xfrm>
            <a:off x="609599" y="609600"/>
            <a:ext cx="6347700" cy="1320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83" name="Google Shape;283;p57"/>
          <p:cNvSpPr txBox="1"/>
          <p:nvPr>
            <p:ph idx="1" type="body"/>
          </p:nvPr>
        </p:nvSpPr>
        <p:spPr>
          <a:xfrm>
            <a:off x="609599" y="2160590"/>
            <a:ext cx="6347700" cy="3880800"/>
          </a:xfrm>
          <a:prstGeom prst="rect">
            <a:avLst/>
          </a:prstGeom>
          <a:noFill/>
          <a:ln>
            <a:noFill/>
          </a:ln>
        </p:spPr>
        <p:txBody>
          <a:bodyPr anchorCtr="0" anchor="t" bIns="45700" lIns="91425" spcFirstLastPara="1" rIns="91425" wrap="square" tIns="45700">
            <a:no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284" name="Google Shape;284;p57"/>
          <p:cNvSpPr txBox="1"/>
          <p:nvPr>
            <p:ph idx="10" type="dt"/>
          </p:nvPr>
        </p:nvSpPr>
        <p:spPr>
          <a:xfrm>
            <a:off x="5405258" y="6041363"/>
            <a:ext cx="684000" cy="3651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85" name="Google Shape;285;p57"/>
          <p:cNvSpPr txBox="1"/>
          <p:nvPr>
            <p:ph idx="11" type="ftr"/>
          </p:nvPr>
        </p:nvSpPr>
        <p:spPr>
          <a:xfrm>
            <a:off x="609599" y="6041363"/>
            <a:ext cx="46230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86" name="Google Shape;286;p57"/>
          <p:cNvSpPr txBox="1"/>
          <p:nvPr>
            <p:ph idx="12" type="sldNum"/>
          </p:nvPr>
        </p:nvSpPr>
        <p:spPr>
          <a:xfrm>
            <a:off x="6444676" y="6041363"/>
            <a:ext cx="5127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accent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accent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accent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accent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accent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accent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accent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accent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404" name="Shape 404"/>
        <p:cNvGrpSpPr/>
        <p:nvPr/>
      </p:nvGrpSpPr>
      <p:grpSpPr>
        <a:xfrm>
          <a:off x="0" y="0"/>
          <a:ext cx="0" cy="0"/>
          <a:chOff x="0" y="0"/>
          <a:chExt cx="0" cy="0"/>
        </a:xfrm>
      </p:grpSpPr>
      <p:sp>
        <p:nvSpPr>
          <p:cNvPr id="405" name="Google Shape;405;p7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1"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406" name="Google Shape;406;p74"/>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07" name="Google Shape;407;p74"/>
          <p:cNvSpPr txBox="1"/>
          <p:nvPr>
            <p:ph idx="12" type="sldNum"/>
          </p:nvPr>
        </p:nvSpPr>
        <p:spPr>
          <a:xfrm>
            <a:off x="91440" y="6428232"/>
            <a:ext cx="402300" cy="2445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1pPr>
            <a:lvl2pPr indent="0" lvl="1"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2pPr>
            <a:lvl3pPr indent="0" lvl="2"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3pPr>
            <a:lvl4pPr indent="0" lvl="3"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4pPr>
            <a:lvl5pPr indent="0" lvl="4"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5pPr>
            <a:lvl6pPr indent="0" lvl="5"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6pPr>
            <a:lvl7pPr indent="0" lvl="6"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7pPr>
            <a:lvl8pPr indent="0" lvl="7"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8pPr>
            <a:lvl9pPr indent="0" lvl="8" marL="0" marR="0" rtl="0" algn="l">
              <a:lnSpc>
                <a:spcPct val="100000"/>
              </a:lnSpc>
              <a:spcBef>
                <a:spcPts val="0"/>
              </a:spcBef>
              <a:spcAft>
                <a:spcPts val="0"/>
              </a:spcAft>
              <a:buClr>
                <a:srgbClr val="2A2A2D"/>
              </a:buClr>
              <a:buSzPts val="1000"/>
              <a:buFont typeface="Calibri"/>
              <a:buNone/>
              <a:defRPr b="0" i="0" sz="1000" u="none" cap="none" strike="noStrike">
                <a:solidFill>
                  <a:srgbClr val="2A2A2D"/>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73" name="Shape 573"/>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738" r:id="rId1"/>
    <p:sldLayoutId id="2147483739" r:id="rId2"/>
    <p:sldLayoutId id="2147483740" r:id="rId3"/>
    <p:sldLayoutId id="2147483741"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hyperlink" Target="https://washington.zoom.us/j/346891888" TargetMode="External"/><Relationship Id="rId4" Type="http://schemas.openxmlformats.org/officeDocument/2006/relationships/hyperlink" Target="mailto:kirsten5@uw.edu" TargetMode="External"/><Relationship Id="rId9" Type="http://schemas.openxmlformats.org/officeDocument/2006/relationships/hyperlink" Target="mailto:corehelp@uw.edu" TargetMode="External"/><Relationship Id="rId5" Type="http://schemas.openxmlformats.org/officeDocument/2006/relationships/hyperlink" Target="mailto:jwpoland@uw.edu" TargetMode="External"/><Relationship Id="rId6" Type="http://schemas.openxmlformats.org/officeDocument/2006/relationships/hyperlink" Target="mailto:carhodes@uw.edu" TargetMode="External"/><Relationship Id="rId7" Type="http://schemas.openxmlformats.org/officeDocument/2006/relationships/hyperlink" Target="mailto:klots@uw.edu" TargetMode="External"/><Relationship Id="rId8" Type="http://schemas.openxmlformats.org/officeDocument/2006/relationships/hyperlink" Target="mailto:gcafco@uw.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0.xml"/><Relationship Id="rId3"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1.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2.xml"/><Relationship Id="rId3" Type="http://schemas.openxmlformats.org/officeDocument/2006/relationships/image" Target="../media/image27.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4.xml"/><Relationship Id="rId3"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26.xml"/><Relationship Id="rId3" Type="http://schemas.openxmlformats.org/officeDocument/2006/relationships/image" Target="../media/image4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0.xml"/><Relationship Id="rId3" Type="http://schemas.openxmlformats.org/officeDocument/2006/relationships/hyperlink" Target="https://uwprofiles.uw.edu" TargetMode="External"/><Relationship Id="rId4" Type="http://schemas.openxmlformats.org/officeDocument/2006/relationships/image" Target="../media/image29.png"/><Relationship Id="rId5" Type="http://schemas.openxmlformats.org/officeDocument/2006/relationships/hyperlink" Target="http://opb.washington.edu/uw-profiles-information"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1.xml"/><Relationship Id="rId3" Type="http://schemas.openxmlformats.org/officeDocument/2006/relationships/image" Target="../media/image34.jpg"/><Relationship Id="rId4" Type="http://schemas.openxmlformats.org/officeDocument/2006/relationships/hyperlink" Target="https://biportal.uw.edu/Viz"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2.xml"/><Relationship Id="rId3" Type="http://schemas.openxmlformats.org/officeDocument/2006/relationships/hyperlink" Target="https://biportal.uw.edu/Viz" TargetMode="External"/><Relationship Id="rId4" Type="http://schemas.openxmlformats.org/officeDocument/2006/relationships/image" Target="../media/image36.jpg"/><Relationship Id="rId5" Type="http://schemas.openxmlformats.org/officeDocument/2006/relationships/hyperlink" Target="https://itconnect.uw.edu/work/data/data-security/request-acces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3.xml"/><Relationship Id="rId3"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4.xml"/><Relationship Id="rId3" Type="http://schemas.openxmlformats.org/officeDocument/2006/relationships/image" Target="../media/image3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5.xml"/><Relationship Id="rId3" Type="http://schemas.openxmlformats.org/officeDocument/2006/relationships/image" Target="../media/image38.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6.xml"/><Relationship Id="rId3" Type="http://schemas.openxmlformats.org/officeDocument/2006/relationships/image" Target="../media/image4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8.xml"/><Relationship Id="rId3" Type="http://schemas.openxmlformats.org/officeDocument/2006/relationships/image" Target="../media/image3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9.xml"/><Relationship Id="rId3"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40.xml"/><Relationship Id="rId3" Type="http://schemas.openxmlformats.org/officeDocument/2006/relationships/image" Target="../media/image4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41.xml"/><Relationship Id="rId3" Type="http://schemas.openxmlformats.org/officeDocument/2006/relationships/image" Target="../media/image3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42.xml"/><Relationship Id="rId3" Type="http://schemas.openxmlformats.org/officeDocument/2006/relationships/image" Target="../media/image4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44.xml"/><Relationship Id="rId3" Type="http://schemas.openxmlformats.org/officeDocument/2006/relationships/image" Target="../media/image43.jpg"/><Relationship Id="rId4" Type="http://schemas.openxmlformats.org/officeDocument/2006/relationships/hyperlink" Target="https://www.washington.edu/research/tools/research-administration-data-rad/" TargetMode="External"/><Relationship Id="rId5" Type="http://schemas.openxmlformats.org/officeDocument/2006/relationships/hyperlink" Target="https://itconnect.uw.edu/work/decision-support/" TargetMode="External"/><Relationship Id="rId6" Type="http://schemas.openxmlformats.org/officeDocument/2006/relationships/image" Target="../media/image40.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45.xml"/><Relationship Id="rId3" Type="http://schemas.openxmlformats.org/officeDocument/2006/relationships/image" Target="../media/image4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46.xml"/><Relationship Id="rId3" Type="http://schemas.openxmlformats.org/officeDocument/2006/relationships/hyperlink" Target="mailto:grantrpt@uw.edu" TargetMode="External"/><Relationship Id="rId4" Type="http://schemas.openxmlformats.org/officeDocument/2006/relationships/hyperlink" Target="mailto:help@uw.edu"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47.xml"/><Relationship Id="rId3" Type="http://schemas.openxmlformats.org/officeDocument/2006/relationships/hyperlink" Target="https://www.washington.edu/research/training/core/"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2.xml"/><Relationship Id="rId2" Type="http://schemas.openxmlformats.org/officeDocument/2006/relationships/notesSlide" Target="../notesSlides/notesSlide58.xml"/><Relationship Id="rId3" Type="http://schemas.openxmlformats.org/officeDocument/2006/relationships/hyperlink" Target="mailto:gcafco@uw.edu" TargetMode="External"/><Relationship Id="rId4" Type="http://schemas.openxmlformats.org/officeDocument/2006/relationships/hyperlink" Target="https://finance.uw.edu/pafc/" TargetMode="External"/><Relationship Id="rId5" Type="http://schemas.openxmlformats.org/officeDocument/2006/relationships/hyperlink" Target="mailto:andra2@uw.edu" TargetMode="External"/><Relationship Id="rId6" Type="http://schemas.openxmlformats.org/officeDocument/2006/relationships/hyperlink" Target="mailto:mgard4@uw.edu"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59.xml"/><Relationship Id="rId3" Type="http://schemas.openxmlformats.org/officeDocument/2006/relationships/image" Target="../media/image48.png"/><Relationship Id="rId4" Type="http://schemas.openxmlformats.org/officeDocument/2006/relationships/image" Target="../media/image4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60.xml"/><Relationship Id="rId3" Type="http://schemas.openxmlformats.org/officeDocument/2006/relationships/hyperlink" Target="https://www.ncuraregionvi.org/" TargetMode="External"/><Relationship Id="rId4" Type="http://schemas.openxmlformats.org/officeDocument/2006/relationships/image" Target="../media/image47.png"/><Relationship Id="rId5" Type="http://schemas.openxmlformats.org/officeDocument/2006/relationships/image" Target="../media/image4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graphicFrame>
        <p:nvGraphicFramePr>
          <p:cNvPr id="600" name="Google Shape;600;p104"/>
          <p:cNvGraphicFramePr/>
          <p:nvPr/>
        </p:nvGraphicFramePr>
        <p:xfrm>
          <a:off x="99025" y="533400"/>
          <a:ext cx="3000000" cy="3000000"/>
        </p:xfrm>
        <a:graphic>
          <a:graphicData uri="http://schemas.openxmlformats.org/drawingml/2006/table">
            <a:tbl>
              <a:tblPr bandRow="1" firstCol="1" firstRow="1">
                <a:noFill/>
                <a:tableStyleId>{A638EBB9-D624-4C17-8BEE-7ECEBE2C9260}</a:tableStyleId>
              </a:tblPr>
              <a:tblGrid>
                <a:gridCol w="3710975"/>
                <a:gridCol w="3048000"/>
                <a:gridCol w="1371600"/>
                <a:gridCol w="670425"/>
              </a:tblGrid>
              <a:tr h="567600">
                <a:tc gridSpan="4">
                  <a:txBody>
                    <a:bodyPr/>
                    <a:lstStyle/>
                    <a:p>
                      <a:pPr indent="0" lvl="0" marL="0" marR="0" rtl="0" algn="ctr">
                        <a:lnSpc>
                          <a:spcPct val="100000"/>
                        </a:lnSpc>
                        <a:spcBef>
                          <a:spcPts val="0"/>
                        </a:spcBef>
                        <a:spcAft>
                          <a:spcPts val="0"/>
                        </a:spcAft>
                        <a:buClr>
                          <a:srgbClr val="5F497A"/>
                        </a:buClr>
                        <a:buSzPts val="3000"/>
                        <a:buFont typeface="Calibri"/>
                        <a:buNone/>
                      </a:pPr>
                      <a:r>
                        <a:rPr b="0" lang="en" sz="3000" u="none" cap="none" strike="noStrike">
                          <a:solidFill>
                            <a:srgbClr val="5F497A"/>
                          </a:solidFill>
                          <a:latin typeface="Calibri"/>
                          <a:ea typeface="Calibri"/>
                          <a:cs typeface="Calibri"/>
                          <a:sym typeface="Calibri"/>
                        </a:rPr>
                        <a:t>MRAM </a:t>
                      </a:r>
                      <a:r>
                        <a:rPr b="0" lang="en" sz="3000" u="none" cap="none" strike="noStrike">
                          <a:solidFill>
                            <a:srgbClr val="BFBFBF"/>
                          </a:solidFill>
                          <a:latin typeface="Calibri"/>
                          <a:ea typeface="Calibri"/>
                          <a:cs typeface="Calibri"/>
                          <a:sym typeface="Calibri"/>
                        </a:rPr>
                        <a:t>|</a:t>
                      </a:r>
                      <a:r>
                        <a:rPr b="0" lang="en" sz="3000" u="none" cap="none" strike="noStrike">
                          <a:solidFill>
                            <a:srgbClr val="5F497A"/>
                          </a:solidFill>
                          <a:latin typeface="Calibri"/>
                          <a:ea typeface="Calibri"/>
                          <a:cs typeface="Calibri"/>
                          <a:sym typeface="Calibri"/>
                        </a:rPr>
                        <a:t> Monthly Research Administration Meeting </a:t>
                      </a:r>
                      <a:endParaRPr/>
                    </a:p>
                  </a:txBody>
                  <a:tcPr marT="0" marB="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hMerge="1"/>
                <a:tc hMerge="1"/>
                <a:tc hMerge="1"/>
              </a:tr>
              <a:tr h="1185000">
                <a:tc gridSpan="4">
                  <a:txBody>
                    <a:bodyPr/>
                    <a:lstStyle/>
                    <a:p>
                      <a:pPr indent="0" lvl="0" marL="0" marR="0" rtl="0" algn="ctr">
                        <a:lnSpc>
                          <a:spcPct val="100000"/>
                        </a:lnSpc>
                        <a:spcBef>
                          <a:spcPts val="0"/>
                        </a:spcBef>
                        <a:spcAft>
                          <a:spcPts val="0"/>
                        </a:spcAft>
                        <a:buClr>
                          <a:schemeClr val="dk1"/>
                        </a:buClr>
                        <a:buSzPts val="800"/>
                        <a:buFont typeface="Calibri"/>
                        <a:buNone/>
                      </a:pPr>
                      <a:r>
                        <a:t/>
                      </a:r>
                      <a:endParaRPr b="0" sz="800" u="none" cap="none" strike="noStrike">
                        <a:solidFill>
                          <a:srgbClr val="5F497A"/>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600"/>
                        <a:buFont typeface="Calibri"/>
                        <a:buNone/>
                      </a:pPr>
                      <a:r>
                        <a:t/>
                      </a:r>
                      <a:endParaRPr b="0" sz="1600" u="none" cap="none" strike="noStrike">
                        <a:solidFill>
                          <a:srgbClr val="5F497A"/>
                        </a:solidFill>
                        <a:latin typeface="Calibri"/>
                        <a:ea typeface="Calibri"/>
                        <a:cs typeface="Calibri"/>
                        <a:sym typeface="Calibri"/>
                      </a:endParaRPr>
                    </a:p>
                    <a:p>
                      <a:pPr indent="0" lvl="0" marL="0" marR="0" rtl="0" algn="ctr">
                        <a:lnSpc>
                          <a:spcPct val="100000"/>
                        </a:lnSpc>
                        <a:spcBef>
                          <a:spcPts val="0"/>
                        </a:spcBef>
                        <a:spcAft>
                          <a:spcPts val="0"/>
                        </a:spcAft>
                        <a:buClr>
                          <a:srgbClr val="5F497A"/>
                        </a:buClr>
                        <a:buSzPts val="1400"/>
                        <a:buFont typeface="Calibri"/>
                        <a:buNone/>
                      </a:pPr>
                      <a:r>
                        <a:rPr b="0" lang="en">
                          <a:solidFill>
                            <a:srgbClr val="5F497A"/>
                          </a:solidFill>
                        </a:rPr>
                        <a:t>November 5, 2020</a:t>
                      </a:r>
                      <a:endParaRPr/>
                    </a:p>
                    <a:p>
                      <a:pPr indent="0" lvl="0" marL="0" marR="0" rtl="0" algn="ctr">
                        <a:lnSpc>
                          <a:spcPct val="100000"/>
                        </a:lnSpc>
                        <a:spcBef>
                          <a:spcPts val="0"/>
                        </a:spcBef>
                        <a:spcAft>
                          <a:spcPts val="0"/>
                        </a:spcAft>
                        <a:buClr>
                          <a:srgbClr val="5F497A"/>
                        </a:buClr>
                        <a:buSzPts val="1400"/>
                        <a:buFont typeface="Calibri"/>
                        <a:buNone/>
                      </a:pPr>
                      <a:r>
                        <a:rPr b="0" lang="en" sz="1400" u="none" cap="none" strike="noStrike">
                          <a:solidFill>
                            <a:srgbClr val="5F497A"/>
                          </a:solidFill>
                          <a:latin typeface="Calibri"/>
                          <a:ea typeface="Calibri"/>
                          <a:cs typeface="Calibri"/>
                          <a:sym typeface="Calibri"/>
                        </a:rPr>
                        <a:t>9:00 </a:t>
                      </a:r>
                      <a:r>
                        <a:rPr b="0" lang="en">
                          <a:solidFill>
                            <a:srgbClr val="5F497A"/>
                          </a:solidFill>
                        </a:rPr>
                        <a:t>AM </a:t>
                      </a:r>
                      <a:r>
                        <a:rPr b="0" lang="en" sz="1400" u="none" cap="none" strike="noStrike">
                          <a:solidFill>
                            <a:srgbClr val="5F497A"/>
                          </a:solidFill>
                          <a:latin typeface="Calibri"/>
                          <a:ea typeface="Calibri"/>
                          <a:cs typeface="Calibri"/>
                          <a:sym typeface="Calibri"/>
                        </a:rPr>
                        <a:t>– 10:00 AM</a:t>
                      </a:r>
                      <a:endParaRPr b="0" sz="1400" u="none" cap="none" strike="noStrike">
                        <a:solidFill>
                          <a:srgbClr val="5F497A"/>
                        </a:solidFill>
                        <a:latin typeface="Calibri"/>
                        <a:ea typeface="Calibri"/>
                        <a:cs typeface="Calibri"/>
                        <a:sym typeface="Calibri"/>
                      </a:endParaRPr>
                    </a:p>
                    <a:p>
                      <a:pPr indent="0" lvl="0" marL="0" rtl="0" algn="ctr">
                        <a:spcBef>
                          <a:spcPts val="0"/>
                        </a:spcBef>
                        <a:spcAft>
                          <a:spcPts val="0"/>
                        </a:spcAft>
                        <a:buClr>
                          <a:srgbClr val="5F497A"/>
                        </a:buClr>
                        <a:buSzPts val="1200"/>
                        <a:buFont typeface="Calibri"/>
                        <a:buNone/>
                      </a:pPr>
                      <a:r>
                        <a:rPr lang="en">
                          <a:solidFill>
                            <a:srgbClr val="5F497A"/>
                          </a:solidFill>
                        </a:rPr>
                        <a:t>HOSTED REMOTELY</a:t>
                      </a:r>
                      <a:endParaRPr>
                        <a:solidFill>
                          <a:srgbClr val="5F497A"/>
                        </a:solidFill>
                      </a:endParaRPr>
                    </a:p>
                    <a:p>
                      <a:pPr indent="0" lvl="0" marL="0" rtl="0" algn="ctr">
                        <a:spcBef>
                          <a:spcPts val="0"/>
                        </a:spcBef>
                        <a:spcAft>
                          <a:spcPts val="0"/>
                        </a:spcAft>
                        <a:buClr>
                          <a:srgbClr val="5F497A"/>
                        </a:buClr>
                        <a:buSzPts val="1400"/>
                        <a:buFont typeface="Calibri"/>
                        <a:buNone/>
                      </a:pPr>
                      <a:r>
                        <a:rPr b="0" lang="en">
                          <a:solidFill>
                            <a:srgbClr val="5F497A"/>
                          </a:solidFill>
                        </a:rPr>
                        <a:t>Join the LIVE Webinar</a:t>
                      </a:r>
                      <a:r>
                        <a:rPr lang="en">
                          <a:solidFill>
                            <a:srgbClr val="5F497A"/>
                          </a:solidFill>
                        </a:rPr>
                        <a:t>: </a:t>
                      </a:r>
                      <a:r>
                        <a:rPr lang="en" u="sng">
                          <a:solidFill>
                            <a:schemeClr val="hlink"/>
                          </a:solidFill>
                          <a:hlinkClick r:id="rId3"/>
                        </a:rPr>
                        <a:t>https://washington.zoom.us/j/346891888</a:t>
                      </a:r>
                      <a:endParaRPr b="0" sz="1200">
                        <a:solidFill>
                          <a:srgbClr val="5F497A"/>
                        </a:solidFill>
                      </a:endParaRPr>
                    </a:p>
                    <a:p>
                      <a:pPr indent="0" lvl="0" marL="0" marR="0" rtl="0" algn="ctr">
                        <a:lnSpc>
                          <a:spcPct val="100000"/>
                        </a:lnSpc>
                        <a:spcBef>
                          <a:spcPts val="0"/>
                        </a:spcBef>
                        <a:spcAft>
                          <a:spcPts val="0"/>
                        </a:spcAft>
                        <a:buClr>
                          <a:schemeClr val="dk1"/>
                        </a:buClr>
                        <a:buSzPts val="1600"/>
                        <a:buFont typeface="Calibri"/>
                        <a:buNone/>
                      </a:pPr>
                      <a:r>
                        <a:t/>
                      </a:r>
                      <a:endParaRPr b="0" sz="1600" u="none" cap="none" strike="noStrike">
                        <a:solidFill>
                          <a:srgbClr val="5F497A"/>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Calibri"/>
                        <a:buNone/>
                      </a:pPr>
                      <a:r>
                        <a:t/>
                      </a:r>
                      <a:endParaRPr b="1" sz="1400" u="none" cap="none" strike="noStrike">
                        <a:solidFill>
                          <a:schemeClr val="lt1"/>
                        </a:solidFill>
                        <a:latin typeface="Arial"/>
                        <a:ea typeface="Arial"/>
                        <a:cs typeface="Arial"/>
                        <a:sym typeface="Arial"/>
                      </a:endParaRPr>
                    </a:p>
                  </a:txBody>
                  <a:tcPr marT="0" marB="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hMerge="1"/>
                <a:tc hMerge="1"/>
                <a:tc hMerge="1"/>
              </a:tr>
              <a:tr h="302725">
                <a:tc>
                  <a:txBody>
                    <a:bodyPr/>
                    <a:lstStyle/>
                    <a:p>
                      <a:pPr indent="0" lvl="0" marL="0" marR="0" rtl="0" algn="l">
                        <a:lnSpc>
                          <a:spcPct val="100000"/>
                        </a:lnSpc>
                        <a:spcBef>
                          <a:spcPts val="0"/>
                        </a:spcBef>
                        <a:spcAft>
                          <a:spcPts val="0"/>
                        </a:spcAft>
                        <a:buClr>
                          <a:schemeClr val="lt1"/>
                        </a:buClr>
                        <a:buSzPts val="1600"/>
                        <a:buFont typeface="Calibri"/>
                        <a:buNone/>
                      </a:pPr>
                      <a:r>
                        <a:rPr b="0" lang="en" sz="1600" u="none" cap="none" strike="noStrike">
                          <a:solidFill>
                            <a:schemeClr val="lt1"/>
                          </a:solidFill>
                        </a:rPr>
                        <a:t>TOPIC </a:t>
                      </a:r>
                      <a:endParaRPr b="0" sz="1600" u="none" cap="none" strike="noStrike">
                        <a:solidFill>
                          <a:schemeClr val="lt1"/>
                        </a:solidFill>
                        <a:latin typeface="Arial"/>
                        <a:ea typeface="Arial"/>
                        <a:cs typeface="Arial"/>
                        <a:sym typeface="Aria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5F497A"/>
                    </a:solidFill>
                  </a:tcPr>
                </a:tc>
                <a:tc>
                  <a:txBody>
                    <a:bodyPr/>
                    <a:lstStyle/>
                    <a:p>
                      <a:pPr indent="0" lvl="0" marL="0" marR="0" rtl="0" algn="l">
                        <a:lnSpc>
                          <a:spcPct val="100000"/>
                        </a:lnSpc>
                        <a:spcBef>
                          <a:spcPts val="0"/>
                        </a:spcBef>
                        <a:spcAft>
                          <a:spcPts val="0"/>
                        </a:spcAft>
                        <a:buClr>
                          <a:schemeClr val="lt1"/>
                        </a:buClr>
                        <a:buSzPts val="1600"/>
                        <a:buFont typeface="Calibri"/>
                        <a:buNone/>
                      </a:pPr>
                      <a:r>
                        <a:rPr b="0" lang="en" sz="1600" u="none" cap="none" strike="noStrike">
                          <a:solidFill>
                            <a:schemeClr val="lt1"/>
                          </a:solidFill>
                        </a:rPr>
                        <a:t>PRESENTER</a:t>
                      </a:r>
                      <a:endParaRPr b="0" sz="1600" u="none" cap="none" strike="noStrike">
                        <a:solidFill>
                          <a:schemeClr val="lt1"/>
                        </a:solidFill>
                        <a:latin typeface="Arial"/>
                        <a:ea typeface="Arial"/>
                        <a:cs typeface="Arial"/>
                        <a:sym typeface="Aria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5F497A"/>
                    </a:solidFill>
                  </a:tcPr>
                </a:tc>
                <a:tc>
                  <a:txBody>
                    <a:bodyPr/>
                    <a:lstStyle/>
                    <a:p>
                      <a:pPr indent="0" lvl="0" marL="0" marR="0" rtl="0" algn="l">
                        <a:lnSpc>
                          <a:spcPct val="100000"/>
                        </a:lnSpc>
                        <a:spcBef>
                          <a:spcPts val="0"/>
                        </a:spcBef>
                        <a:spcAft>
                          <a:spcPts val="0"/>
                        </a:spcAft>
                        <a:buClr>
                          <a:schemeClr val="lt1"/>
                        </a:buClr>
                        <a:buSzPts val="1600"/>
                        <a:buFont typeface="Calibri"/>
                        <a:buNone/>
                      </a:pPr>
                      <a:r>
                        <a:rPr lang="en" sz="1600">
                          <a:solidFill>
                            <a:schemeClr val="lt1"/>
                          </a:solidFill>
                        </a:rPr>
                        <a:t> </a:t>
                      </a:r>
                      <a:r>
                        <a:rPr b="0" lang="en" sz="1600" u="none" cap="none" strike="noStrike">
                          <a:solidFill>
                            <a:schemeClr val="lt1"/>
                          </a:solidFill>
                        </a:rPr>
                        <a:t>EMAIL </a:t>
                      </a:r>
                      <a:endParaRPr b="0" sz="1600" u="none" cap="none" strike="noStrike">
                        <a:solidFill>
                          <a:schemeClr val="lt1"/>
                        </a:solidFill>
                        <a:latin typeface="Arial"/>
                        <a:ea typeface="Arial"/>
                        <a:cs typeface="Arial"/>
                        <a:sym typeface="Aria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5F497A"/>
                    </a:solidFill>
                  </a:tcPr>
                </a:tc>
                <a:tc>
                  <a:txBody>
                    <a:bodyPr/>
                    <a:lstStyle/>
                    <a:p>
                      <a:pPr indent="0" lvl="0" marL="0" marR="0" rtl="0" algn="ctr">
                        <a:lnSpc>
                          <a:spcPct val="100000"/>
                        </a:lnSpc>
                        <a:spcBef>
                          <a:spcPts val="0"/>
                        </a:spcBef>
                        <a:spcAft>
                          <a:spcPts val="0"/>
                        </a:spcAft>
                        <a:buClr>
                          <a:schemeClr val="lt1"/>
                        </a:buClr>
                        <a:buSzPts val="1600"/>
                        <a:buFont typeface="Calibri"/>
                        <a:buNone/>
                      </a:pPr>
                      <a:r>
                        <a:rPr b="0" lang="en" sz="1600" u="none" cap="none" strike="noStrike">
                          <a:solidFill>
                            <a:schemeClr val="lt1"/>
                          </a:solidFill>
                        </a:rPr>
                        <a:t>MIN</a:t>
                      </a:r>
                      <a:endParaRPr b="0" sz="1600" u="none" cap="none" strike="noStrike">
                        <a:solidFill>
                          <a:schemeClr val="lt1"/>
                        </a:solidFill>
                        <a:latin typeface="Arial"/>
                        <a:ea typeface="Arial"/>
                        <a:cs typeface="Arial"/>
                        <a:sym typeface="Aria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5F497A"/>
                    </a:solidFill>
                  </a:tcPr>
                </a:tc>
              </a:tr>
              <a:tr h="378400">
                <a:tc>
                  <a:txBody>
                    <a:bodyPr/>
                    <a:lstStyle/>
                    <a:p>
                      <a:pPr indent="0" lvl="0" marL="0" marR="0" rtl="0" algn="l">
                        <a:lnSpc>
                          <a:spcPct val="100000"/>
                        </a:lnSpc>
                        <a:spcBef>
                          <a:spcPts val="0"/>
                        </a:spcBef>
                        <a:spcAft>
                          <a:spcPts val="0"/>
                        </a:spcAft>
                        <a:buClr>
                          <a:srgbClr val="3F3F3F"/>
                        </a:buClr>
                        <a:buSzPts val="1400"/>
                        <a:buFont typeface="Calibri"/>
                        <a:buNone/>
                      </a:pPr>
                      <a:r>
                        <a:rPr b="0" lang="en" sz="1400" u="none" cap="none" strike="noStrike">
                          <a:solidFill>
                            <a:srgbClr val="3F3F3F"/>
                          </a:solidFill>
                          <a:latin typeface="Calibri"/>
                          <a:ea typeface="Calibri"/>
                          <a:cs typeface="Calibri"/>
                          <a:sym typeface="Calibri"/>
                        </a:rPr>
                        <a:t>Welcome</a:t>
                      </a:r>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1" lang="en" sz="1000" u="none" cap="none" strike="noStrike">
                          <a:solidFill>
                            <a:srgbClr val="3F3F3F"/>
                          </a:solidFill>
                          <a:latin typeface="Calibri"/>
                          <a:ea typeface="Calibri"/>
                          <a:cs typeface="Calibri"/>
                          <a:sym typeface="Calibri"/>
                        </a:rPr>
                        <a:t>Kirsten DeFries</a:t>
                      </a:r>
                      <a:endParaRPr b="1" sz="1000" u="none" cap="none" strike="noStrike">
                        <a:solidFill>
                          <a:srgbClr val="3F3F3F"/>
                        </a:solidFill>
                        <a:latin typeface="Calibri"/>
                        <a:ea typeface="Calibri"/>
                        <a:cs typeface="Calibri"/>
                        <a:sym typeface="Calibri"/>
                      </a:endParaRPr>
                    </a:p>
                    <a:p>
                      <a:pPr indent="0" lvl="0" marL="0" marR="0" rtl="0" algn="l">
                        <a:lnSpc>
                          <a:spcPct val="100000"/>
                        </a:lnSpc>
                        <a:spcBef>
                          <a:spcPts val="0"/>
                        </a:spcBef>
                        <a:spcAft>
                          <a:spcPts val="0"/>
                        </a:spcAft>
                        <a:buNone/>
                      </a:pPr>
                      <a:r>
                        <a:rPr lang="en" sz="1000" u="none" cap="none" strike="noStrike">
                          <a:solidFill>
                            <a:srgbClr val="3F3F3F"/>
                          </a:solidFill>
                          <a:latin typeface="Calibri"/>
                          <a:ea typeface="Calibri"/>
                          <a:cs typeface="Calibri"/>
                          <a:sym typeface="Calibri"/>
                        </a:rPr>
                        <a:t>Research Compliance &amp; Operations </a:t>
                      </a:r>
                      <a:endParaRPr b="1" sz="1000" u="none" cap="none" strike="noStrike">
                        <a:solidFill>
                          <a:srgbClr val="3F3F3F"/>
                        </a:solidFill>
                        <a:latin typeface="Calibri"/>
                        <a:ea typeface="Calibri"/>
                        <a:cs typeface="Calibri"/>
                        <a:sym typeface="Calibri"/>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None/>
                      </a:pPr>
                      <a:r>
                        <a:rPr lang="en" sz="1000" u="sng" cap="none" strike="noStrike">
                          <a:solidFill>
                            <a:srgbClr val="0000FF"/>
                          </a:solidFill>
                          <a:latin typeface="Calibri"/>
                          <a:ea typeface="Calibri"/>
                          <a:cs typeface="Calibri"/>
                          <a:sym typeface="Calibri"/>
                          <a:hlinkClick r:id="rId4">
                            <a:extLst>
                              <a:ext uri="{A12FA001-AC4F-418D-AE19-62706E023703}">
                                <ahyp:hlinkClr val="tx"/>
                              </a:ext>
                            </a:extLst>
                          </a:hlinkClick>
                        </a:rPr>
                        <a:t>kirsten5@uw.edu</a:t>
                      </a:r>
                      <a:r>
                        <a:rPr lang="en" sz="1000" u="sng">
                          <a:solidFill>
                            <a:srgbClr val="000000"/>
                          </a:solidFill>
                        </a:rPr>
                        <a:t> </a:t>
                      </a:r>
                      <a:endParaRPr sz="1000" u="sng" cap="none" strike="noStrike">
                        <a:solidFill>
                          <a:srgbClr val="000000"/>
                        </a:solidFill>
                        <a:latin typeface="Calibri"/>
                        <a:ea typeface="Calibri"/>
                        <a:cs typeface="Calibri"/>
                        <a:sym typeface="Calibri"/>
                      </a:endParaRPr>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100" u="none" cap="none" strike="noStrike">
                          <a:solidFill>
                            <a:srgbClr val="3F3F3F"/>
                          </a:solidFill>
                          <a:latin typeface="Calibri"/>
                          <a:ea typeface="Calibri"/>
                          <a:cs typeface="Calibri"/>
                          <a:sym typeface="Calibri"/>
                        </a:rPr>
                        <a:t>2</a:t>
                      </a:r>
                      <a:endParaRPr sz="1100" u="none" cap="none" strike="noStrike">
                        <a:solidFill>
                          <a:srgbClr val="3F3F3F"/>
                        </a:solidFill>
                        <a:latin typeface="Calibri"/>
                        <a:ea typeface="Calibri"/>
                        <a:cs typeface="Calibri"/>
                        <a:sym typeface="Calibri"/>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r>
              <a:tr h="378400">
                <a:tc>
                  <a:txBody>
                    <a:bodyPr/>
                    <a:lstStyle/>
                    <a:p>
                      <a:pPr indent="0" lvl="0" marL="0" marR="0" rtl="0" algn="l">
                        <a:lnSpc>
                          <a:spcPct val="100000"/>
                        </a:lnSpc>
                        <a:spcBef>
                          <a:spcPts val="0"/>
                        </a:spcBef>
                        <a:spcAft>
                          <a:spcPts val="0"/>
                        </a:spcAft>
                        <a:buNone/>
                      </a:pPr>
                      <a:r>
                        <a:rPr b="0" lang="en">
                          <a:solidFill>
                            <a:srgbClr val="3F3F3F"/>
                          </a:solidFill>
                        </a:rPr>
                        <a:t>Cybersecurity Federal Regulations </a:t>
                      </a:r>
                      <a:endParaRPr b="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1" lang="en" sz="1000">
                          <a:solidFill>
                            <a:srgbClr val="3F3F3F"/>
                          </a:solidFill>
                        </a:rPr>
                        <a:t>Jim Poland</a:t>
                      </a:r>
                      <a:endParaRPr b="1" sz="1000">
                        <a:solidFill>
                          <a:srgbClr val="3F3F3F"/>
                        </a:solidFill>
                      </a:endParaRPr>
                    </a:p>
                    <a:p>
                      <a:pPr indent="0" lvl="0" marL="0" marR="0" rtl="0" algn="l">
                        <a:lnSpc>
                          <a:spcPct val="100000"/>
                        </a:lnSpc>
                        <a:spcBef>
                          <a:spcPts val="0"/>
                        </a:spcBef>
                        <a:spcAft>
                          <a:spcPts val="0"/>
                        </a:spcAft>
                        <a:buNone/>
                      </a:pPr>
                      <a:r>
                        <a:rPr lang="en" sz="1000">
                          <a:solidFill>
                            <a:srgbClr val="3F3F3F"/>
                          </a:solidFill>
                        </a:rPr>
                        <a:t>Office of the Chief Information Security Officer </a:t>
                      </a:r>
                      <a:endParaRPr sz="1000">
                        <a:solidFill>
                          <a:srgbClr val="3F3F3F"/>
                        </a:solidFill>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None/>
                      </a:pPr>
                      <a:r>
                        <a:rPr lang="en" sz="1000" u="sng">
                          <a:solidFill>
                            <a:schemeClr val="hlink"/>
                          </a:solidFill>
                          <a:hlinkClick r:id="rId5"/>
                        </a:rPr>
                        <a:t>jwpoland@uw.edu</a:t>
                      </a:r>
                      <a:r>
                        <a:rPr lang="en" sz="1000"/>
                        <a:t> </a:t>
                      </a:r>
                      <a:endParaRPr sz="1000"/>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000">
                          <a:solidFill>
                            <a:srgbClr val="3F3F3F"/>
                          </a:solidFill>
                        </a:rPr>
                        <a:t>15</a:t>
                      </a:r>
                      <a:endParaRPr sz="100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r>
              <a:tr h="378400">
                <a:tc>
                  <a:txBody>
                    <a:bodyPr/>
                    <a:lstStyle/>
                    <a:p>
                      <a:pPr indent="0" lvl="0" marL="0" marR="0" rtl="0" algn="l">
                        <a:lnSpc>
                          <a:spcPct val="100000"/>
                        </a:lnSpc>
                        <a:spcBef>
                          <a:spcPts val="0"/>
                        </a:spcBef>
                        <a:spcAft>
                          <a:spcPts val="0"/>
                        </a:spcAft>
                        <a:buNone/>
                      </a:pPr>
                      <a:r>
                        <a:rPr b="0" lang="en">
                          <a:solidFill>
                            <a:srgbClr val="3F3F3F"/>
                          </a:solidFill>
                        </a:rPr>
                        <a:t>Sponsored Programs Annual Data - FY20</a:t>
                      </a:r>
                      <a:endParaRPr b="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1" lang="en" sz="1000">
                          <a:solidFill>
                            <a:srgbClr val="3F3F3F"/>
                          </a:solidFill>
                        </a:rPr>
                        <a:t>Carol Rhodes</a:t>
                      </a:r>
                      <a:endParaRPr b="1" sz="1000">
                        <a:solidFill>
                          <a:srgbClr val="3F3F3F"/>
                        </a:solidFill>
                      </a:endParaRPr>
                    </a:p>
                    <a:p>
                      <a:pPr indent="0" lvl="0" marL="0" marR="0" rtl="0" algn="l">
                        <a:lnSpc>
                          <a:spcPct val="100000"/>
                        </a:lnSpc>
                        <a:spcBef>
                          <a:spcPts val="0"/>
                        </a:spcBef>
                        <a:spcAft>
                          <a:spcPts val="0"/>
                        </a:spcAft>
                        <a:buNone/>
                      </a:pPr>
                      <a:r>
                        <a:rPr lang="en" sz="1000">
                          <a:solidFill>
                            <a:srgbClr val="3F3F3F"/>
                          </a:solidFill>
                        </a:rPr>
                        <a:t>Office of Sponsored Programs</a:t>
                      </a:r>
                      <a:endParaRPr sz="1000">
                        <a:solidFill>
                          <a:srgbClr val="3F3F3F"/>
                        </a:solidFill>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None/>
                      </a:pPr>
                      <a:r>
                        <a:rPr lang="en" sz="1000" u="sng">
                          <a:solidFill>
                            <a:schemeClr val="hlink"/>
                          </a:solidFill>
                          <a:hlinkClick r:id="rId6"/>
                        </a:rPr>
                        <a:t>carhodes@uw.edu</a:t>
                      </a:r>
                      <a:r>
                        <a:rPr lang="en" sz="1000"/>
                        <a:t> </a:t>
                      </a:r>
                      <a:endParaRPr sz="1000"/>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000">
                          <a:solidFill>
                            <a:srgbClr val="3F3F3F"/>
                          </a:solidFill>
                        </a:rPr>
                        <a:t>10</a:t>
                      </a:r>
                      <a:endParaRPr sz="100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r>
              <a:tr h="378400">
                <a:tc>
                  <a:txBody>
                    <a:bodyPr/>
                    <a:lstStyle/>
                    <a:p>
                      <a:pPr indent="0" lvl="0" marL="0" marR="0" rtl="0" algn="l">
                        <a:lnSpc>
                          <a:spcPct val="100000"/>
                        </a:lnSpc>
                        <a:spcBef>
                          <a:spcPts val="0"/>
                        </a:spcBef>
                        <a:spcAft>
                          <a:spcPts val="0"/>
                        </a:spcAft>
                        <a:buNone/>
                      </a:pPr>
                      <a:r>
                        <a:rPr b="0" lang="en">
                          <a:solidFill>
                            <a:srgbClr val="3F3F3F"/>
                          </a:solidFill>
                        </a:rPr>
                        <a:t>Research Administration Data (RAD): Visualizations and Reports</a:t>
                      </a:r>
                      <a:endParaRPr b="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1" lang="en" sz="1000">
                          <a:solidFill>
                            <a:srgbClr val="3F3F3F"/>
                          </a:solidFill>
                        </a:rPr>
                        <a:t>Anatoliy Klots</a:t>
                      </a:r>
                      <a:endParaRPr b="1" sz="1000">
                        <a:solidFill>
                          <a:srgbClr val="3F3F3F"/>
                        </a:solidFill>
                      </a:endParaRPr>
                    </a:p>
                    <a:p>
                      <a:pPr indent="0" lvl="0" marL="0" marR="0" rtl="0" algn="l">
                        <a:lnSpc>
                          <a:spcPct val="100000"/>
                        </a:lnSpc>
                        <a:spcBef>
                          <a:spcPts val="0"/>
                        </a:spcBef>
                        <a:spcAft>
                          <a:spcPts val="0"/>
                        </a:spcAft>
                        <a:buNone/>
                      </a:pPr>
                      <a:r>
                        <a:rPr lang="en" sz="1000">
                          <a:solidFill>
                            <a:srgbClr val="3F3F3F"/>
                          </a:solidFill>
                        </a:rPr>
                        <a:t>Office of Research Information Services</a:t>
                      </a:r>
                      <a:endParaRPr b="1" sz="1000">
                        <a:solidFill>
                          <a:srgbClr val="3F3F3F"/>
                        </a:solidFill>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None/>
                      </a:pPr>
                      <a:r>
                        <a:rPr lang="en" sz="1000" u="sng">
                          <a:solidFill>
                            <a:schemeClr val="hlink"/>
                          </a:solidFill>
                          <a:hlinkClick r:id="rId7"/>
                        </a:rPr>
                        <a:t>klots@uw.edu</a:t>
                      </a:r>
                      <a:r>
                        <a:rPr lang="en" sz="1000"/>
                        <a:t> </a:t>
                      </a:r>
                      <a:endParaRPr sz="1000"/>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000">
                          <a:solidFill>
                            <a:srgbClr val="3F3F3F"/>
                          </a:solidFill>
                        </a:rPr>
                        <a:t>15</a:t>
                      </a:r>
                      <a:endParaRPr sz="100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r>
              <a:tr h="378400">
                <a:tc>
                  <a:txBody>
                    <a:bodyPr/>
                    <a:lstStyle/>
                    <a:p>
                      <a:pPr indent="0" lvl="0" marL="0" marR="0" rtl="0" algn="l">
                        <a:lnSpc>
                          <a:spcPct val="100000"/>
                        </a:lnSpc>
                        <a:spcBef>
                          <a:spcPts val="0"/>
                        </a:spcBef>
                        <a:spcAft>
                          <a:spcPts val="0"/>
                        </a:spcAft>
                        <a:buClr>
                          <a:srgbClr val="3F3F3F"/>
                        </a:buClr>
                        <a:buSzPts val="1100"/>
                        <a:buFont typeface="Calibri"/>
                        <a:buNone/>
                      </a:pPr>
                      <a:r>
                        <a:rPr b="0" lang="en">
                          <a:solidFill>
                            <a:srgbClr val="3F3F3F"/>
                          </a:solidFill>
                        </a:rPr>
                        <a:t>Compliance Corner</a:t>
                      </a:r>
                      <a:endParaRPr b="1" sz="1100" u="none" cap="none" strike="noStrike">
                        <a:solidFill>
                          <a:srgbClr val="3F3F3F"/>
                        </a:solidFill>
                        <a:latin typeface="Calibri"/>
                        <a:ea typeface="Calibri"/>
                        <a:cs typeface="Calibri"/>
                        <a:sym typeface="Calibri"/>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b="1" lang="en" sz="1000">
                          <a:solidFill>
                            <a:srgbClr val="3F3F3F"/>
                          </a:solidFill>
                        </a:rPr>
                        <a:t>Andra Sawyer, Matt Gardner</a:t>
                      </a:r>
                      <a:endParaRPr b="1" sz="1000" u="none" cap="none" strike="noStrike">
                        <a:solidFill>
                          <a:srgbClr val="3F3F3F"/>
                        </a:solidFill>
                        <a:latin typeface="Calibri"/>
                        <a:ea typeface="Calibri"/>
                        <a:cs typeface="Calibri"/>
                        <a:sym typeface="Calibri"/>
                      </a:endParaRPr>
                    </a:p>
                    <a:p>
                      <a:pPr indent="0" lvl="0" marL="0" marR="0" rtl="0" algn="l">
                        <a:lnSpc>
                          <a:spcPct val="100000"/>
                        </a:lnSpc>
                        <a:spcBef>
                          <a:spcPts val="0"/>
                        </a:spcBef>
                        <a:spcAft>
                          <a:spcPts val="0"/>
                        </a:spcAft>
                        <a:buNone/>
                      </a:pPr>
                      <a:r>
                        <a:rPr lang="en" sz="1000">
                          <a:solidFill>
                            <a:srgbClr val="3F3F3F"/>
                          </a:solidFill>
                        </a:rPr>
                        <a:t>Post Award Fiscal Compliance</a:t>
                      </a:r>
                      <a:endParaRPr b="1" sz="1000" u="none" cap="none" strike="noStrike">
                        <a:solidFill>
                          <a:srgbClr val="3F3F3F"/>
                        </a:solidFill>
                        <a:latin typeface="Calibri"/>
                        <a:ea typeface="Calibri"/>
                        <a:cs typeface="Calibri"/>
                        <a:sym typeface="Calibri"/>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None/>
                      </a:pPr>
                      <a:r>
                        <a:rPr lang="en" sz="1000" u="sng">
                          <a:solidFill>
                            <a:schemeClr val="hlink"/>
                          </a:solidFill>
                          <a:hlinkClick r:id="rId8"/>
                        </a:rPr>
                        <a:t>gcafco@uw.edu</a:t>
                      </a:r>
                      <a:r>
                        <a:rPr lang="en" sz="1000" u="sng"/>
                        <a:t> </a:t>
                      </a:r>
                      <a:endParaRPr sz="1000" u="sng" cap="none" strike="noStrike">
                        <a:solidFill>
                          <a:srgbClr val="000000"/>
                        </a:solidFill>
                        <a:latin typeface="Calibri"/>
                        <a:ea typeface="Calibri"/>
                        <a:cs typeface="Calibri"/>
                        <a:sym typeface="Calibri"/>
                      </a:endParaRPr>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000">
                          <a:solidFill>
                            <a:srgbClr val="3F3F3F"/>
                          </a:solidFill>
                        </a:rPr>
                        <a:t>10</a:t>
                      </a:r>
                      <a:endParaRPr sz="1000" u="none" cap="none" strike="noStrike">
                        <a:solidFill>
                          <a:srgbClr val="3F3F3F"/>
                        </a:solidFill>
                        <a:latin typeface="Calibri"/>
                        <a:ea typeface="Calibri"/>
                        <a:cs typeface="Calibri"/>
                        <a:sym typeface="Calibri"/>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r>
              <a:tr h="378400">
                <a:tc>
                  <a:txBody>
                    <a:bodyPr/>
                    <a:lstStyle/>
                    <a:p>
                      <a:pPr indent="0" lvl="0" marL="0" marR="0" rtl="0" algn="l">
                        <a:lnSpc>
                          <a:spcPct val="100000"/>
                        </a:lnSpc>
                        <a:spcBef>
                          <a:spcPts val="0"/>
                        </a:spcBef>
                        <a:spcAft>
                          <a:spcPts val="0"/>
                        </a:spcAft>
                        <a:buClr>
                          <a:srgbClr val="3F3F3F"/>
                        </a:buClr>
                        <a:buSzPts val="1100"/>
                        <a:buFont typeface="Calibri"/>
                        <a:buNone/>
                      </a:pPr>
                      <a:r>
                        <a:rPr b="0" lang="en">
                          <a:solidFill>
                            <a:srgbClr val="3F3F3F"/>
                          </a:solidFill>
                        </a:rPr>
                        <a:t>CORE Update</a:t>
                      </a:r>
                      <a:endParaRPr b="1" sz="1100" u="none" cap="none" strike="noStrike">
                        <a:solidFill>
                          <a:srgbClr val="3F3F3F"/>
                        </a:solidFill>
                        <a:latin typeface="Calibri"/>
                        <a:ea typeface="Calibri"/>
                        <a:cs typeface="Calibri"/>
                        <a:sym typeface="Calibri"/>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b="1" lang="en" sz="1000">
                          <a:solidFill>
                            <a:srgbClr val="3F3F3F"/>
                          </a:solidFill>
                        </a:rPr>
                        <a:t>Laurie Stephan</a:t>
                      </a:r>
                      <a:endParaRPr b="1" sz="1000">
                        <a:solidFill>
                          <a:srgbClr val="3F3F3F"/>
                        </a:solidFill>
                      </a:endParaRPr>
                    </a:p>
                    <a:p>
                      <a:pPr indent="0" lvl="0" marL="0" marR="0" rtl="0" algn="l">
                        <a:lnSpc>
                          <a:spcPct val="100000"/>
                        </a:lnSpc>
                        <a:spcBef>
                          <a:spcPts val="0"/>
                        </a:spcBef>
                        <a:spcAft>
                          <a:spcPts val="0"/>
                        </a:spcAft>
                        <a:buNone/>
                      </a:pPr>
                      <a:r>
                        <a:rPr lang="en" sz="1000">
                          <a:solidFill>
                            <a:srgbClr val="3F3F3F"/>
                          </a:solidFill>
                        </a:rPr>
                        <a:t>Collaborative On Research Education (CORE)</a:t>
                      </a:r>
                      <a:endParaRPr sz="1000" u="none" cap="none" strike="noStrike">
                        <a:solidFill>
                          <a:srgbClr val="3F3F3F"/>
                        </a:solidFill>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rtl="0" algn="l">
                        <a:spcBef>
                          <a:spcPts val="0"/>
                        </a:spcBef>
                        <a:spcAft>
                          <a:spcPts val="0"/>
                        </a:spcAft>
                        <a:buClr>
                          <a:schemeClr val="dk1"/>
                        </a:buClr>
                        <a:buFont typeface="Arial"/>
                        <a:buNone/>
                      </a:pPr>
                      <a:r>
                        <a:rPr lang="en" sz="1000" u="sng">
                          <a:solidFill>
                            <a:schemeClr val="hlink"/>
                          </a:solidFill>
                          <a:hlinkClick r:id="rId9"/>
                        </a:rPr>
                        <a:t>corehelp@uw.edu</a:t>
                      </a:r>
                      <a:r>
                        <a:rPr lang="en" sz="1000" u="sng"/>
                        <a:t> </a:t>
                      </a:r>
                      <a:endParaRPr sz="1000" u="sng" cap="none" strike="noStrike">
                        <a:solidFill>
                          <a:srgbClr val="000000"/>
                        </a:solidFill>
                        <a:latin typeface="Calibri"/>
                        <a:ea typeface="Calibri"/>
                        <a:cs typeface="Calibri"/>
                        <a:sym typeface="Calibri"/>
                      </a:endParaRPr>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000">
                          <a:solidFill>
                            <a:srgbClr val="3F3F3F"/>
                          </a:solidFill>
                        </a:rPr>
                        <a:t>2</a:t>
                      </a:r>
                      <a:endParaRPr sz="1000" u="none" cap="none" strike="noStrike">
                        <a:solidFill>
                          <a:srgbClr val="3F3F3F"/>
                        </a:solidFill>
                        <a:latin typeface="Calibri"/>
                        <a:ea typeface="Calibri"/>
                        <a:cs typeface="Calibri"/>
                        <a:sym typeface="Calibri"/>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r>
              <a:tr h="681125">
                <a:tc gridSpan="4">
                  <a:txBody>
                    <a:bodyPr/>
                    <a:lstStyle/>
                    <a:p>
                      <a:pPr indent="0" lvl="8" marL="0" marR="0" rtl="0" algn="ctr">
                        <a:lnSpc>
                          <a:spcPct val="100000"/>
                        </a:lnSpc>
                        <a:spcBef>
                          <a:spcPts val="0"/>
                        </a:spcBef>
                        <a:spcAft>
                          <a:spcPts val="0"/>
                        </a:spcAft>
                        <a:buClr>
                          <a:schemeClr val="dk1"/>
                        </a:buClr>
                        <a:buSzPts val="1200"/>
                        <a:buFont typeface="Calibri"/>
                        <a:buNone/>
                      </a:pPr>
                      <a:r>
                        <a:t/>
                      </a:r>
                      <a:endParaRPr b="0" sz="1200" u="none" cap="none" strike="noStrike">
                        <a:solidFill>
                          <a:srgbClr val="5F497A"/>
                        </a:solidFill>
                        <a:latin typeface="Calibri"/>
                        <a:ea typeface="Calibri"/>
                        <a:cs typeface="Calibri"/>
                        <a:sym typeface="Calibri"/>
                      </a:endParaRPr>
                    </a:p>
                    <a:p>
                      <a:pPr indent="0" lvl="8" marL="0" marR="0" rtl="0" algn="ctr">
                        <a:lnSpc>
                          <a:spcPct val="100000"/>
                        </a:lnSpc>
                        <a:spcBef>
                          <a:spcPts val="0"/>
                        </a:spcBef>
                        <a:spcAft>
                          <a:spcPts val="0"/>
                        </a:spcAft>
                        <a:buClr>
                          <a:schemeClr val="dk1"/>
                        </a:buClr>
                        <a:buSzPts val="1200"/>
                        <a:buFont typeface="Calibri"/>
                        <a:buNone/>
                      </a:pPr>
                      <a:r>
                        <a:t/>
                      </a:r>
                      <a:endParaRPr b="0" sz="1200" u="none" cap="none" strike="noStrike">
                        <a:solidFill>
                          <a:srgbClr val="5F497A"/>
                        </a:solidFill>
                        <a:latin typeface="Calibri"/>
                        <a:ea typeface="Calibri"/>
                        <a:cs typeface="Calibri"/>
                        <a:sym typeface="Calibri"/>
                      </a:endParaRPr>
                    </a:p>
                    <a:p>
                      <a:pPr indent="0" lvl="8" marL="0" marR="0" rtl="0" algn="ctr">
                        <a:lnSpc>
                          <a:spcPct val="100000"/>
                        </a:lnSpc>
                        <a:spcBef>
                          <a:spcPts val="0"/>
                        </a:spcBef>
                        <a:spcAft>
                          <a:spcPts val="0"/>
                        </a:spcAft>
                        <a:buClr>
                          <a:srgbClr val="A5A5A5"/>
                        </a:buClr>
                        <a:buSzPts val="1800"/>
                        <a:buFont typeface="Calibri"/>
                        <a:buNone/>
                      </a:pPr>
                      <a:r>
                        <a:rPr b="1" lang="en" sz="1800" u="none" cap="none" strike="noStrike">
                          <a:solidFill>
                            <a:srgbClr val="A5A5A5"/>
                          </a:solidFill>
                          <a:latin typeface="Calibri"/>
                          <a:ea typeface="Calibri"/>
                          <a:cs typeface="Calibri"/>
                          <a:sym typeface="Calibri"/>
                        </a:rPr>
                        <a:t>NEXT MEETING</a:t>
                      </a:r>
                      <a:endParaRPr b="1" sz="1800" u="none" cap="none" strike="noStrike">
                        <a:solidFill>
                          <a:srgbClr val="A5A5A5"/>
                        </a:solidFill>
                        <a:latin typeface="Calibri"/>
                        <a:ea typeface="Calibri"/>
                        <a:cs typeface="Calibri"/>
                        <a:sym typeface="Calibri"/>
                      </a:endParaRPr>
                    </a:p>
                    <a:p>
                      <a:pPr indent="0" lvl="8" marL="0" marR="0" rtl="0" algn="ctr">
                        <a:lnSpc>
                          <a:spcPct val="100000"/>
                        </a:lnSpc>
                        <a:spcBef>
                          <a:spcPts val="0"/>
                        </a:spcBef>
                        <a:spcAft>
                          <a:spcPts val="0"/>
                        </a:spcAft>
                        <a:buClr>
                          <a:srgbClr val="5F497A"/>
                        </a:buClr>
                        <a:buSzPts val="1400"/>
                        <a:buFont typeface="Calibri"/>
                        <a:buNone/>
                      </a:pPr>
                      <a:r>
                        <a:rPr b="0" lang="en">
                          <a:solidFill>
                            <a:srgbClr val="5F497A"/>
                          </a:solidFill>
                        </a:rPr>
                        <a:t>December 10, 2020 9:00 AM - 10:00 AM</a:t>
                      </a:r>
                      <a:endParaRPr b="0" sz="1400" u="none" cap="none" strike="noStrike">
                        <a:solidFill>
                          <a:srgbClr val="5F497A"/>
                        </a:solidFill>
                        <a:latin typeface="Calibri"/>
                        <a:ea typeface="Calibri"/>
                        <a:cs typeface="Calibri"/>
                        <a:sym typeface="Calibri"/>
                      </a:endParaRPr>
                    </a:p>
                    <a:p>
                      <a:pPr indent="0" lvl="8" marL="0" marR="0" rtl="0" algn="ctr">
                        <a:lnSpc>
                          <a:spcPct val="100000"/>
                        </a:lnSpc>
                        <a:spcBef>
                          <a:spcPts val="0"/>
                        </a:spcBef>
                        <a:spcAft>
                          <a:spcPts val="0"/>
                        </a:spcAft>
                        <a:buClr>
                          <a:srgbClr val="5F497A"/>
                        </a:buClr>
                        <a:buSzPts val="1100"/>
                        <a:buFont typeface="Calibri"/>
                        <a:buNone/>
                      </a:pPr>
                      <a:r>
                        <a:t/>
                      </a:r>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hMerge="1"/>
                <a:tc hMerge="1"/>
                <a:tc hMerge="1"/>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113"/>
          <p:cNvSpPr txBox="1"/>
          <p:nvPr>
            <p:ph type="title"/>
          </p:nvPr>
        </p:nvSpPr>
        <p:spPr>
          <a:xfrm>
            <a:off x="311700" y="1302275"/>
            <a:ext cx="8520900" cy="572700"/>
          </a:xfrm>
          <a:prstGeom prst="rect">
            <a:avLst/>
          </a:prstGeom>
          <a:noFill/>
          <a:ln>
            <a:noFill/>
          </a:ln>
        </p:spPr>
        <p:txBody>
          <a:bodyPr anchorCtr="0" anchor="t" bIns="91400" lIns="91400" spcFirstLastPara="1" rIns="91400" wrap="square" tIns="91400">
            <a:noAutofit/>
          </a:bodyPr>
          <a:lstStyle/>
          <a:p>
            <a:pPr indent="0" lvl="0" marL="0" rtl="0" algn="l">
              <a:lnSpc>
                <a:spcPct val="100000"/>
              </a:lnSpc>
              <a:spcBef>
                <a:spcPts val="0"/>
              </a:spcBef>
              <a:spcAft>
                <a:spcPts val="0"/>
              </a:spcAft>
              <a:buSzPts val="4000"/>
              <a:buNone/>
            </a:pPr>
            <a:r>
              <a:rPr lang="en"/>
              <a:t>Questions?</a:t>
            </a:r>
            <a:endParaRPr/>
          </a:p>
        </p:txBody>
      </p:sp>
      <p:sp>
        <p:nvSpPr>
          <p:cNvPr id="654" name="Google Shape;654;p113"/>
          <p:cNvSpPr txBox="1"/>
          <p:nvPr>
            <p:ph idx="1" type="body"/>
          </p:nvPr>
        </p:nvSpPr>
        <p:spPr>
          <a:xfrm>
            <a:off x="311700" y="2009725"/>
            <a:ext cx="8520900" cy="3416400"/>
          </a:xfrm>
          <a:prstGeom prst="rect">
            <a:avLst/>
          </a:prstGeom>
          <a:noFill/>
          <a:ln>
            <a:noFill/>
          </a:ln>
        </p:spPr>
        <p:txBody>
          <a:bodyPr anchorCtr="0" anchor="t" bIns="91400" lIns="91400" spcFirstLastPara="1" rIns="91400" wrap="square" tIns="91400">
            <a:noAutofit/>
          </a:bodyPr>
          <a:lstStyle/>
          <a:p>
            <a:pPr indent="0" lvl="0" marL="0" rtl="0" algn="l">
              <a:lnSpc>
                <a:spcPct val="115000"/>
              </a:lnSpc>
              <a:spcBef>
                <a:spcPts val="0"/>
              </a:spcBef>
              <a:spcAft>
                <a:spcPts val="0"/>
              </a:spcAft>
              <a:buSzPts val="2400"/>
              <a:buNone/>
            </a:pPr>
            <a:r>
              <a:t/>
            </a:r>
            <a:endParaRPr/>
          </a:p>
          <a:p>
            <a:pPr indent="0" lvl="0" marL="0" rtl="0" algn="l">
              <a:lnSpc>
                <a:spcPct val="115000"/>
              </a:lnSpc>
              <a:spcBef>
                <a:spcPts val="1600"/>
              </a:spcBef>
              <a:spcAft>
                <a:spcPts val="0"/>
              </a:spcAft>
              <a:buSzPts val="2400"/>
              <a:buNone/>
            </a:pPr>
            <a:r>
              <a:t/>
            </a:r>
            <a:endParaRPr/>
          </a:p>
          <a:p>
            <a:pPr indent="0" lvl="0" marL="0" rtl="0" algn="ctr">
              <a:lnSpc>
                <a:spcPct val="115000"/>
              </a:lnSpc>
              <a:spcBef>
                <a:spcPts val="1600"/>
              </a:spcBef>
              <a:spcAft>
                <a:spcPts val="1600"/>
              </a:spcAft>
              <a:buSzPts val="2400"/>
              <a:buNone/>
            </a:pPr>
            <a:r>
              <a:rPr lang="en"/>
              <a:t>ciso@uw.edu</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114"/>
          <p:cNvSpPr txBox="1"/>
          <p:nvPr>
            <p:ph idx="1" type="body"/>
          </p:nvPr>
        </p:nvSpPr>
        <p:spPr>
          <a:xfrm>
            <a:off x="692029" y="1868863"/>
            <a:ext cx="6972300" cy="15930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accent3"/>
              </a:buClr>
              <a:buSzPts val="1063"/>
              <a:buFont typeface="Arial"/>
              <a:buNone/>
            </a:pPr>
            <a:r>
              <a:rPr lang="en" sz="4250">
                <a:latin typeface="Open Sans"/>
                <a:ea typeface="Open Sans"/>
                <a:cs typeface="Open Sans"/>
                <a:sym typeface="Open Sans"/>
              </a:rPr>
              <a:t>Sponsored Programs</a:t>
            </a:r>
            <a:endParaRPr sz="4250">
              <a:latin typeface="Open Sans"/>
              <a:ea typeface="Open Sans"/>
              <a:cs typeface="Open Sans"/>
              <a:sym typeface="Open Sans"/>
            </a:endParaRPr>
          </a:p>
          <a:p>
            <a:pPr indent="0" lvl="0" marL="0" marR="0" rtl="0" algn="l">
              <a:lnSpc>
                <a:spcPct val="90000"/>
              </a:lnSpc>
              <a:spcBef>
                <a:spcPts val="0"/>
              </a:spcBef>
              <a:spcAft>
                <a:spcPts val="0"/>
              </a:spcAft>
              <a:buClr>
                <a:schemeClr val="accent3"/>
              </a:buClr>
              <a:buSzPts val="1063"/>
              <a:buFont typeface="Arial"/>
              <a:buNone/>
            </a:pPr>
            <a:r>
              <a:rPr lang="en" sz="4250">
                <a:latin typeface="Open Sans"/>
                <a:ea typeface="Open Sans"/>
                <a:cs typeface="Open Sans"/>
                <a:sym typeface="Open Sans"/>
              </a:rPr>
              <a:t>Annual Data FY20</a:t>
            </a:r>
            <a:endParaRPr sz="3500"/>
          </a:p>
        </p:txBody>
      </p:sp>
      <p:sp>
        <p:nvSpPr>
          <p:cNvPr id="660" name="Google Shape;660;p114"/>
          <p:cNvSpPr txBox="1"/>
          <p:nvPr/>
        </p:nvSpPr>
        <p:spPr>
          <a:xfrm>
            <a:off x="692029" y="4308048"/>
            <a:ext cx="6656700" cy="18126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rgbClr val="FFFFFF"/>
              </a:buClr>
              <a:buSzPts val="500"/>
              <a:buFont typeface="Arial"/>
              <a:buNone/>
            </a:pPr>
            <a:r>
              <a:rPr lang="en" sz="2000">
                <a:solidFill>
                  <a:srgbClr val="FFFFFF"/>
                </a:solidFill>
                <a:latin typeface="Open Sans"/>
                <a:ea typeface="Open Sans"/>
                <a:cs typeface="Open Sans"/>
                <a:sym typeface="Open Sans"/>
              </a:rPr>
              <a:t>November 2020 </a:t>
            </a:r>
            <a:r>
              <a:rPr b="0" i="0" lang="en" sz="2000" u="none" cap="none" strike="noStrike">
                <a:solidFill>
                  <a:srgbClr val="FFFFFF"/>
                </a:solidFill>
                <a:latin typeface="Open Sans"/>
                <a:ea typeface="Open Sans"/>
                <a:cs typeface="Open Sans"/>
                <a:sym typeface="Open Sans"/>
              </a:rPr>
              <a:t>MRAM</a:t>
            </a:r>
            <a:endParaRPr/>
          </a:p>
          <a:p>
            <a:pPr indent="0" lvl="0" marL="0" marR="0" rtl="0" algn="l">
              <a:spcBef>
                <a:spcPts val="320"/>
              </a:spcBef>
              <a:spcAft>
                <a:spcPts val="0"/>
              </a:spcAft>
              <a:buClr>
                <a:srgbClr val="FFFFFF"/>
              </a:buClr>
              <a:buSzPts val="500"/>
              <a:buFont typeface="Arial"/>
              <a:buNone/>
            </a:pPr>
            <a:r>
              <a:rPr lang="en" sz="2000">
                <a:solidFill>
                  <a:srgbClr val="FFFFFF"/>
                </a:solidFill>
                <a:latin typeface="Open Sans"/>
                <a:ea typeface="Open Sans"/>
                <a:cs typeface="Open Sans"/>
                <a:sym typeface="Open Sans"/>
              </a:rPr>
              <a:t>Carol Rhodes</a:t>
            </a:r>
            <a:endParaRPr/>
          </a:p>
          <a:p>
            <a:pPr indent="0" lvl="0" marL="0" marR="0" rtl="0" algn="l">
              <a:spcBef>
                <a:spcPts val="320"/>
              </a:spcBef>
              <a:spcAft>
                <a:spcPts val="0"/>
              </a:spcAft>
              <a:buClr>
                <a:srgbClr val="FFFFFF"/>
              </a:buClr>
              <a:buSzPts val="500"/>
              <a:buFont typeface="Arial"/>
              <a:buNone/>
            </a:pPr>
            <a:r>
              <a:rPr b="0" i="0" lang="en" sz="2000" u="none" cap="none" strike="noStrike">
                <a:solidFill>
                  <a:srgbClr val="FFFFFF"/>
                </a:solidFill>
                <a:latin typeface="Open Sans"/>
                <a:ea typeface="Open Sans"/>
                <a:cs typeface="Open Sans"/>
                <a:sym typeface="Open Sans"/>
              </a:rPr>
              <a:t>Office of Sponsored Programs</a:t>
            </a:r>
            <a:endParaRPr/>
          </a:p>
          <a:p>
            <a:pPr indent="0" lvl="0" marL="0" marR="0" rtl="0" algn="l">
              <a:spcBef>
                <a:spcPts val="320"/>
              </a:spcBef>
              <a:spcAft>
                <a:spcPts val="0"/>
              </a:spcAft>
              <a:buClr>
                <a:srgbClr val="FFFFFF"/>
              </a:buClr>
              <a:buSzPts val="35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115"/>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UW Statistics: Sponsored Program Funding</a:t>
            </a:r>
            <a:endParaRPr/>
          </a:p>
        </p:txBody>
      </p:sp>
      <p:sp>
        <p:nvSpPr>
          <p:cNvPr id="667" name="Google Shape;667;p115"/>
          <p:cNvSpPr txBox="1"/>
          <p:nvPr>
            <p:ph idx="2" type="body"/>
          </p:nvPr>
        </p:nvSpPr>
        <p:spPr>
          <a:xfrm>
            <a:off x="659305" y="1508125"/>
            <a:ext cx="8196300" cy="4015500"/>
          </a:xfrm>
          <a:prstGeom prst="rect">
            <a:avLst/>
          </a:prstGeom>
        </p:spPr>
        <p:txBody>
          <a:bodyPr anchorCtr="0" anchor="t" bIns="91425" lIns="91425" spcFirstLastPara="1" rIns="91425" wrap="square" tIns="91425">
            <a:noAutofit/>
          </a:bodyPr>
          <a:lstStyle/>
          <a:p>
            <a:pPr indent="0" lvl="0" marL="0" marR="0" rtl="0" algn="l">
              <a:lnSpc>
                <a:spcPct val="100000"/>
              </a:lnSpc>
              <a:spcBef>
                <a:spcPts val="480"/>
              </a:spcBef>
              <a:spcAft>
                <a:spcPts val="0"/>
              </a:spcAft>
              <a:buNone/>
            </a:pPr>
            <a:r>
              <a:rPr lang="en" sz="2300"/>
              <a:t>Since 1972 the UW:</a:t>
            </a:r>
            <a:endParaRPr sz="2300"/>
          </a:p>
          <a:p>
            <a:pPr indent="-374650" lvl="0" marL="914400" marR="0" rtl="0" algn="l">
              <a:lnSpc>
                <a:spcPct val="100000"/>
              </a:lnSpc>
              <a:spcBef>
                <a:spcPts val="480"/>
              </a:spcBef>
              <a:spcAft>
                <a:spcPts val="0"/>
              </a:spcAft>
              <a:buSzPts val="2300"/>
              <a:buChar char="&gt;"/>
            </a:pPr>
            <a:r>
              <a:rPr lang="en" sz="2300"/>
              <a:t>has received more federal research funding than any other U.S. public university</a:t>
            </a:r>
            <a:endParaRPr sz="2300"/>
          </a:p>
          <a:p>
            <a:pPr indent="-374650" lvl="0" marL="914400" marR="0" rtl="0" algn="l">
              <a:lnSpc>
                <a:spcPct val="100000"/>
              </a:lnSpc>
              <a:spcBef>
                <a:spcPts val="0"/>
              </a:spcBef>
              <a:spcAft>
                <a:spcPts val="0"/>
              </a:spcAft>
              <a:buSzPts val="2300"/>
              <a:buChar char="&gt;"/>
            </a:pPr>
            <a:r>
              <a:rPr lang="en" sz="2300"/>
              <a:t>consistently places among the top 5 for total externally-sponsored research funding for all public and private universities in the country </a:t>
            </a:r>
            <a:endParaRPr sz="2300"/>
          </a:p>
          <a:p>
            <a:pPr indent="-374650" lvl="3" marL="1828800" marR="0" rtl="0" algn="l">
              <a:lnSpc>
                <a:spcPct val="100000"/>
              </a:lnSpc>
              <a:spcBef>
                <a:spcPts val="0"/>
              </a:spcBef>
              <a:spcAft>
                <a:spcPts val="0"/>
              </a:spcAft>
              <a:buSzPts val="2300"/>
              <a:buChar char="–"/>
            </a:pPr>
            <a:r>
              <a:rPr lang="en" sz="2300"/>
              <a:t>FY18 the UW ranked #2</a:t>
            </a:r>
            <a:endParaRPr sz="2300"/>
          </a:p>
          <a:p>
            <a:pPr indent="0" lvl="0" marL="457200" marR="0" rtl="0" algn="l">
              <a:lnSpc>
                <a:spcPct val="100000"/>
              </a:lnSpc>
              <a:spcBef>
                <a:spcPts val="480"/>
              </a:spcBef>
              <a:spcAft>
                <a:spcPts val="0"/>
              </a:spcAft>
              <a:buNone/>
            </a:pPr>
            <a:r>
              <a:t/>
            </a:r>
            <a:endParaRPr sz="2300"/>
          </a:p>
          <a:p>
            <a:pPr indent="0" lvl="0" marL="0" marR="0" rtl="0" algn="l">
              <a:lnSpc>
                <a:spcPct val="100000"/>
              </a:lnSpc>
              <a:spcBef>
                <a:spcPts val="480"/>
              </a:spcBef>
              <a:spcAft>
                <a:spcPts val="0"/>
              </a:spcAft>
              <a:buNone/>
            </a:pPr>
            <a:r>
              <a:rPr lang="en" sz="2300"/>
              <a:t>We are one of the few universities in the U.S. with sponsored program funding over $1Billion</a:t>
            </a:r>
            <a:endParaRPr sz="2300"/>
          </a:p>
          <a:p>
            <a:pPr indent="0" lvl="0" marL="457200" marR="0" rtl="0" algn="l">
              <a:lnSpc>
                <a:spcPct val="100000"/>
              </a:lnSpc>
              <a:spcBef>
                <a:spcPts val="480"/>
              </a:spcBef>
              <a:spcAft>
                <a:spcPts val="0"/>
              </a:spcAft>
              <a:buNone/>
            </a:pPr>
            <a:r>
              <a:t/>
            </a:r>
            <a:endParaRPr sz="2300"/>
          </a:p>
          <a:p>
            <a:pPr indent="0" lvl="0" marL="0" marR="0" rtl="0" algn="l">
              <a:lnSpc>
                <a:spcPct val="100000"/>
              </a:lnSpc>
              <a:spcBef>
                <a:spcPts val="480"/>
              </a:spcBef>
              <a:spcAft>
                <a:spcPts val="0"/>
              </a:spcAft>
              <a:buNone/>
            </a:pPr>
            <a:r>
              <a:rPr lang="en" sz="2300"/>
              <a:t>State FY20 Total: $1.63 Billion</a:t>
            </a:r>
            <a:endParaRPr sz="2300"/>
          </a:p>
          <a:p>
            <a:pPr indent="0" lvl="0" marL="914400" marR="0" rtl="0" algn="l">
              <a:lnSpc>
                <a:spcPct val="100000"/>
              </a:lnSpc>
              <a:spcBef>
                <a:spcPts val="480"/>
              </a:spcBef>
              <a:spcAft>
                <a:spcPts val="0"/>
              </a:spcAft>
              <a:buNone/>
            </a:pPr>
            <a:r>
              <a:t/>
            </a:r>
            <a:endParaRPr sz="19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p116"/>
          <p:cNvSpPr/>
          <p:nvPr/>
        </p:nvSpPr>
        <p:spPr>
          <a:xfrm>
            <a:off x="5939000" y="5379700"/>
            <a:ext cx="3204900" cy="1554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116"/>
          <p:cNvSpPr txBox="1"/>
          <p:nvPr>
            <p:ph idx="1" type="body"/>
          </p:nvPr>
        </p:nvSpPr>
        <p:spPr>
          <a:xfrm>
            <a:off x="754607" y="2191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Recent World Rankings</a:t>
            </a:r>
            <a:endParaRPr/>
          </a:p>
        </p:txBody>
      </p:sp>
      <p:sp>
        <p:nvSpPr>
          <p:cNvPr id="675" name="Google Shape;675;p116"/>
          <p:cNvSpPr txBox="1"/>
          <p:nvPr>
            <p:ph idx="2" type="body"/>
          </p:nvPr>
        </p:nvSpPr>
        <p:spPr>
          <a:xfrm>
            <a:off x="659305" y="1508125"/>
            <a:ext cx="8196300" cy="4015500"/>
          </a:xfrm>
          <a:prstGeom prst="rect">
            <a:avLst/>
          </a:prstGeom>
        </p:spPr>
        <p:txBody>
          <a:bodyPr anchorCtr="0" anchor="t" bIns="91425" lIns="91425" spcFirstLastPara="1" rIns="91425" wrap="square" tIns="91425">
            <a:noAutofit/>
          </a:bodyPr>
          <a:lstStyle/>
          <a:p>
            <a:pPr indent="0" lvl="0" marL="0" marR="0" rtl="0" algn="l">
              <a:lnSpc>
                <a:spcPct val="100000"/>
              </a:lnSpc>
              <a:spcBef>
                <a:spcPts val="480"/>
              </a:spcBef>
              <a:spcAft>
                <a:spcPts val="0"/>
              </a:spcAft>
              <a:buNone/>
            </a:pPr>
            <a:r>
              <a:t/>
            </a:r>
            <a:endParaRPr sz="2300"/>
          </a:p>
          <a:p>
            <a:pPr indent="0" lvl="0" marL="914400" marR="0" rtl="0" algn="l">
              <a:lnSpc>
                <a:spcPct val="100000"/>
              </a:lnSpc>
              <a:spcBef>
                <a:spcPts val="480"/>
              </a:spcBef>
              <a:spcAft>
                <a:spcPts val="0"/>
              </a:spcAft>
              <a:buNone/>
            </a:pPr>
            <a:r>
              <a:t/>
            </a:r>
            <a:endParaRPr sz="1900"/>
          </a:p>
        </p:txBody>
      </p:sp>
      <p:graphicFrame>
        <p:nvGraphicFramePr>
          <p:cNvPr id="676" name="Google Shape;676;p116"/>
          <p:cNvGraphicFramePr/>
          <p:nvPr/>
        </p:nvGraphicFramePr>
        <p:xfrm>
          <a:off x="781563" y="1277653"/>
          <a:ext cx="3000000" cy="3000000"/>
        </p:xfrm>
        <a:graphic>
          <a:graphicData uri="http://schemas.openxmlformats.org/drawingml/2006/table">
            <a:tbl>
              <a:tblPr bandRow="1" firstRow="1">
                <a:gradFill>
                  <a:gsLst>
                    <a:gs pos="0">
                      <a:srgbClr val="EBEEEE"/>
                    </a:gs>
                    <a:gs pos="35000">
                      <a:srgbClr val="F0F2F2"/>
                    </a:gs>
                    <a:gs pos="100000">
                      <a:srgbClr val="FAFAFA"/>
                    </a:gs>
                  </a:gsLst>
                  <a:lin ang="16200038" scaled="0"/>
                </a:gradFill>
                <a:tableStyleId>{6AEE5A37-EF6D-42BB-A971-4C4FE8AEE0E4}</a:tableStyleId>
              </a:tblPr>
              <a:tblGrid>
                <a:gridCol w="6332575"/>
                <a:gridCol w="1863725"/>
              </a:tblGrid>
              <a:tr h="781800">
                <a:tc>
                  <a:txBody>
                    <a:bodyPr/>
                    <a:lstStyle/>
                    <a:p>
                      <a:pPr indent="0" lvl="0" marL="0" marR="0" rtl="0" algn="l">
                        <a:spcBef>
                          <a:spcPts val="0"/>
                        </a:spcBef>
                        <a:spcAft>
                          <a:spcPts val="0"/>
                        </a:spcAft>
                        <a:buNone/>
                      </a:pPr>
                      <a:r>
                        <a:rPr b="0" lang="en" sz="1700" u="none" cap="none" strike="noStrike">
                          <a:solidFill>
                            <a:schemeClr val="accent1"/>
                          </a:solidFill>
                          <a:latin typeface="Open Sans"/>
                          <a:ea typeface="Open Sans"/>
                          <a:cs typeface="Open Sans"/>
                          <a:sym typeface="Open Sans"/>
                        </a:rPr>
                        <a:t>Academic Ranking of World Universities </a:t>
                      </a:r>
                      <a:endParaRPr b="0" sz="1700" u="none" cap="none" strike="noStrike">
                        <a:solidFill>
                          <a:schemeClr val="accent1"/>
                        </a:solidFill>
                        <a:latin typeface="Open Sans"/>
                        <a:ea typeface="Open Sans"/>
                        <a:cs typeface="Open Sans"/>
                        <a:sym typeface="Open Sans"/>
                      </a:endParaRPr>
                    </a:p>
                    <a:p>
                      <a:pPr indent="0" lvl="0" marL="457200" marR="0" rtl="0" algn="l">
                        <a:spcBef>
                          <a:spcPts val="0"/>
                        </a:spcBef>
                        <a:spcAft>
                          <a:spcPts val="0"/>
                        </a:spcAft>
                        <a:buNone/>
                      </a:pPr>
                      <a:r>
                        <a:rPr b="0" lang="en" sz="1600" u="none" cap="none" strike="noStrike">
                          <a:solidFill>
                            <a:schemeClr val="accent1"/>
                          </a:solidFill>
                          <a:latin typeface="Open Sans"/>
                          <a:ea typeface="Open Sans"/>
                          <a:cs typeface="Open Sans"/>
                          <a:sym typeface="Open Sans"/>
                        </a:rPr>
                        <a:t>(formerly Shanghai Jiao Tong World University) (2020)</a:t>
                      </a:r>
                      <a:endParaRPr b="0" sz="1600">
                        <a:solidFill>
                          <a:schemeClr val="accent1"/>
                        </a:solidFill>
                        <a:latin typeface="Open Sans"/>
                        <a:ea typeface="Open Sans"/>
                        <a:cs typeface="Open Sans"/>
                        <a:sym typeface="Open Sans"/>
                      </a:endParaRPr>
                    </a:p>
                  </a:txBody>
                  <a:tcPr marT="34300" marB="34300" marR="68575" marL="68575" anchor="ctr">
                    <a:lnL cap="flat" cmpd="sng" w="12700">
                      <a:solidFill>
                        <a:srgbClr val="F1E4C5"/>
                      </a:solidFill>
                      <a:prstDash val="solid"/>
                      <a:round/>
                      <a:headEnd len="sm" w="sm" type="none"/>
                      <a:tailEnd len="sm" w="sm" type="none"/>
                    </a:lnL>
                    <a:lnR cap="flat" cmpd="sng" w="12700">
                      <a:solidFill>
                        <a:srgbClr val="F1E4C5"/>
                      </a:solidFill>
                      <a:prstDash val="solid"/>
                      <a:round/>
                      <a:headEnd len="sm" w="sm" type="none"/>
                      <a:tailEnd len="sm" w="sm" type="none"/>
                    </a:lnR>
                    <a:lnT cap="flat" cmpd="sng" w="12700">
                      <a:solidFill>
                        <a:srgbClr val="F1E4C5"/>
                      </a:solidFill>
                      <a:prstDash val="solid"/>
                      <a:round/>
                      <a:headEnd len="sm" w="sm" type="none"/>
                      <a:tailEnd len="sm" w="sm" type="none"/>
                    </a:lnT>
                    <a:lnB cap="flat" cmpd="sng" w="12700">
                      <a:solidFill>
                        <a:srgbClr val="F1E4C5"/>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chemeClr val="accent1"/>
                        </a:buClr>
                        <a:buSzPts val="1400"/>
                        <a:buFont typeface="Calibri"/>
                        <a:buNone/>
                      </a:pPr>
                      <a:r>
                        <a:rPr b="0" lang="en" sz="1700">
                          <a:solidFill>
                            <a:schemeClr val="accent1"/>
                          </a:solidFill>
                          <a:latin typeface="Open Sans"/>
                          <a:ea typeface="Open Sans"/>
                          <a:cs typeface="Open Sans"/>
                          <a:sym typeface="Open Sans"/>
                        </a:rPr>
                        <a:t>16</a:t>
                      </a:r>
                      <a:endParaRPr b="0" sz="1700">
                        <a:solidFill>
                          <a:schemeClr val="accent1"/>
                        </a:solidFill>
                        <a:latin typeface="Open Sans"/>
                        <a:ea typeface="Open Sans"/>
                        <a:cs typeface="Open Sans"/>
                        <a:sym typeface="Open Sans"/>
                      </a:endParaRPr>
                    </a:p>
                  </a:txBody>
                  <a:tcPr marT="34300" marB="34300" marR="68575" marL="68575" anchor="ctr">
                    <a:lnL cap="flat" cmpd="sng" w="12700">
                      <a:solidFill>
                        <a:srgbClr val="F1E4C5"/>
                      </a:solidFill>
                      <a:prstDash val="solid"/>
                      <a:round/>
                      <a:headEnd len="sm" w="sm" type="none"/>
                      <a:tailEnd len="sm" w="sm" type="none"/>
                    </a:lnL>
                    <a:lnR cap="flat" cmpd="sng" w="12700">
                      <a:solidFill>
                        <a:srgbClr val="F1E4C5"/>
                      </a:solidFill>
                      <a:prstDash val="solid"/>
                      <a:round/>
                      <a:headEnd len="sm" w="sm" type="none"/>
                      <a:tailEnd len="sm" w="sm" type="none"/>
                    </a:lnR>
                    <a:lnT cap="flat" cmpd="sng" w="12700">
                      <a:solidFill>
                        <a:srgbClr val="F1E4C5"/>
                      </a:solidFill>
                      <a:prstDash val="solid"/>
                      <a:round/>
                      <a:headEnd len="sm" w="sm" type="none"/>
                      <a:tailEnd len="sm" w="sm" type="none"/>
                    </a:lnT>
                    <a:lnB cap="flat" cmpd="sng" w="12700">
                      <a:solidFill>
                        <a:srgbClr val="F1E4C5"/>
                      </a:solidFill>
                      <a:prstDash val="solid"/>
                      <a:round/>
                      <a:headEnd len="sm" w="sm" type="none"/>
                      <a:tailEnd len="sm" w="sm" type="none"/>
                    </a:lnB>
                    <a:solidFill>
                      <a:srgbClr val="F2F2F2"/>
                    </a:solidFill>
                  </a:tcPr>
                </a:tc>
              </a:tr>
              <a:tr h="718575">
                <a:tc>
                  <a:txBody>
                    <a:bodyPr/>
                    <a:lstStyle/>
                    <a:p>
                      <a:pPr indent="0" lvl="0" marL="0" marR="0" rtl="0" algn="l">
                        <a:spcBef>
                          <a:spcPts val="0"/>
                        </a:spcBef>
                        <a:spcAft>
                          <a:spcPts val="0"/>
                        </a:spcAft>
                        <a:buNone/>
                      </a:pPr>
                      <a:r>
                        <a:rPr lang="en" sz="1700">
                          <a:solidFill>
                            <a:schemeClr val="accent1"/>
                          </a:solidFill>
                          <a:latin typeface="Open Sans"/>
                          <a:ea typeface="Open Sans"/>
                          <a:cs typeface="Open Sans"/>
                          <a:sym typeface="Open Sans"/>
                        </a:rPr>
                        <a:t>The Times Higher Education World Rankings (2020)</a:t>
                      </a:r>
                      <a:endParaRPr sz="1700">
                        <a:latin typeface="Open Sans"/>
                        <a:ea typeface="Open Sans"/>
                        <a:cs typeface="Open Sans"/>
                        <a:sym typeface="Open Sans"/>
                      </a:endParaRPr>
                    </a:p>
                  </a:txBody>
                  <a:tcPr marT="34300" marB="34300" marR="68575" marL="68575" anchor="ctr">
                    <a:lnL cap="flat" cmpd="sng" w="12700">
                      <a:solidFill>
                        <a:srgbClr val="F1E4C5"/>
                      </a:solidFill>
                      <a:prstDash val="solid"/>
                      <a:round/>
                      <a:headEnd len="sm" w="sm" type="none"/>
                      <a:tailEnd len="sm" w="sm" type="none"/>
                    </a:lnL>
                    <a:lnR cap="flat" cmpd="sng" w="12700">
                      <a:solidFill>
                        <a:srgbClr val="F1E4C5"/>
                      </a:solidFill>
                      <a:prstDash val="solid"/>
                      <a:round/>
                      <a:headEnd len="sm" w="sm" type="none"/>
                      <a:tailEnd len="sm" w="sm" type="none"/>
                    </a:lnR>
                    <a:lnT cap="flat" cmpd="sng" w="12700">
                      <a:solidFill>
                        <a:srgbClr val="F1E4C5"/>
                      </a:solidFill>
                      <a:prstDash val="solid"/>
                      <a:round/>
                      <a:headEnd len="sm" w="sm" type="none"/>
                      <a:tailEnd len="sm" w="sm" type="none"/>
                    </a:lnT>
                    <a:lnB cap="flat" cmpd="sng" w="12700">
                      <a:solidFill>
                        <a:srgbClr val="F1E4C5"/>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accent1"/>
                        </a:buClr>
                        <a:buSzPts val="1400"/>
                        <a:buFont typeface="Calibri"/>
                        <a:buNone/>
                      </a:pPr>
                      <a:r>
                        <a:rPr lang="en" sz="1700">
                          <a:solidFill>
                            <a:schemeClr val="accent1"/>
                          </a:solidFill>
                          <a:latin typeface="Open Sans"/>
                          <a:ea typeface="Open Sans"/>
                          <a:cs typeface="Open Sans"/>
                          <a:sym typeface="Open Sans"/>
                        </a:rPr>
                        <a:t>26</a:t>
                      </a:r>
                      <a:endParaRPr sz="1700">
                        <a:solidFill>
                          <a:schemeClr val="accent1"/>
                        </a:solidFill>
                        <a:latin typeface="Open Sans"/>
                        <a:ea typeface="Open Sans"/>
                        <a:cs typeface="Open Sans"/>
                        <a:sym typeface="Open Sans"/>
                      </a:endParaRPr>
                    </a:p>
                  </a:txBody>
                  <a:tcPr marT="34300" marB="34300" marR="68575" marL="68575" anchor="ctr">
                    <a:lnL cap="flat" cmpd="sng" w="12700">
                      <a:solidFill>
                        <a:srgbClr val="F1E4C5"/>
                      </a:solidFill>
                      <a:prstDash val="solid"/>
                      <a:round/>
                      <a:headEnd len="sm" w="sm" type="none"/>
                      <a:tailEnd len="sm" w="sm" type="none"/>
                    </a:lnL>
                    <a:lnR cap="flat" cmpd="sng" w="12700">
                      <a:solidFill>
                        <a:srgbClr val="F1E4C5"/>
                      </a:solidFill>
                      <a:prstDash val="solid"/>
                      <a:round/>
                      <a:headEnd len="sm" w="sm" type="none"/>
                      <a:tailEnd len="sm" w="sm" type="none"/>
                    </a:lnR>
                    <a:lnT cap="flat" cmpd="sng" w="12700">
                      <a:solidFill>
                        <a:srgbClr val="F1E4C5"/>
                      </a:solidFill>
                      <a:prstDash val="solid"/>
                      <a:round/>
                      <a:headEnd len="sm" w="sm" type="none"/>
                      <a:tailEnd len="sm" w="sm" type="none"/>
                    </a:lnT>
                    <a:lnB cap="flat" cmpd="sng" w="12700">
                      <a:solidFill>
                        <a:srgbClr val="F1E4C5"/>
                      </a:solidFill>
                      <a:prstDash val="solid"/>
                      <a:round/>
                      <a:headEnd len="sm" w="sm" type="none"/>
                      <a:tailEnd len="sm" w="sm" type="none"/>
                    </a:lnB>
                  </a:tcPr>
                </a:tc>
              </a:tr>
              <a:tr h="718575">
                <a:tc>
                  <a:txBody>
                    <a:bodyPr/>
                    <a:lstStyle/>
                    <a:p>
                      <a:pPr indent="0" lvl="0" marL="0" marR="0" rtl="0" algn="l">
                        <a:spcBef>
                          <a:spcPts val="0"/>
                        </a:spcBef>
                        <a:spcAft>
                          <a:spcPts val="0"/>
                        </a:spcAft>
                        <a:buNone/>
                      </a:pPr>
                      <a:r>
                        <a:rPr lang="en" sz="1700">
                          <a:solidFill>
                            <a:schemeClr val="accent1"/>
                          </a:solidFill>
                          <a:latin typeface="Open Sans"/>
                          <a:ea typeface="Open Sans"/>
                          <a:cs typeface="Open Sans"/>
                          <a:sym typeface="Open Sans"/>
                        </a:rPr>
                        <a:t>The Times Higher Education National (Public)</a:t>
                      </a:r>
                      <a:r>
                        <a:rPr lang="en" sz="1700">
                          <a:solidFill>
                            <a:schemeClr val="accent1"/>
                          </a:solidFill>
                          <a:latin typeface="Open Sans"/>
                          <a:ea typeface="Open Sans"/>
                          <a:cs typeface="Open Sans"/>
                          <a:sym typeface="Open Sans"/>
                        </a:rPr>
                        <a:t> Rankings (2020)</a:t>
                      </a:r>
                      <a:endParaRPr sz="1700">
                        <a:solidFill>
                          <a:schemeClr val="accent1"/>
                        </a:solidFill>
                        <a:latin typeface="Open Sans"/>
                        <a:ea typeface="Open Sans"/>
                        <a:cs typeface="Open Sans"/>
                        <a:sym typeface="Open Sans"/>
                      </a:endParaRPr>
                    </a:p>
                  </a:txBody>
                  <a:tcPr marT="34300" marB="34300" marR="68575" marL="68575" anchor="ctr">
                    <a:lnL cap="flat" cmpd="sng" w="12700">
                      <a:solidFill>
                        <a:srgbClr val="F1E4C5"/>
                      </a:solidFill>
                      <a:prstDash val="solid"/>
                      <a:round/>
                      <a:headEnd len="sm" w="sm" type="none"/>
                      <a:tailEnd len="sm" w="sm" type="none"/>
                    </a:lnL>
                    <a:lnR cap="flat" cmpd="sng" w="12700">
                      <a:solidFill>
                        <a:srgbClr val="F1E4C5"/>
                      </a:solidFill>
                      <a:prstDash val="solid"/>
                      <a:round/>
                      <a:headEnd len="sm" w="sm" type="none"/>
                      <a:tailEnd len="sm" w="sm" type="none"/>
                    </a:lnR>
                    <a:lnT cap="flat" cmpd="sng" w="12700">
                      <a:solidFill>
                        <a:srgbClr val="F1E4C5"/>
                      </a:solidFill>
                      <a:prstDash val="solid"/>
                      <a:round/>
                      <a:headEnd len="sm" w="sm" type="none"/>
                      <a:tailEnd len="sm" w="sm" type="none"/>
                    </a:lnT>
                    <a:lnB cap="flat" cmpd="sng" w="12700">
                      <a:solidFill>
                        <a:srgbClr val="F1E4C5"/>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accent1"/>
                        </a:buClr>
                        <a:buSzPts val="1400"/>
                        <a:buFont typeface="Calibri"/>
                        <a:buNone/>
                      </a:pPr>
                      <a:r>
                        <a:rPr lang="en" sz="1700">
                          <a:solidFill>
                            <a:schemeClr val="accent1"/>
                          </a:solidFill>
                          <a:latin typeface="Open Sans"/>
                          <a:ea typeface="Open Sans"/>
                          <a:cs typeface="Open Sans"/>
                          <a:sym typeface="Open Sans"/>
                        </a:rPr>
                        <a:t>4</a:t>
                      </a:r>
                      <a:endParaRPr sz="1700">
                        <a:latin typeface="Open Sans"/>
                        <a:ea typeface="Open Sans"/>
                        <a:cs typeface="Open Sans"/>
                        <a:sym typeface="Open Sans"/>
                      </a:endParaRPr>
                    </a:p>
                  </a:txBody>
                  <a:tcPr marT="34300" marB="34300" marR="68575" marL="68575" anchor="ctr">
                    <a:lnL cap="flat" cmpd="sng" w="12700">
                      <a:solidFill>
                        <a:srgbClr val="F1E4C5"/>
                      </a:solidFill>
                      <a:prstDash val="solid"/>
                      <a:round/>
                      <a:headEnd len="sm" w="sm" type="none"/>
                      <a:tailEnd len="sm" w="sm" type="none"/>
                    </a:lnL>
                    <a:lnR cap="flat" cmpd="sng" w="12700">
                      <a:solidFill>
                        <a:srgbClr val="F1E4C5"/>
                      </a:solidFill>
                      <a:prstDash val="solid"/>
                      <a:round/>
                      <a:headEnd len="sm" w="sm" type="none"/>
                      <a:tailEnd len="sm" w="sm" type="none"/>
                    </a:lnR>
                    <a:lnT cap="flat" cmpd="sng" w="12700">
                      <a:solidFill>
                        <a:srgbClr val="F1E4C5"/>
                      </a:solidFill>
                      <a:prstDash val="solid"/>
                      <a:round/>
                      <a:headEnd len="sm" w="sm" type="none"/>
                      <a:tailEnd len="sm" w="sm" type="none"/>
                    </a:lnT>
                    <a:lnB cap="flat" cmpd="sng" w="12700">
                      <a:solidFill>
                        <a:srgbClr val="F1E4C5"/>
                      </a:solidFill>
                      <a:prstDash val="solid"/>
                      <a:round/>
                      <a:headEnd len="sm" w="sm" type="none"/>
                      <a:tailEnd len="sm" w="sm" type="none"/>
                    </a:lnB>
                  </a:tcPr>
                </a:tc>
              </a:tr>
              <a:tr h="781800">
                <a:tc>
                  <a:txBody>
                    <a:bodyPr/>
                    <a:lstStyle/>
                    <a:p>
                      <a:pPr indent="0" lvl="0" marL="0" marR="0" rtl="0" algn="l">
                        <a:spcBef>
                          <a:spcPts val="0"/>
                        </a:spcBef>
                        <a:spcAft>
                          <a:spcPts val="0"/>
                        </a:spcAft>
                        <a:buNone/>
                      </a:pPr>
                      <a:r>
                        <a:rPr lang="en" sz="1700">
                          <a:solidFill>
                            <a:schemeClr val="accent1"/>
                          </a:solidFill>
                          <a:latin typeface="Open Sans"/>
                          <a:ea typeface="Open Sans"/>
                          <a:cs typeface="Open Sans"/>
                          <a:sym typeface="Open Sans"/>
                        </a:rPr>
                        <a:t>US News &amp; World Report Global Rankings (2021)</a:t>
                      </a:r>
                      <a:endParaRPr sz="1700">
                        <a:solidFill>
                          <a:schemeClr val="accent1"/>
                        </a:solidFill>
                        <a:latin typeface="Open Sans"/>
                        <a:ea typeface="Open Sans"/>
                        <a:cs typeface="Open Sans"/>
                        <a:sym typeface="Open Sans"/>
                      </a:endParaRPr>
                    </a:p>
                  </a:txBody>
                  <a:tcPr marT="34300" marB="34300" marR="68575" marL="68575" anchor="ctr">
                    <a:lnL cap="flat" cmpd="sng" w="12700">
                      <a:solidFill>
                        <a:srgbClr val="F1E4C5"/>
                      </a:solidFill>
                      <a:prstDash val="solid"/>
                      <a:round/>
                      <a:headEnd len="sm" w="sm" type="none"/>
                      <a:tailEnd len="sm" w="sm" type="none"/>
                    </a:lnL>
                    <a:lnR cap="flat" cmpd="sng" w="12700">
                      <a:solidFill>
                        <a:srgbClr val="F1E4C5"/>
                      </a:solidFill>
                      <a:prstDash val="solid"/>
                      <a:round/>
                      <a:headEnd len="sm" w="sm" type="none"/>
                      <a:tailEnd len="sm" w="sm" type="none"/>
                    </a:lnR>
                    <a:lnT cap="flat" cmpd="sng" w="12700">
                      <a:solidFill>
                        <a:srgbClr val="F1E4C5"/>
                      </a:solidFill>
                      <a:prstDash val="solid"/>
                      <a:round/>
                      <a:headEnd len="sm" w="sm" type="none"/>
                      <a:tailEnd len="sm" w="sm" type="none"/>
                    </a:lnT>
                    <a:lnB cap="flat" cmpd="sng" w="12700">
                      <a:solidFill>
                        <a:srgbClr val="F1E4C5"/>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accent1"/>
                        </a:buClr>
                        <a:buSzPts val="1400"/>
                        <a:buFont typeface="Calibri"/>
                        <a:buNone/>
                      </a:pPr>
                      <a:r>
                        <a:rPr lang="en" sz="1700">
                          <a:solidFill>
                            <a:schemeClr val="accent1"/>
                          </a:solidFill>
                          <a:latin typeface="Open Sans"/>
                          <a:ea typeface="Open Sans"/>
                          <a:cs typeface="Open Sans"/>
                          <a:sym typeface="Open Sans"/>
                        </a:rPr>
                        <a:t>8</a:t>
                      </a:r>
                      <a:endParaRPr sz="1700">
                        <a:latin typeface="Open Sans"/>
                        <a:ea typeface="Open Sans"/>
                        <a:cs typeface="Open Sans"/>
                        <a:sym typeface="Open Sans"/>
                      </a:endParaRPr>
                    </a:p>
                  </a:txBody>
                  <a:tcPr marT="34300" marB="34300" marR="68575" marL="68575" anchor="ctr">
                    <a:lnL cap="flat" cmpd="sng" w="12700">
                      <a:solidFill>
                        <a:srgbClr val="F1E4C5"/>
                      </a:solidFill>
                      <a:prstDash val="solid"/>
                      <a:round/>
                      <a:headEnd len="sm" w="sm" type="none"/>
                      <a:tailEnd len="sm" w="sm" type="none"/>
                    </a:lnL>
                    <a:lnR cap="flat" cmpd="sng" w="12700">
                      <a:solidFill>
                        <a:srgbClr val="F1E4C5"/>
                      </a:solidFill>
                      <a:prstDash val="solid"/>
                      <a:round/>
                      <a:headEnd len="sm" w="sm" type="none"/>
                      <a:tailEnd len="sm" w="sm" type="none"/>
                    </a:lnR>
                    <a:lnT cap="flat" cmpd="sng" w="12700">
                      <a:solidFill>
                        <a:srgbClr val="F1E4C5"/>
                      </a:solidFill>
                      <a:prstDash val="solid"/>
                      <a:round/>
                      <a:headEnd len="sm" w="sm" type="none"/>
                      <a:tailEnd len="sm" w="sm" type="none"/>
                    </a:lnT>
                    <a:lnB cap="flat" cmpd="sng" w="12700">
                      <a:solidFill>
                        <a:srgbClr val="F1E4C5"/>
                      </a:solidFill>
                      <a:prstDash val="solid"/>
                      <a:round/>
                      <a:headEnd len="sm" w="sm" type="none"/>
                      <a:tailEnd len="sm" w="sm" type="none"/>
                    </a:lnB>
                  </a:tcPr>
                </a:tc>
              </a:tr>
              <a:tr h="718575">
                <a:tc>
                  <a:txBody>
                    <a:bodyPr/>
                    <a:lstStyle/>
                    <a:p>
                      <a:pPr indent="0" lvl="0" marL="0" marR="0" rtl="0" algn="l">
                        <a:lnSpc>
                          <a:spcPct val="100000"/>
                        </a:lnSpc>
                        <a:spcBef>
                          <a:spcPts val="0"/>
                        </a:spcBef>
                        <a:spcAft>
                          <a:spcPts val="0"/>
                        </a:spcAft>
                        <a:buClr>
                          <a:schemeClr val="accent1"/>
                        </a:buClr>
                        <a:buSzPts val="1400"/>
                        <a:buFont typeface="Calibri"/>
                        <a:buNone/>
                      </a:pPr>
                      <a:r>
                        <a:rPr lang="en" sz="1700">
                          <a:solidFill>
                            <a:schemeClr val="accent1"/>
                          </a:solidFill>
                          <a:latin typeface="Open Sans"/>
                          <a:ea typeface="Open Sans"/>
                          <a:cs typeface="Open Sans"/>
                          <a:sym typeface="Open Sans"/>
                        </a:rPr>
                        <a:t>Forbes Best Value National Rankings (2019)</a:t>
                      </a:r>
                      <a:endParaRPr sz="1700">
                        <a:latin typeface="Open Sans"/>
                        <a:ea typeface="Open Sans"/>
                        <a:cs typeface="Open Sans"/>
                        <a:sym typeface="Open Sans"/>
                      </a:endParaRPr>
                    </a:p>
                  </a:txBody>
                  <a:tcPr marT="34300" marB="34300" marR="68575" marL="68575" anchor="ctr">
                    <a:lnL cap="flat" cmpd="sng" w="12700">
                      <a:solidFill>
                        <a:srgbClr val="F1E4C5"/>
                      </a:solidFill>
                      <a:prstDash val="solid"/>
                      <a:round/>
                      <a:headEnd len="sm" w="sm" type="none"/>
                      <a:tailEnd len="sm" w="sm" type="none"/>
                    </a:lnL>
                    <a:lnR cap="flat" cmpd="sng" w="12700">
                      <a:solidFill>
                        <a:srgbClr val="F1E4C5"/>
                      </a:solidFill>
                      <a:prstDash val="solid"/>
                      <a:round/>
                      <a:headEnd len="sm" w="sm" type="none"/>
                      <a:tailEnd len="sm" w="sm" type="none"/>
                    </a:lnR>
                    <a:lnT cap="flat" cmpd="sng" w="12700">
                      <a:solidFill>
                        <a:srgbClr val="F1E4C5"/>
                      </a:solidFill>
                      <a:prstDash val="solid"/>
                      <a:round/>
                      <a:headEnd len="sm" w="sm" type="none"/>
                      <a:tailEnd len="sm" w="sm" type="none"/>
                    </a:lnT>
                    <a:lnB cap="flat" cmpd="sng" w="12700">
                      <a:solidFill>
                        <a:srgbClr val="F1E4C5"/>
                      </a:solidFill>
                      <a:prstDash val="solid"/>
                      <a:round/>
                      <a:headEnd len="sm" w="sm" type="none"/>
                      <a:tailEnd len="sm" w="sm" type="none"/>
                    </a:lnB>
                  </a:tcPr>
                </a:tc>
                <a:tc>
                  <a:txBody>
                    <a:bodyPr/>
                    <a:lstStyle/>
                    <a:p>
                      <a:pPr indent="0" lvl="0" marL="0" marR="0" rtl="0" algn="ctr">
                        <a:spcBef>
                          <a:spcPts val="0"/>
                        </a:spcBef>
                        <a:spcAft>
                          <a:spcPts val="0"/>
                        </a:spcAft>
                        <a:buNone/>
                      </a:pPr>
                      <a:r>
                        <a:rPr lang="en" sz="1700">
                          <a:solidFill>
                            <a:schemeClr val="accent1"/>
                          </a:solidFill>
                          <a:latin typeface="Open Sans"/>
                          <a:ea typeface="Open Sans"/>
                          <a:cs typeface="Open Sans"/>
                          <a:sym typeface="Open Sans"/>
                        </a:rPr>
                        <a:t>10</a:t>
                      </a:r>
                      <a:endParaRPr sz="1700">
                        <a:latin typeface="Open Sans"/>
                        <a:ea typeface="Open Sans"/>
                        <a:cs typeface="Open Sans"/>
                        <a:sym typeface="Open Sans"/>
                      </a:endParaRPr>
                    </a:p>
                  </a:txBody>
                  <a:tcPr marT="34300" marB="34300" marR="68575" marL="68575" anchor="ctr">
                    <a:lnL cap="flat" cmpd="sng" w="12700">
                      <a:solidFill>
                        <a:srgbClr val="F1E4C5"/>
                      </a:solidFill>
                      <a:prstDash val="solid"/>
                      <a:round/>
                      <a:headEnd len="sm" w="sm" type="none"/>
                      <a:tailEnd len="sm" w="sm" type="none"/>
                    </a:lnL>
                    <a:lnR cap="flat" cmpd="sng" w="12700">
                      <a:solidFill>
                        <a:srgbClr val="F1E4C5"/>
                      </a:solidFill>
                      <a:prstDash val="solid"/>
                      <a:round/>
                      <a:headEnd len="sm" w="sm" type="none"/>
                      <a:tailEnd len="sm" w="sm" type="none"/>
                    </a:lnR>
                    <a:lnT cap="flat" cmpd="sng" w="12700">
                      <a:solidFill>
                        <a:srgbClr val="F1E4C5"/>
                      </a:solidFill>
                      <a:prstDash val="solid"/>
                      <a:round/>
                      <a:headEnd len="sm" w="sm" type="none"/>
                      <a:tailEnd len="sm" w="sm" type="none"/>
                    </a:lnT>
                    <a:lnB cap="flat" cmpd="sng" w="12700">
                      <a:solidFill>
                        <a:srgbClr val="F1E4C5"/>
                      </a:solidFill>
                      <a:prstDash val="solid"/>
                      <a:round/>
                      <a:headEnd len="sm" w="sm" type="none"/>
                      <a:tailEnd len="sm" w="sm" type="none"/>
                    </a:lnB>
                  </a:tcPr>
                </a:tc>
              </a:tr>
              <a:tr h="718575">
                <a:tc>
                  <a:txBody>
                    <a:bodyPr/>
                    <a:lstStyle/>
                    <a:p>
                      <a:pPr indent="0" lvl="0" marL="0" marR="0" rtl="0" algn="l">
                        <a:lnSpc>
                          <a:spcPct val="100000"/>
                        </a:lnSpc>
                        <a:spcBef>
                          <a:spcPts val="0"/>
                        </a:spcBef>
                        <a:spcAft>
                          <a:spcPts val="0"/>
                        </a:spcAft>
                        <a:buClr>
                          <a:schemeClr val="accent1"/>
                        </a:buClr>
                        <a:buSzPts val="1400"/>
                        <a:buFont typeface="Calibri"/>
                        <a:buNone/>
                      </a:pPr>
                      <a:r>
                        <a:rPr lang="en" sz="1700">
                          <a:solidFill>
                            <a:schemeClr val="accent1"/>
                          </a:solidFill>
                          <a:latin typeface="Open Sans"/>
                          <a:ea typeface="Open Sans"/>
                          <a:cs typeface="Open Sans"/>
                          <a:sym typeface="Open Sans"/>
                        </a:rPr>
                        <a:t>Reuters Most Innovative (2018)</a:t>
                      </a:r>
                      <a:endParaRPr sz="1700">
                        <a:solidFill>
                          <a:schemeClr val="accent1"/>
                        </a:solidFill>
                        <a:latin typeface="Open Sans"/>
                        <a:ea typeface="Open Sans"/>
                        <a:cs typeface="Open Sans"/>
                        <a:sym typeface="Open Sans"/>
                      </a:endParaRPr>
                    </a:p>
                    <a:p>
                      <a:pPr indent="0" lvl="0" marL="0" marR="0" rtl="0" algn="l">
                        <a:lnSpc>
                          <a:spcPct val="100000"/>
                        </a:lnSpc>
                        <a:spcBef>
                          <a:spcPts val="0"/>
                        </a:spcBef>
                        <a:spcAft>
                          <a:spcPts val="0"/>
                        </a:spcAft>
                        <a:buClr>
                          <a:schemeClr val="dk1"/>
                        </a:buClr>
                        <a:buSzPts val="1400"/>
                        <a:buFont typeface="Calibri"/>
                        <a:buNone/>
                      </a:pPr>
                      <a:r>
                        <a:t/>
                      </a:r>
                      <a:endParaRPr sz="1700">
                        <a:solidFill>
                          <a:schemeClr val="accent1"/>
                        </a:solidFill>
                        <a:latin typeface="Open Sans"/>
                        <a:ea typeface="Open Sans"/>
                        <a:cs typeface="Open Sans"/>
                        <a:sym typeface="Open Sans"/>
                      </a:endParaRPr>
                    </a:p>
                  </a:txBody>
                  <a:tcPr marT="34300" marB="34300" marR="68575" marL="68575" anchor="ctr">
                    <a:lnL cap="flat" cmpd="sng" w="12700">
                      <a:solidFill>
                        <a:srgbClr val="F1E4C5"/>
                      </a:solidFill>
                      <a:prstDash val="solid"/>
                      <a:round/>
                      <a:headEnd len="sm" w="sm" type="none"/>
                      <a:tailEnd len="sm" w="sm" type="none"/>
                    </a:lnL>
                    <a:lnR cap="flat" cmpd="sng" w="12700">
                      <a:solidFill>
                        <a:srgbClr val="F1E4C5"/>
                      </a:solidFill>
                      <a:prstDash val="solid"/>
                      <a:round/>
                      <a:headEnd len="sm" w="sm" type="none"/>
                      <a:tailEnd len="sm" w="sm" type="none"/>
                    </a:lnR>
                    <a:lnT cap="flat" cmpd="sng" w="12700">
                      <a:solidFill>
                        <a:srgbClr val="F1E4C5"/>
                      </a:solidFill>
                      <a:prstDash val="solid"/>
                      <a:round/>
                      <a:headEnd len="sm" w="sm" type="none"/>
                      <a:tailEnd len="sm" w="sm" type="none"/>
                    </a:lnT>
                    <a:lnB cap="flat" cmpd="sng" w="12700">
                      <a:solidFill>
                        <a:srgbClr val="F1E4C5"/>
                      </a:solidFill>
                      <a:prstDash val="solid"/>
                      <a:round/>
                      <a:headEnd len="sm" w="sm" type="none"/>
                      <a:tailEnd len="sm" w="sm" type="none"/>
                    </a:lnB>
                  </a:tcPr>
                </a:tc>
                <a:tc>
                  <a:txBody>
                    <a:bodyPr/>
                    <a:lstStyle/>
                    <a:p>
                      <a:pPr indent="0" lvl="0" marL="0" marR="0" rtl="0" algn="ctr">
                        <a:spcBef>
                          <a:spcPts val="0"/>
                        </a:spcBef>
                        <a:spcAft>
                          <a:spcPts val="0"/>
                        </a:spcAft>
                        <a:buNone/>
                      </a:pPr>
                      <a:r>
                        <a:rPr lang="en" sz="1700">
                          <a:solidFill>
                            <a:schemeClr val="accent1"/>
                          </a:solidFill>
                          <a:latin typeface="Open Sans"/>
                          <a:ea typeface="Open Sans"/>
                          <a:cs typeface="Open Sans"/>
                          <a:sym typeface="Open Sans"/>
                        </a:rPr>
                        <a:t>5</a:t>
                      </a:r>
                      <a:endParaRPr sz="1700">
                        <a:latin typeface="Open Sans"/>
                        <a:ea typeface="Open Sans"/>
                        <a:cs typeface="Open Sans"/>
                        <a:sym typeface="Open Sans"/>
                      </a:endParaRPr>
                    </a:p>
                  </a:txBody>
                  <a:tcPr marT="34300" marB="34300" marR="68575" marL="68575" anchor="ctr">
                    <a:lnL cap="flat" cmpd="sng" w="12700">
                      <a:solidFill>
                        <a:srgbClr val="F1E4C5"/>
                      </a:solidFill>
                      <a:prstDash val="solid"/>
                      <a:round/>
                      <a:headEnd len="sm" w="sm" type="none"/>
                      <a:tailEnd len="sm" w="sm" type="none"/>
                    </a:lnL>
                    <a:lnR cap="flat" cmpd="sng" w="12700">
                      <a:solidFill>
                        <a:srgbClr val="F1E4C5"/>
                      </a:solidFill>
                      <a:prstDash val="solid"/>
                      <a:round/>
                      <a:headEnd len="sm" w="sm" type="none"/>
                      <a:tailEnd len="sm" w="sm" type="none"/>
                    </a:lnR>
                    <a:lnT cap="flat" cmpd="sng" w="12700">
                      <a:solidFill>
                        <a:srgbClr val="F1E4C5"/>
                      </a:solidFill>
                      <a:prstDash val="solid"/>
                      <a:round/>
                      <a:headEnd len="sm" w="sm" type="none"/>
                      <a:tailEnd len="sm" w="sm" type="none"/>
                    </a:lnT>
                    <a:lnB cap="flat" cmpd="sng" w="12700">
                      <a:solidFill>
                        <a:srgbClr val="F1E4C5"/>
                      </a:solidFill>
                      <a:prstDash val="solid"/>
                      <a:round/>
                      <a:headEnd len="sm" w="sm" type="none"/>
                      <a:tailEnd len="sm" w="sm" type="none"/>
                    </a:lnB>
                  </a:tcPr>
                </a:tc>
              </a:tr>
              <a:tr h="718575">
                <a:tc>
                  <a:txBody>
                    <a:bodyPr/>
                    <a:lstStyle/>
                    <a:p>
                      <a:pPr indent="0" lvl="0" marL="0" marR="0" rtl="0" algn="l">
                        <a:spcBef>
                          <a:spcPts val="0"/>
                        </a:spcBef>
                        <a:spcAft>
                          <a:spcPts val="0"/>
                        </a:spcAft>
                        <a:buNone/>
                      </a:pPr>
                      <a:r>
                        <a:rPr lang="en" sz="1700">
                          <a:solidFill>
                            <a:schemeClr val="accent1"/>
                          </a:solidFill>
                          <a:latin typeface="Open Sans"/>
                          <a:ea typeface="Open Sans"/>
                          <a:cs typeface="Open Sans"/>
                          <a:sym typeface="Open Sans"/>
                        </a:rPr>
                        <a:t>UpShot College Rankings Index National (2017)</a:t>
                      </a:r>
                      <a:endParaRPr sz="1700">
                        <a:latin typeface="Open Sans"/>
                        <a:ea typeface="Open Sans"/>
                        <a:cs typeface="Open Sans"/>
                        <a:sym typeface="Open Sans"/>
                      </a:endParaRPr>
                    </a:p>
                    <a:p>
                      <a:pPr indent="0" lvl="0" marL="457200" marR="0" rtl="0" algn="l">
                        <a:lnSpc>
                          <a:spcPct val="100000"/>
                        </a:lnSpc>
                        <a:spcBef>
                          <a:spcPts val="0"/>
                        </a:spcBef>
                        <a:spcAft>
                          <a:spcPts val="0"/>
                        </a:spcAft>
                        <a:buClr>
                          <a:schemeClr val="accent1"/>
                        </a:buClr>
                        <a:buSzPts val="1400"/>
                        <a:buFont typeface="Calibri"/>
                        <a:buNone/>
                      </a:pPr>
                      <a:r>
                        <a:rPr lang="en" sz="1700">
                          <a:solidFill>
                            <a:schemeClr val="accent1"/>
                          </a:solidFill>
                          <a:latin typeface="Open Sans"/>
                          <a:ea typeface="Open Sans"/>
                          <a:cs typeface="Open Sans"/>
                          <a:sym typeface="Open Sans"/>
                        </a:rPr>
                        <a:t>(does the most for low-income students)</a:t>
                      </a:r>
                      <a:endParaRPr sz="1700">
                        <a:solidFill>
                          <a:schemeClr val="accent1"/>
                        </a:solidFill>
                        <a:latin typeface="Open Sans"/>
                        <a:ea typeface="Open Sans"/>
                        <a:cs typeface="Open Sans"/>
                        <a:sym typeface="Open Sans"/>
                      </a:endParaRPr>
                    </a:p>
                  </a:txBody>
                  <a:tcPr marT="34300" marB="34300" marR="68575" marL="68575" anchor="b">
                    <a:lnL cap="flat" cmpd="sng" w="12700">
                      <a:solidFill>
                        <a:srgbClr val="F1E4C5"/>
                      </a:solidFill>
                      <a:prstDash val="solid"/>
                      <a:round/>
                      <a:headEnd len="sm" w="sm" type="none"/>
                      <a:tailEnd len="sm" w="sm" type="none"/>
                    </a:lnL>
                    <a:lnR cap="flat" cmpd="sng" w="12700">
                      <a:solidFill>
                        <a:srgbClr val="F1E4C5"/>
                      </a:solidFill>
                      <a:prstDash val="solid"/>
                      <a:round/>
                      <a:headEnd len="sm" w="sm" type="none"/>
                      <a:tailEnd len="sm" w="sm" type="none"/>
                    </a:lnR>
                    <a:lnT cap="flat" cmpd="sng" w="12700">
                      <a:solidFill>
                        <a:srgbClr val="F1E4C5"/>
                      </a:solidFill>
                      <a:prstDash val="solid"/>
                      <a:round/>
                      <a:headEnd len="sm" w="sm" type="none"/>
                      <a:tailEnd len="sm" w="sm" type="none"/>
                    </a:lnT>
                    <a:lnB cap="flat" cmpd="sng" w="12700">
                      <a:solidFill>
                        <a:srgbClr val="F1E4C5"/>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accent1"/>
                        </a:buClr>
                        <a:buSzPts val="1400"/>
                        <a:buFont typeface="Calibri"/>
                        <a:buNone/>
                      </a:pPr>
                      <a:r>
                        <a:rPr lang="en" sz="1700">
                          <a:solidFill>
                            <a:schemeClr val="accent1"/>
                          </a:solidFill>
                          <a:latin typeface="Open Sans"/>
                          <a:ea typeface="Open Sans"/>
                          <a:cs typeface="Open Sans"/>
                          <a:sym typeface="Open Sans"/>
                        </a:rPr>
                        <a:t>18 </a:t>
                      </a:r>
                      <a:endParaRPr sz="1700">
                        <a:latin typeface="Open Sans"/>
                        <a:ea typeface="Open Sans"/>
                        <a:cs typeface="Open Sans"/>
                        <a:sym typeface="Open Sans"/>
                      </a:endParaRPr>
                    </a:p>
                  </a:txBody>
                  <a:tcPr marT="34300" marB="34300" marR="68575" marL="68575" anchor="b">
                    <a:lnL cap="flat" cmpd="sng" w="12700">
                      <a:solidFill>
                        <a:srgbClr val="F1E4C5"/>
                      </a:solidFill>
                      <a:prstDash val="solid"/>
                      <a:round/>
                      <a:headEnd len="sm" w="sm" type="none"/>
                      <a:tailEnd len="sm" w="sm" type="none"/>
                    </a:lnL>
                    <a:lnR cap="flat" cmpd="sng" w="12700">
                      <a:solidFill>
                        <a:srgbClr val="F1E4C5"/>
                      </a:solidFill>
                      <a:prstDash val="solid"/>
                      <a:round/>
                      <a:headEnd len="sm" w="sm" type="none"/>
                      <a:tailEnd len="sm" w="sm" type="none"/>
                    </a:lnR>
                    <a:lnT cap="flat" cmpd="sng" w="12700">
                      <a:solidFill>
                        <a:srgbClr val="F1E4C5"/>
                      </a:solidFill>
                      <a:prstDash val="solid"/>
                      <a:round/>
                      <a:headEnd len="sm" w="sm" type="none"/>
                      <a:tailEnd len="sm" w="sm" type="none"/>
                    </a:lnT>
                    <a:lnB cap="flat" cmpd="sng" w="12700">
                      <a:solidFill>
                        <a:srgbClr val="F1E4C5"/>
                      </a:solidFill>
                      <a:prstDash val="solid"/>
                      <a:round/>
                      <a:headEnd len="sm" w="sm" type="none"/>
                      <a:tailEnd len="sm" w="sm" type="none"/>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p117"/>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Proposals – Fiscal Years 2016-2020</a:t>
            </a:r>
            <a:endParaRPr/>
          </a:p>
        </p:txBody>
      </p:sp>
      <p:sp>
        <p:nvSpPr>
          <p:cNvPr id="683" name="Google Shape;683;p117"/>
          <p:cNvSpPr txBox="1"/>
          <p:nvPr>
            <p:ph idx="2" type="body"/>
          </p:nvPr>
        </p:nvSpPr>
        <p:spPr>
          <a:xfrm>
            <a:off x="659305" y="1508125"/>
            <a:ext cx="8196300" cy="4015500"/>
          </a:xfrm>
          <a:prstGeom prst="rect">
            <a:avLst/>
          </a:prstGeom>
        </p:spPr>
        <p:txBody>
          <a:bodyPr anchorCtr="0" anchor="t" bIns="91425" lIns="91425" spcFirstLastPara="1" rIns="91425" wrap="square" tIns="91425">
            <a:noAutofit/>
          </a:bodyPr>
          <a:lstStyle/>
          <a:p>
            <a:pPr indent="0" lvl="0" marL="0" marR="0" rtl="0" algn="l">
              <a:lnSpc>
                <a:spcPct val="100000"/>
              </a:lnSpc>
              <a:spcBef>
                <a:spcPts val="480"/>
              </a:spcBef>
              <a:spcAft>
                <a:spcPts val="0"/>
              </a:spcAft>
              <a:buNone/>
            </a:pPr>
            <a:r>
              <a:t/>
            </a:r>
            <a:endParaRPr sz="2300"/>
          </a:p>
          <a:p>
            <a:pPr indent="0" lvl="0" marL="914400" marR="0" rtl="0" algn="l">
              <a:lnSpc>
                <a:spcPct val="100000"/>
              </a:lnSpc>
              <a:spcBef>
                <a:spcPts val="480"/>
              </a:spcBef>
              <a:spcAft>
                <a:spcPts val="0"/>
              </a:spcAft>
              <a:buNone/>
            </a:pPr>
            <a:r>
              <a:t/>
            </a:r>
            <a:endParaRPr sz="1900"/>
          </a:p>
        </p:txBody>
      </p:sp>
      <p:graphicFrame>
        <p:nvGraphicFramePr>
          <p:cNvPr id="684" name="Google Shape;684;p117"/>
          <p:cNvGraphicFramePr/>
          <p:nvPr/>
        </p:nvGraphicFramePr>
        <p:xfrm>
          <a:off x="706581" y="1761591"/>
          <a:ext cx="3000000" cy="3000000"/>
        </p:xfrm>
        <a:graphic>
          <a:graphicData uri="http://schemas.openxmlformats.org/drawingml/2006/table">
            <a:tbl>
              <a:tblPr bandRow="1" firstRow="1">
                <a:noFill/>
                <a:tableStyleId>{C65C3272-F50A-42F0-B276-EC5CF2A10867}</a:tableStyleId>
              </a:tblPr>
              <a:tblGrid>
                <a:gridCol w="2065200"/>
                <a:gridCol w="1079950"/>
                <a:gridCol w="1072950"/>
                <a:gridCol w="1170925"/>
                <a:gridCol w="1170925"/>
                <a:gridCol w="1170925"/>
              </a:tblGrid>
              <a:tr h="790725">
                <a:tc>
                  <a:txBody>
                    <a:bodyPr/>
                    <a:lstStyle/>
                    <a:p>
                      <a:pPr indent="0" lvl="0" marL="0" marR="0" rtl="0" algn="ctr">
                        <a:lnSpc>
                          <a:spcPct val="100000"/>
                        </a:lnSpc>
                        <a:spcBef>
                          <a:spcPts val="0"/>
                        </a:spcBef>
                        <a:spcAft>
                          <a:spcPts val="0"/>
                        </a:spcAft>
                        <a:buClr>
                          <a:schemeClr val="dk1"/>
                        </a:buClr>
                        <a:buSzPts val="2000"/>
                        <a:buFont typeface="Calibri"/>
                        <a:buNone/>
                      </a:pPr>
                      <a:r>
                        <a:rPr lang="en" sz="2000">
                          <a:latin typeface="Open Sans"/>
                          <a:ea typeface="Open Sans"/>
                          <a:cs typeface="Open Sans"/>
                          <a:sym typeface="Open Sans"/>
                        </a:rPr>
                        <a:t>State FY</a:t>
                      </a:r>
                      <a:endParaRPr b="0" sz="2000">
                        <a:latin typeface="Open Sans"/>
                        <a:ea typeface="Open Sans"/>
                        <a:cs typeface="Open Sans"/>
                        <a:sym typeface="Open Sans"/>
                      </a:endParaRPr>
                    </a:p>
                  </a:txBody>
                  <a:tcPr marT="45575" marB="45575" marR="91425" marL="91425">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a:txBody>
                    <a:bodyPr/>
                    <a:lstStyle/>
                    <a:p>
                      <a:pPr indent="0" lvl="0" marL="0" marR="0" rtl="0" algn="ctr">
                        <a:spcBef>
                          <a:spcPts val="0"/>
                        </a:spcBef>
                        <a:spcAft>
                          <a:spcPts val="0"/>
                        </a:spcAft>
                        <a:buNone/>
                      </a:pPr>
                      <a:r>
                        <a:rPr lang="en" sz="2000">
                          <a:latin typeface="Open Sans"/>
                          <a:ea typeface="Open Sans"/>
                          <a:cs typeface="Open Sans"/>
                          <a:sym typeface="Open Sans"/>
                        </a:rPr>
                        <a:t>FY16</a:t>
                      </a:r>
                      <a:endParaRPr>
                        <a:latin typeface="Open Sans"/>
                        <a:ea typeface="Open Sans"/>
                        <a:cs typeface="Open Sans"/>
                        <a:sym typeface="Open Sans"/>
                      </a:endParaRPr>
                    </a:p>
                  </a:txBody>
                  <a:tcPr marT="45575" marB="45575" marR="91425" marL="91425">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a:txBody>
                    <a:bodyPr/>
                    <a:lstStyle/>
                    <a:p>
                      <a:pPr indent="0" lvl="0" marL="0" marR="0" rtl="0" algn="ctr">
                        <a:spcBef>
                          <a:spcPts val="0"/>
                        </a:spcBef>
                        <a:spcAft>
                          <a:spcPts val="0"/>
                        </a:spcAft>
                        <a:buNone/>
                      </a:pPr>
                      <a:r>
                        <a:rPr lang="en" sz="2000">
                          <a:latin typeface="Open Sans"/>
                          <a:ea typeface="Open Sans"/>
                          <a:cs typeface="Open Sans"/>
                          <a:sym typeface="Open Sans"/>
                        </a:rPr>
                        <a:t>FY17</a:t>
                      </a:r>
                      <a:endParaRPr>
                        <a:latin typeface="Open Sans"/>
                        <a:ea typeface="Open Sans"/>
                        <a:cs typeface="Open Sans"/>
                        <a:sym typeface="Open Sans"/>
                      </a:endParaRPr>
                    </a:p>
                  </a:txBody>
                  <a:tcPr marT="45575" marB="45575" marR="91425" marL="91425">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a:txBody>
                    <a:bodyPr/>
                    <a:lstStyle/>
                    <a:p>
                      <a:pPr indent="0" lvl="0" marL="0" marR="0" rtl="0" algn="ctr">
                        <a:spcBef>
                          <a:spcPts val="0"/>
                        </a:spcBef>
                        <a:spcAft>
                          <a:spcPts val="0"/>
                        </a:spcAft>
                        <a:buNone/>
                      </a:pPr>
                      <a:r>
                        <a:rPr lang="en" sz="2000">
                          <a:latin typeface="Open Sans"/>
                          <a:ea typeface="Open Sans"/>
                          <a:cs typeface="Open Sans"/>
                          <a:sym typeface="Open Sans"/>
                        </a:rPr>
                        <a:t>FY18</a:t>
                      </a:r>
                      <a:endParaRPr>
                        <a:latin typeface="Open Sans"/>
                        <a:ea typeface="Open Sans"/>
                        <a:cs typeface="Open Sans"/>
                        <a:sym typeface="Open Sans"/>
                      </a:endParaRPr>
                    </a:p>
                  </a:txBody>
                  <a:tcPr marT="45575" marB="45575" marR="91425" marL="91425">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a:txBody>
                    <a:bodyPr/>
                    <a:lstStyle/>
                    <a:p>
                      <a:pPr indent="0" lvl="0" marL="0" marR="0" rtl="0" algn="ctr">
                        <a:spcBef>
                          <a:spcPts val="0"/>
                        </a:spcBef>
                        <a:spcAft>
                          <a:spcPts val="0"/>
                        </a:spcAft>
                        <a:buNone/>
                      </a:pPr>
                      <a:r>
                        <a:rPr lang="en" sz="2000">
                          <a:latin typeface="Open Sans"/>
                          <a:ea typeface="Open Sans"/>
                          <a:cs typeface="Open Sans"/>
                          <a:sym typeface="Open Sans"/>
                        </a:rPr>
                        <a:t>FY19</a:t>
                      </a:r>
                      <a:endParaRPr>
                        <a:latin typeface="Open Sans"/>
                        <a:ea typeface="Open Sans"/>
                        <a:cs typeface="Open Sans"/>
                        <a:sym typeface="Open Sans"/>
                      </a:endParaRPr>
                    </a:p>
                  </a:txBody>
                  <a:tcPr marT="45575" marB="45575" marR="91425" marL="91425">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a:txBody>
                    <a:bodyPr/>
                    <a:lstStyle/>
                    <a:p>
                      <a:pPr indent="0" lvl="0" marL="0" marR="0" rtl="0" algn="ctr">
                        <a:spcBef>
                          <a:spcPts val="0"/>
                        </a:spcBef>
                        <a:spcAft>
                          <a:spcPts val="0"/>
                        </a:spcAft>
                        <a:buNone/>
                      </a:pPr>
                      <a:r>
                        <a:rPr lang="en" sz="2000">
                          <a:latin typeface="Open Sans"/>
                          <a:ea typeface="Open Sans"/>
                          <a:cs typeface="Open Sans"/>
                          <a:sym typeface="Open Sans"/>
                        </a:rPr>
                        <a:t>FY20</a:t>
                      </a:r>
                      <a:endParaRPr>
                        <a:latin typeface="Open Sans"/>
                        <a:ea typeface="Open Sans"/>
                        <a:cs typeface="Open Sans"/>
                        <a:sym typeface="Open Sans"/>
                      </a:endParaRPr>
                    </a:p>
                  </a:txBody>
                  <a:tcPr marT="45575" marB="45575" marR="91425" marL="91425">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r>
              <a:tr h="795975">
                <a:tc>
                  <a:txBody>
                    <a:bodyPr/>
                    <a:lstStyle/>
                    <a:p>
                      <a:pPr indent="0" lvl="0" marL="0" marR="0" rtl="0" algn="l">
                        <a:spcBef>
                          <a:spcPts val="0"/>
                        </a:spcBef>
                        <a:spcAft>
                          <a:spcPts val="0"/>
                        </a:spcAft>
                        <a:buNone/>
                      </a:pPr>
                      <a:r>
                        <a:rPr lang="en" sz="2000">
                          <a:latin typeface="Open Sans"/>
                          <a:ea typeface="Open Sans"/>
                          <a:cs typeface="Open Sans"/>
                          <a:sym typeface="Open Sans"/>
                        </a:rPr>
                        <a:t>Total Requested</a:t>
                      </a:r>
                      <a:endParaRPr>
                        <a:latin typeface="Open Sans"/>
                        <a:ea typeface="Open Sans"/>
                        <a:cs typeface="Open Sans"/>
                        <a:sym typeface="Open Sans"/>
                      </a:endParaRPr>
                    </a:p>
                  </a:txBody>
                  <a:tcPr marT="45575" marB="45575" marR="91425" marL="91425">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 sz="2000">
                          <a:latin typeface="Open Sans"/>
                          <a:ea typeface="Open Sans"/>
                          <a:cs typeface="Open Sans"/>
                          <a:sym typeface="Open Sans"/>
                        </a:rPr>
                        <a:t>$5.16B</a:t>
                      </a:r>
                      <a:endParaRPr>
                        <a:latin typeface="Open Sans"/>
                        <a:ea typeface="Open Sans"/>
                        <a:cs typeface="Open Sans"/>
                        <a:sym typeface="Open Sans"/>
                      </a:endParaRPr>
                    </a:p>
                  </a:txBody>
                  <a:tcPr marT="45575" marB="45575" marR="91425" marL="91425">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 sz="2000">
                          <a:latin typeface="Open Sans"/>
                          <a:ea typeface="Open Sans"/>
                          <a:cs typeface="Open Sans"/>
                          <a:sym typeface="Open Sans"/>
                        </a:rPr>
                        <a:t>$4.90B</a:t>
                      </a:r>
                      <a:endParaRPr>
                        <a:latin typeface="Open Sans"/>
                        <a:ea typeface="Open Sans"/>
                        <a:cs typeface="Open Sans"/>
                        <a:sym typeface="Open Sans"/>
                      </a:endParaRPr>
                    </a:p>
                  </a:txBody>
                  <a:tcPr marT="45575" marB="45575" marR="91425" marL="91425">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 sz="2000">
                          <a:latin typeface="Open Sans"/>
                          <a:ea typeface="Open Sans"/>
                          <a:cs typeface="Open Sans"/>
                          <a:sym typeface="Open Sans"/>
                        </a:rPr>
                        <a:t>$4.48B</a:t>
                      </a:r>
                      <a:endParaRPr>
                        <a:latin typeface="Open Sans"/>
                        <a:ea typeface="Open Sans"/>
                        <a:cs typeface="Open Sans"/>
                        <a:sym typeface="Open Sans"/>
                      </a:endParaRPr>
                    </a:p>
                  </a:txBody>
                  <a:tcPr marT="45575" marB="45575" marR="91425" marL="91425">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 sz="2000">
                          <a:latin typeface="Open Sans"/>
                          <a:ea typeface="Open Sans"/>
                          <a:cs typeface="Open Sans"/>
                          <a:sym typeface="Open Sans"/>
                        </a:rPr>
                        <a:t>$5.05B</a:t>
                      </a:r>
                      <a:endParaRPr>
                        <a:latin typeface="Open Sans"/>
                        <a:ea typeface="Open Sans"/>
                        <a:cs typeface="Open Sans"/>
                        <a:sym typeface="Open Sans"/>
                      </a:endParaRPr>
                    </a:p>
                  </a:txBody>
                  <a:tcPr marT="45575" marB="45575" marR="91425" marL="91425">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 sz="2000">
                          <a:latin typeface="Open Sans"/>
                          <a:ea typeface="Open Sans"/>
                          <a:cs typeface="Open Sans"/>
                          <a:sym typeface="Open Sans"/>
                        </a:rPr>
                        <a:t>$4.98B</a:t>
                      </a:r>
                      <a:endParaRPr>
                        <a:latin typeface="Open Sans"/>
                        <a:ea typeface="Open Sans"/>
                        <a:cs typeface="Open Sans"/>
                        <a:sym typeface="Open Sans"/>
                      </a:endParaRPr>
                    </a:p>
                  </a:txBody>
                  <a:tcPr marT="45575" marB="45575" marR="91425" marL="91425">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r>
              <a:tr h="790725">
                <a:tc>
                  <a:txBody>
                    <a:bodyPr/>
                    <a:lstStyle/>
                    <a:p>
                      <a:pPr indent="0" lvl="0" marL="0" marR="0" rtl="0" algn="l">
                        <a:spcBef>
                          <a:spcPts val="0"/>
                        </a:spcBef>
                        <a:spcAft>
                          <a:spcPts val="0"/>
                        </a:spcAft>
                        <a:buNone/>
                      </a:pPr>
                      <a:r>
                        <a:rPr lang="en" sz="2000">
                          <a:latin typeface="Open Sans"/>
                          <a:ea typeface="Open Sans"/>
                          <a:cs typeface="Open Sans"/>
                          <a:sym typeface="Open Sans"/>
                        </a:rPr>
                        <a:t>Proposal Count</a:t>
                      </a:r>
                      <a:endParaRPr>
                        <a:latin typeface="Open Sans"/>
                        <a:ea typeface="Open Sans"/>
                        <a:cs typeface="Open Sans"/>
                        <a:sym typeface="Open Sans"/>
                      </a:endParaRPr>
                    </a:p>
                  </a:txBody>
                  <a:tcPr marT="45575" marB="45575" marR="91425" marL="91425">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chemeClr val="dk1"/>
                        </a:buClr>
                        <a:buSzPts val="2000"/>
                        <a:buFont typeface="Calibri"/>
                        <a:buNone/>
                      </a:pPr>
                      <a:r>
                        <a:rPr lang="en" sz="2000">
                          <a:latin typeface="Open Sans"/>
                          <a:ea typeface="Open Sans"/>
                          <a:cs typeface="Open Sans"/>
                          <a:sym typeface="Open Sans"/>
                        </a:rPr>
                        <a:t>5,861</a:t>
                      </a:r>
                      <a:endParaRPr>
                        <a:latin typeface="Open Sans"/>
                        <a:ea typeface="Open Sans"/>
                        <a:cs typeface="Open Sans"/>
                        <a:sym typeface="Open Sans"/>
                      </a:endParaRPr>
                    </a:p>
                    <a:p>
                      <a:pPr indent="0" lvl="0" marL="0" marR="0" rtl="0" algn="ctr">
                        <a:spcBef>
                          <a:spcPts val="0"/>
                        </a:spcBef>
                        <a:spcAft>
                          <a:spcPts val="0"/>
                        </a:spcAft>
                        <a:buNone/>
                      </a:pPr>
                      <a:r>
                        <a:t/>
                      </a:r>
                      <a:endParaRPr sz="2000">
                        <a:solidFill>
                          <a:schemeClr val="dk1"/>
                        </a:solidFill>
                        <a:latin typeface="Open Sans"/>
                        <a:ea typeface="Open Sans"/>
                        <a:cs typeface="Open Sans"/>
                        <a:sym typeface="Open Sans"/>
                      </a:endParaRPr>
                    </a:p>
                  </a:txBody>
                  <a:tcPr marT="45575" marB="45575" marR="91425" marL="91425">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chemeClr val="dk1"/>
                        </a:buClr>
                        <a:buSzPts val="2000"/>
                        <a:buFont typeface="Calibri"/>
                        <a:buNone/>
                      </a:pPr>
                      <a:r>
                        <a:rPr lang="en" sz="2000">
                          <a:latin typeface="Open Sans"/>
                          <a:ea typeface="Open Sans"/>
                          <a:cs typeface="Open Sans"/>
                          <a:sym typeface="Open Sans"/>
                        </a:rPr>
                        <a:t>5,893</a:t>
                      </a:r>
                      <a:endParaRPr>
                        <a:latin typeface="Open Sans"/>
                        <a:ea typeface="Open Sans"/>
                        <a:cs typeface="Open Sans"/>
                        <a:sym typeface="Open Sans"/>
                      </a:endParaRPr>
                    </a:p>
                    <a:p>
                      <a:pPr indent="0" lvl="0" marL="0" marR="0" rtl="0" algn="ctr">
                        <a:spcBef>
                          <a:spcPts val="0"/>
                        </a:spcBef>
                        <a:spcAft>
                          <a:spcPts val="0"/>
                        </a:spcAft>
                        <a:buNone/>
                      </a:pPr>
                      <a:r>
                        <a:t/>
                      </a:r>
                      <a:endParaRPr sz="2000">
                        <a:solidFill>
                          <a:schemeClr val="dk1"/>
                        </a:solidFill>
                        <a:latin typeface="Open Sans"/>
                        <a:ea typeface="Open Sans"/>
                        <a:cs typeface="Open Sans"/>
                        <a:sym typeface="Open Sans"/>
                      </a:endParaRPr>
                    </a:p>
                  </a:txBody>
                  <a:tcPr marT="45575" marB="45575" marR="91425" marL="91425">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chemeClr val="dk1"/>
                        </a:buClr>
                        <a:buSzPts val="2000"/>
                        <a:buFont typeface="Calibri"/>
                        <a:buNone/>
                      </a:pPr>
                      <a:r>
                        <a:rPr lang="en" sz="2000">
                          <a:latin typeface="Open Sans"/>
                          <a:ea typeface="Open Sans"/>
                          <a:cs typeface="Open Sans"/>
                          <a:sym typeface="Open Sans"/>
                        </a:rPr>
                        <a:t>5,826</a:t>
                      </a:r>
                      <a:endParaRPr>
                        <a:latin typeface="Open Sans"/>
                        <a:ea typeface="Open Sans"/>
                        <a:cs typeface="Open Sans"/>
                        <a:sym typeface="Open Sans"/>
                      </a:endParaRPr>
                    </a:p>
                    <a:p>
                      <a:pPr indent="0" lvl="0" marL="0" marR="0" rtl="0" algn="ctr">
                        <a:spcBef>
                          <a:spcPts val="0"/>
                        </a:spcBef>
                        <a:spcAft>
                          <a:spcPts val="0"/>
                        </a:spcAft>
                        <a:buNone/>
                      </a:pPr>
                      <a:r>
                        <a:t/>
                      </a:r>
                      <a:endParaRPr sz="2000">
                        <a:solidFill>
                          <a:schemeClr val="dk1"/>
                        </a:solidFill>
                        <a:latin typeface="Open Sans"/>
                        <a:ea typeface="Open Sans"/>
                        <a:cs typeface="Open Sans"/>
                        <a:sym typeface="Open Sans"/>
                      </a:endParaRPr>
                    </a:p>
                  </a:txBody>
                  <a:tcPr marT="45575" marB="45575" marR="91425" marL="91425">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chemeClr val="dk1"/>
                        </a:buClr>
                        <a:buSzPts val="2000"/>
                        <a:buFont typeface="Calibri"/>
                        <a:buNone/>
                      </a:pPr>
                      <a:r>
                        <a:rPr lang="en" sz="2000">
                          <a:latin typeface="Open Sans"/>
                          <a:ea typeface="Open Sans"/>
                          <a:cs typeface="Open Sans"/>
                          <a:sym typeface="Open Sans"/>
                        </a:rPr>
                        <a:t>5,631</a:t>
                      </a:r>
                      <a:endParaRPr>
                        <a:latin typeface="Open Sans"/>
                        <a:ea typeface="Open Sans"/>
                        <a:cs typeface="Open Sans"/>
                        <a:sym typeface="Open Sans"/>
                      </a:endParaRPr>
                    </a:p>
                    <a:p>
                      <a:pPr indent="0" lvl="0" marL="0" marR="0" rtl="0" algn="ctr">
                        <a:spcBef>
                          <a:spcPts val="0"/>
                        </a:spcBef>
                        <a:spcAft>
                          <a:spcPts val="0"/>
                        </a:spcAft>
                        <a:buNone/>
                      </a:pPr>
                      <a:r>
                        <a:t/>
                      </a:r>
                      <a:endParaRPr sz="2000">
                        <a:solidFill>
                          <a:schemeClr val="dk1"/>
                        </a:solidFill>
                        <a:latin typeface="Open Sans"/>
                        <a:ea typeface="Open Sans"/>
                        <a:cs typeface="Open Sans"/>
                        <a:sym typeface="Open Sans"/>
                      </a:endParaRPr>
                    </a:p>
                  </a:txBody>
                  <a:tcPr marT="45575" marB="45575" marR="91425" marL="91425">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chemeClr val="dk1"/>
                        </a:buClr>
                        <a:buSzPts val="2000"/>
                        <a:buFont typeface="Calibri"/>
                        <a:buNone/>
                      </a:pPr>
                      <a:r>
                        <a:rPr lang="en" sz="2000">
                          <a:latin typeface="Open Sans"/>
                          <a:ea typeface="Open Sans"/>
                          <a:cs typeface="Open Sans"/>
                          <a:sym typeface="Open Sans"/>
                        </a:rPr>
                        <a:t>5,873</a:t>
                      </a:r>
                      <a:endParaRPr>
                        <a:latin typeface="Open Sans"/>
                        <a:ea typeface="Open Sans"/>
                        <a:cs typeface="Open Sans"/>
                        <a:sym typeface="Open Sans"/>
                      </a:endParaRPr>
                    </a:p>
                    <a:p>
                      <a:pPr indent="0" lvl="0" marL="0" marR="0" rtl="0" algn="ctr">
                        <a:spcBef>
                          <a:spcPts val="0"/>
                        </a:spcBef>
                        <a:spcAft>
                          <a:spcPts val="0"/>
                        </a:spcAft>
                        <a:buNone/>
                      </a:pPr>
                      <a:r>
                        <a:t/>
                      </a:r>
                      <a:endParaRPr sz="2000">
                        <a:latin typeface="Open Sans"/>
                        <a:ea typeface="Open Sans"/>
                        <a:cs typeface="Open Sans"/>
                        <a:sym typeface="Open Sans"/>
                      </a:endParaRPr>
                    </a:p>
                  </a:txBody>
                  <a:tcPr marT="45575" marB="45575" marR="91425" marL="91425">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r>
            </a:tbl>
          </a:graphicData>
        </a:graphic>
      </p:graphicFrame>
      <p:sp>
        <p:nvSpPr>
          <p:cNvPr id="685" name="Google Shape;685;p117"/>
          <p:cNvSpPr txBox="1"/>
          <p:nvPr/>
        </p:nvSpPr>
        <p:spPr>
          <a:xfrm>
            <a:off x="746850" y="4689942"/>
            <a:ext cx="7650300" cy="755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600">
                <a:solidFill>
                  <a:schemeClr val="dk1"/>
                </a:solidFill>
                <a:latin typeface="Open Sans"/>
                <a:ea typeface="Open Sans"/>
                <a:cs typeface="Open Sans"/>
                <a:sym typeface="Open Sans"/>
              </a:rPr>
              <a:t> Proposal Count-</a:t>
            </a:r>
            <a:endParaRPr sz="1600">
              <a:solidFill>
                <a:schemeClr val="dk1"/>
              </a:solidFill>
              <a:latin typeface="Open Sans"/>
              <a:ea typeface="Open Sans"/>
              <a:cs typeface="Open Sans"/>
              <a:sym typeface="Open Sans"/>
            </a:endParaRPr>
          </a:p>
          <a:p>
            <a:pPr indent="457200" lvl="0" marL="0" marR="0" rtl="0" algn="l">
              <a:spcBef>
                <a:spcPts val="0"/>
              </a:spcBef>
              <a:spcAft>
                <a:spcPts val="0"/>
              </a:spcAft>
              <a:buNone/>
            </a:pPr>
            <a:r>
              <a:rPr lang="en" sz="1600">
                <a:solidFill>
                  <a:schemeClr val="dk1"/>
                </a:solidFill>
                <a:latin typeface="Open Sans"/>
                <a:ea typeface="Open Sans"/>
                <a:cs typeface="Open Sans"/>
                <a:sym typeface="Open Sans"/>
              </a:rPr>
              <a:t>Includes only: Approved, Awarded, Denied by Sponsor</a:t>
            </a:r>
            <a:endParaRPr sz="2000">
              <a:latin typeface="Open Sans"/>
              <a:ea typeface="Open Sans"/>
              <a:cs typeface="Open Sans"/>
              <a:sym typeface="Open Sans"/>
            </a:endParaRPr>
          </a:p>
          <a:p>
            <a:pPr indent="0" lvl="0" marL="0" marR="0" rtl="0" algn="l">
              <a:spcBef>
                <a:spcPts val="0"/>
              </a:spcBef>
              <a:spcAft>
                <a:spcPts val="0"/>
              </a:spcAft>
              <a:buNone/>
            </a:pPr>
            <a:r>
              <a:rPr lang="en" sz="1600">
                <a:solidFill>
                  <a:schemeClr val="dk1"/>
                </a:solidFill>
                <a:latin typeface="Open Sans"/>
                <a:ea typeface="Open Sans"/>
                <a:cs typeface="Open Sans"/>
                <a:sym typeface="Open Sans"/>
              </a:rPr>
              <a:t> Proposal Types-</a:t>
            </a:r>
            <a:endParaRPr sz="1600">
              <a:solidFill>
                <a:schemeClr val="dk1"/>
              </a:solidFill>
              <a:latin typeface="Open Sans"/>
              <a:ea typeface="Open Sans"/>
              <a:cs typeface="Open Sans"/>
              <a:sym typeface="Open Sans"/>
            </a:endParaRPr>
          </a:p>
          <a:p>
            <a:pPr indent="457200" lvl="0" marL="0" marR="0" rtl="0" algn="l">
              <a:spcBef>
                <a:spcPts val="0"/>
              </a:spcBef>
              <a:spcAft>
                <a:spcPts val="0"/>
              </a:spcAft>
              <a:buNone/>
            </a:pPr>
            <a:r>
              <a:rPr lang="en" sz="1600">
                <a:solidFill>
                  <a:schemeClr val="dk1"/>
                </a:solidFill>
                <a:latin typeface="Open Sans"/>
                <a:ea typeface="Open Sans"/>
                <a:cs typeface="Open Sans"/>
                <a:sym typeface="Open Sans"/>
              </a:rPr>
              <a:t>Excludes: Non-Competing, Pre-Applications, Non-Award Agreements</a:t>
            </a:r>
            <a:endParaRPr sz="1600">
              <a:solidFill>
                <a:schemeClr val="dk1"/>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sp>
        <p:nvSpPr>
          <p:cNvPr id="691" name="Google Shape;691;p118"/>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Awards – Fiscal Years 2016-2020</a:t>
            </a:r>
            <a:endParaRPr/>
          </a:p>
        </p:txBody>
      </p:sp>
      <p:sp>
        <p:nvSpPr>
          <p:cNvPr id="692" name="Google Shape;692;p118"/>
          <p:cNvSpPr txBox="1"/>
          <p:nvPr>
            <p:ph idx="2" type="body"/>
          </p:nvPr>
        </p:nvSpPr>
        <p:spPr>
          <a:xfrm>
            <a:off x="659305" y="1508125"/>
            <a:ext cx="8196300" cy="4015500"/>
          </a:xfrm>
          <a:prstGeom prst="rect">
            <a:avLst/>
          </a:prstGeom>
        </p:spPr>
        <p:txBody>
          <a:bodyPr anchorCtr="0" anchor="t" bIns="91425" lIns="91425" spcFirstLastPara="1" rIns="91425" wrap="square" tIns="91425">
            <a:noAutofit/>
          </a:bodyPr>
          <a:lstStyle/>
          <a:p>
            <a:pPr indent="0" lvl="0" marL="0" marR="0" rtl="0" algn="l">
              <a:lnSpc>
                <a:spcPct val="100000"/>
              </a:lnSpc>
              <a:spcBef>
                <a:spcPts val="480"/>
              </a:spcBef>
              <a:spcAft>
                <a:spcPts val="0"/>
              </a:spcAft>
              <a:buNone/>
            </a:pPr>
            <a:r>
              <a:t/>
            </a:r>
            <a:endParaRPr sz="2300"/>
          </a:p>
          <a:p>
            <a:pPr indent="0" lvl="0" marL="914400" marR="0" rtl="0" algn="l">
              <a:lnSpc>
                <a:spcPct val="100000"/>
              </a:lnSpc>
              <a:spcBef>
                <a:spcPts val="480"/>
              </a:spcBef>
              <a:spcAft>
                <a:spcPts val="0"/>
              </a:spcAft>
              <a:buNone/>
            </a:pPr>
            <a:r>
              <a:t/>
            </a:r>
            <a:endParaRPr sz="1900"/>
          </a:p>
        </p:txBody>
      </p:sp>
      <p:sp>
        <p:nvSpPr>
          <p:cNvPr id="693" name="Google Shape;693;p118"/>
          <p:cNvSpPr txBox="1"/>
          <p:nvPr/>
        </p:nvSpPr>
        <p:spPr>
          <a:xfrm>
            <a:off x="473850" y="5082700"/>
            <a:ext cx="8196300" cy="755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sz="1600">
                <a:solidFill>
                  <a:schemeClr val="dk1"/>
                </a:solidFill>
                <a:latin typeface="Calibri"/>
                <a:ea typeface="Calibri"/>
                <a:cs typeface="Calibri"/>
                <a:sym typeface="Calibri"/>
              </a:rPr>
              <a:t>* Note: A ten-year, $280M Foundation award accounts for the higher level of funding in FY 2017</a:t>
            </a:r>
            <a:endParaRPr sz="1800">
              <a:solidFill>
                <a:schemeClr val="dk1"/>
              </a:solidFill>
              <a:latin typeface="Open Sans"/>
              <a:ea typeface="Open Sans"/>
              <a:cs typeface="Open Sans"/>
              <a:sym typeface="Open Sans"/>
            </a:endParaRPr>
          </a:p>
        </p:txBody>
      </p:sp>
      <p:graphicFrame>
        <p:nvGraphicFramePr>
          <p:cNvPr id="694" name="Google Shape;694;p118"/>
          <p:cNvGraphicFramePr/>
          <p:nvPr/>
        </p:nvGraphicFramePr>
        <p:xfrm>
          <a:off x="746844" y="1920777"/>
          <a:ext cx="3000000" cy="3000000"/>
        </p:xfrm>
        <a:graphic>
          <a:graphicData uri="http://schemas.openxmlformats.org/drawingml/2006/table">
            <a:tbl>
              <a:tblPr bandRow="1" firstRow="1">
                <a:noFill/>
                <a:tableStyleId>{C65C3272-F50A-42F0-B276-EC5CF2A10867}</a:tableStyleId>
              </a:tblPr>
              <a:tblGrid>
                <a:gridCol w="1806100"/>
                <a:gridCol w="1127150"/>
                <a:gridCol w="1127150"/>
                <a:gridCol w="1127150"/>
                <a:gridCol w="1127150"/>
                <a:gridCol w="1127150"/>
              </a:tblGrid>
              <a:tr h="906250">
                <a:tc>
                  <a:txBody>
                    <a:bodyPr/>
                    <a:lstStyle/>
                    <a:p>
                      <a:pPr indent="0" lvl="0" marL="0" marR="0" rtl="0" algn="ctr">
                        <a:spcBef>
                          <a:spcPts val="0"/>
                        </a:spcBef>
                        <a:spcAft>
                          <a:spcPts val="0"/>
                        </a:spcAft>
                        <a:buNone/>
                      </a:pPr>
                      <a:r>
                        <a:rPr lang="en" sz="2400"/>
                        <a:t>FY Type</a:t>
                      </a:r>
                      <a:endParaRPr sz="2400"/>
                    </a:p>
                  </a:txBody>
                  <a:tcPr marT="45575" marB="45575" marR="91425" marL="91425">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a:txBody>
                    <a:bodyPr/>
                    <a:lstStyle/>
                    <a:p>
                      <a:pPr indent="0" lvl="0" marL="0" marR="0" rtl="0" algn="ctr">
                        <a:spcBef>
                          <a:spcPts val="0"/>
                        </a:spcBef>
                        <a:spcAft>
                          <a:spcPts val="0"/>
                        </a:spcAft>
                        <a:buNone/>
                      </a:pPr>
                      <a:r>
                        <a:rPr lang="en" sz="2400"/>
                        <a:t>FY16</a:t>
                      </a:r>
                      <a:endParaRPr/>
                    </a:p>
                  </a:txBody>
                  <a:tcPr marT="45575" marB="45575" marR="91425" marL="91425">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a:txBody>
                    <a:bodyPr/>
                    <a:lstStyle/>
                    <a:p>
                      <a:pPr indent="0" lvl="0" marL="0" marR="0" rtl="0" algn="ctr">
                        <a:spcBef>
                          <a:spcPts val="0"/>
                        </a:spcBef>
                        <a:spcAft>
                          <a:spcPts val="0"/>
                        </a:spcAft>
                        <a:buNone/>
                      </a:pPr>
                      <a:r>
                        <a:rPr lang="en" sz="2400"/>
                        <a:t>FY17*</a:t>
                      </a:r>
                      <a:endParaRPr/>
                    </a:p>
                  </a:txBody>
                  <a:tcPr marT="45575" marB="45575" marR="91425" marL="91425">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a:txBody>
                    <a:bodyPr/>
                    <a:lstStyle/>
                    <a:p>
                      <a:pPr indent="0" lvl="0" marL="0" marR="0" rtl="0" algn="ctr">
                        <a:spcBef>
                          <a:spcPts val="0"/>
                        </a:spcBef>
                        <a:spcAft>
                          <a:spcPts val="0"/>
                        </a:spcAft>
                        <a:buNone/>
                      </a:pPr>
                      <a:r>
                        <a:rPr lang="en" sz="2400"/>
                        <a:t>FY18</a:t>
                      </a:r>
                      <a:endParaRPr/>
                    </a:p>
                  </a:txBody>
                  <a:tcPr marT="45575" marB="45575" marR="91425" marL="91425">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a:txBody>
                    <a:bodyPr/>
                    <a:lstStyle/>
                    <a:p>
                      <a:pPr indent="0" lvl="0" marL="0" marR="0" rtl="0" algn="ctr">
                        <a:spcBef>
                          <a:spcPts val="0"/>
                        </a:spcBef>
                        <a:spcAft>
                          <a:spcPts val="0"/>
                        </a:spcAft>
                        <a:buNone/>
                      </a:pPr>
                      <a:r>
                        <a:rPr lang="en" sz="2400"/>
                        <a:t>FY19</a:t>
                      </a:r>
                      <a:endParaRPr/>
                    </a:p>
                  </a:txBody>
                  <a:tcPr marT="45575" marB="45575" marR="91425" marL="91425">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c>
                  <a:txBody>
                    <a:bodyPr/>
                    <a:lstStyle/>
                    <a:p>
                      <a:pPr indent="0" lvl="0" marL="0" marR="0" rtl="0" algn="ctr">
                        <a:spcBef>
                          <a:spcPts val="0"/>
                        </a:spcBef>
                        <a:spcAft>
                          <a:spcPts val="0"/>
                        </a:spcAft>
                        <a:buNone/>
                      </a:pPr>
                      <a:r>
                        <a:rPr lang="en" sz="2400"/>
                        <a:t>FY20</a:t>
                      </a:r>
                      <a:endParaRPr/>
                    </a:p>
                  </a:txBody>
                  <a:tcPr marT="45575" marB="45575" marR="91425" marL="91425">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tcPr>
                </a:tc>
              </a:tr>
              <a:tr h="912275">
                <a:tc>
                  <a:txBody>
                    <a:bodyPr/>
                    <a:lstStyle/>
                    <a:p>
                      <a:pPr indent="0" lvl="0" marL="0" marR="0" rtl="0" algn="l">
                        <a:spcBef>
                          <a:spcPts val="0"/>
                        </a:spcBef>
                        <a:spcAft>
                          <a:spcPts val="0"/>
                        </a:spcAft>
                        <a:buNone/>
                      </a:pPr>
                      <a:r>
                        <a:rPr lang="en" sz="2400"/>
                        <a:t>State FY</a:t>
                      </a:r>
                      <a:endParaRPr b="1" sz="2400"/>
                    </a:p>
                  </a:txBody>
                  <a:tcPr marT="45575" marB="45575" marR="91425" marL="91425">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 sz="2400"/>
                        <a:t>$1.36B</a:t>
                      </a:r>
                      <a:endParaRPr/>
                    </a:p>
                  </a:txBody>
                  <a:tcPr marT="45575" marB="45575" marR="91425" marL="91425">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 sz="2400"/>
                        <a:t>$1.63B</a:t>
                      </a:r>
                      <a:endParaRPr/>
                    </a:p>
                  </a:txBody>
                  <a:tcPr marT="45575" marB="45575" marR="91425" marL="91425">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 sz="2400"/>
                        <a:t>$1.35B</a:t>
                      </a:r>
                      <a:endParaRPr/>
                    </a:p>
                  </a:txBody>
                  <a:tcPr marT="45575" marB="45575" marR="91425" marL="91425">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 sz="2400"/>
                        <a:t>$1.58B</a:t>
                      </a:r>
                      <a:endParaRPr/>
                    </a:p>
                  </a:txBody>
                  <a:tcPr marT="45575" marB="45575" marR="91425" marL="91425">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 sz="2400"/>
                        <a:t>$1.63B</a:t>
                      </a:r>
                      <a:endParaRPr/>
                    </a:p>
                  </a:txBody>
                  <a:tcPr marT="45575" marB="45575" marR="91425" marL="91425">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r>
              <a:tr h="906250">
                <a:tc>
                  <a:txBody>
                    <a:bodyPr/>
                    <a:lstStyle/>
                    <a:p>
                      <a:pPr indent="0" lvl="0" marL="0" marR="0" rtl="0" algn="l">
                        <a:spcBef>
                          <a:spcPts val="0"/>
                        </a:spcBef>
                        <a:spcAft>
                          <a:spcPts val="0"/>
                        </a:spcAft>
                        <a:buNone/>
                      </a:pPr>
                      <a:r>
                        <a:rPr lang="en" sz="2400"/>
                        <a:t>Federal FY</a:t>
                      </a:r>
                      <a:endParaRPr b="1" sz="2400"/>
                    </a:p>
                  </a:txBody>
                  <a:tcPr marT="45575" marB="45575" marR="91425" marL="91425">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 sz="2400">
                          <a:solidFill>
                            <a:schemeClr val="dk1"/>
                          </a:solidFill>
                        </a:rPr>
                        <a:t>$1.32B</a:t>
                      </a:r>
                      <a:endParaRPr/>
                    </a:p>
                  </a:txBody>
                  <a:tcPr marT="45575" marB="45575" marR="91425" marL="91425">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 sz="2400">
                          <a:solidFill>
                            <a:schemeClr val="dk1"/>
                          </a:solidFill>
                        </a:rPr>
                        <a:t>$1.68B</a:t>
                      </a:r>
                      <a:endParaRPr/>
                    </a:p>
                  </a:txBody>
                  <a:tcPr marT="45575" marB="45575" marR="91425" marL="91425">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 sz="2400">
                          <a:solidFill>
                            <a:schemeClr val="dk1"/>
                          </a:solidFill>
                        </a:rPr>
                        <a:t>$1.34B</a:t>
                      </a:r>
                      <a:endParaRPr/>
                    </a:p>
                  </a:txBody>
                  <a:tcPr marT="45575" marB="45575" marR="91425" marL="91425">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b="0" lang="en" sz="2400">
                          <a:solidFill>
                            <a:schemeClr val="dk1"/>
                          </a:solidFill>
                        </a:rPr>
                        <a:t>$1.71B</a:t>
                      </a:r>
                      <a:endParaRPr/>
                    </a:p>
                  </a:txBody>
                  <a:tcPr marT="45575" marB="45575" marR="91425" marL="91425">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 sz="2400"/>
                        <a:t>$1.68B</a:t>
                      </a:r>
                      <a:endParaRPr/>
                    </a:p>
                  </a:txBody>
                  <a:tcPr marT="45575" marB="45575" marR="91425" marL="91425">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p119"/>
          <p:cNvSpPr/>
          <p:nvPr/>
        </p:nvSpPr>
        <p:spPr>
          <a:xfrm>
            <a:off x="5939000" y="5379700"/>
            <a:ext cx="3204900" cy="1554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119"/>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sz="2400"/>
              <a:t>Awards Originating from Federal &amp; Non-Federal Sponsors FY16-FY2020</a:t>
            </a:r>
            <a:endParaRPr sz="2400"/>
          </a:p>
        </p:txBody>
      </p:sp>
      <p:sp>
        <p:nvSpPr>
          <p:cNvPr id="702" name="Google Shape;702;p119"/>
          <p:cNvSpPr txBox="1"/>
          <p:nvPr/>
        </p:nvSpPr>
        <p:spPr>
          <a:xfrm>
            <a:off x="1491988" y="6303910"/>
            <a:ext cx="7277100" cy="554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200">
                <a:solidFill>
                  <a:schemeClr val="dk1"/>
                </a:solidFill>
                <a:latin typeface="Open Sans"/>
                <a:ea typeface="Open Sans"/>
                <a:cs typeface="Open Sans"/>
                <a:sym typeface="Open Sans"/>
              </a:rPr>
              <a:t>* Note: A ten-year, $280M Foundation award accounts for the higher level of funding in FY 2017</a:t>
            </a:r>
            <a:endParaRPr>
              <a:latin typeface="Open Sans"/>
              <a:ea typeface="Open Sans"/>
              <a:cs typeface="Open Sans"/>
              <a:sym typeface="Open Sans"/>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703" name="Google Shape;703;p119"/>
          <p:cNvPicPr preferRelativeResize="0"/>
          <p:nvPr/>
        </p:nvPicPr>
        <p:blipFill rotWithShape="1">
          <a:blip r:embed="rId3">
            <a:alphaModFix/>
          </a:blip>
          <a:srcRect b="0" l="0" r="0" t="8466"/>
          <a:stretch/>
        </p:blipFill>
        <p:spPr>
          <a:xfrm>
            <a:off x="249175" y="1669500"/>
            <a:ext cx="8940124" cy="44965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p120"/>
          <p:cNvSpPr/>
          <p:nvPr/>
        </p:nvSpPr>
        <p:spPr>
          <a:xfrm>
            <a:off x="5939000" y="5379700"/>
            <a:ext cx="3204900" cy="1554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120"/>
          <p:cNvSpPr txBox="1"/>
          <p:nvPr>
            <p:ph idx="1" type="body"/>
          </p:nvPr>
        </p:nvSpPr>
        <p:spPr>
          <a:xfrm>
            <a:off x="747957" y="2953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sz="2400"/>
              <a:t>Awards Originating from Federal &amp; Non-Federal Sponsors FY16-FY2020</a:t>
            </a:r>
            <a:endParaRPr sz="2400"/>
          </a:p>
        </p:txBody>
      </p:sp>
      <p:graphicFrame>
        <p:nvGraphicFramePr>
          <p:cNvPr id="711" name="Google Shape;711;p120"/>
          <p:cNvGraphicFramePr/>
          <p:nvPr/>
        </p:nvGraphicFramePr>
        <p:xfrm>
          <a:off x="816457" y="1544383"/>
          <a:ext cx="3000000" cy="3000000"/>
        </p:xfrm>
        <a:graphic>
          <a:graphicData uri="http://schemas.openxmlformats.org/drawingml/2006/table">
            <a:tbl>
              <a:tblPr>
                <a:noFill/>
                <a:tableStyleId>{D7020573-D83E-4FE0-A7B7-8E9F952572E1}</a:tableStyleId>
              </a:tblPr>
              <a:tblGrid>
                <a:gridCol w="4473925"/>
                <a:gridCol w="1605750"/>
                <a:gridCol w="1577000"/>
              </a:tblGrid>
              <a:tr h="321275">
                <a:tc>
                  <a:txBody>
                    <a:bodyPr/>
                    <a:lstStyle/>
                    <a:p>
                      <a:pPr indent="0" lvl="0" marL="0" marR="0" rtl="0" algn="l">
                        <a:spcBef>
                          <a:spcPts val="0"/>
                        </a:spcBef>
                        <a:spcAft>
                          <a:spcPts val="0"/>
                        </a:spcAft>
                        <a:buNone/>
                      </a:pPr>
                      <a:r>
                        <a:rPr b="1" lang="en" u="none" strike="noStrike">
                          <a:solidFill>
                            <a:schemeClr val="accent2"/>
                          </a:solidFill>
                          <a:latin typeface="Open Sans"/>
                          <a:ea typeface="Open Sans"/>
                          <a:cs typeface="Open Sans"/>
                          <a:sym typeface="Open Sans"/>
                        </a:rPr>
                        <a:t>Federal Sponsor</a:t>
                      </a:r>
                      <a:r>
                        <a:rPr b="1" lang="en" u="none" strike="noStrike">
                          <a:solidFill>
                            <a:schemeClr val="accent2"/>
                          </a:solidFill>
                          <a:latin typeface="Open Sans"/>
                          <a:ea typeface="Open Sans"/>
                          <a:cs typeface="Open Sans"/>
                          <a:sym typeface="Open Sans"/>
                        </a:rPr>
                        <a:t> </a:t>
                      </a:r>
                      <a:r>
                        <a:rPr b="1" lang="en" u="none" strike="noStrike">
                          <a:solidFill>
                            <a:schemeClr val="accent2"/>
                          </a:solidFill>
                          <a:latin typeface="Open Sans"/>
                          <a:ea typeface="Open Sans"/>
                          <a:cs typeface="Open Sans"/>
                          <a:sym typeface="Open Sans"/>
                        </a:rPr>
                        <a:t>Type</a:t>
                      </a:r>
                      <a:endParaRPr b="1" i="0" u="none" strike="noStrike">
                        <a:solidFill>
                          <a:schemeClr val="accent2"/>
                        </a:solidFill>
                        <a:latin typeface="Open Sans"/>
                        <a:ea typeface="Open Sans"/>
                        <a:cs typeface="Open Sans"/>
                        <a:sym typeface="Open Sans"/>
                      </a:endParaRPr>
                    </a:p>
                  </a:txBody>
                  <a:tcPr marT="9525" marB="0" marR="9525" marL="95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chemeClr val="accent1"/>
                    </a:solidFill>
                  </a:tcPr>
                </a:tc>
                <a:tc>
                  <a:txBody>
                    <a:bodyPr/>
                    <a:lstStyle/>
                    <a:p>
                      <a:pPr indent="0" lvl="0" marL="0" marR="0" rtl="0" algn="ctr">
                        <a:spcBef>
                          <a:spcPts val="0"/>
                        </a:spcBef>
                        <a:spcAft>
                          <a:spcPts val="0"/>
                        </a:spcAft>
                        <a:buNone/>
                      </a:pPr>
                      <a:r>
                        <a:rPr b="1" lang="en" u="none" strike="noStrike">
                          <a:solidFill>
                            <a:schemeClr val="accent2"/>
                          </a:solidFill>
                          <a:latin typeface="Open Sans"/>
                          <a:ea typeface="Open Sans"/>
                          <a:cs typeface="Open Sans"/>
                          <a:sym typeface="Open Sans"/>
                        </a:rPr>
                        <a:t>FY19</a:t>
                      </a:r>
                      <a:endParaRPr b="1" i="0" u="none" strike="noStrike">
                        <a:solidFill>
                          <a:schemeClr val="accent2"/>
                        </a:solidFill>
                        <a:latin typeface="Open Sans"/>
                        <a:ea typeface="Open Sans"/>
                        <a:cs typeface="Open Sans"/>
                        <a:sym typeface="Open Sans"/>
                      </a:endParaRPr>
                    </a:p>
                  </a:txBody>
                  <a:tcPr marT="9525" marB="0" marR="9525" marL="95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chemeClr val="accent1"/>
                    </a:solidFill>
                  </a:tcPr>
                </a:tc>
                <a:tc>
                  <a:txBody>
                    <a:bodyPr/>
                    <a:lstStyle/>
                    <a:p>
                      <a:pPr indent="0" lvl="0" marL="0" marR="0" rtl="0" algn="ctr">
                        <a:spcBef>
                          <a:spcPts val="0"/>
                        </a:spcBef>
                        <a:spcAft>
                          <a:spcPts val="0"/>
                        </a:spcAft>
                        <a:buNone/>
                      </a:pPr>
                      <a:r>
                        <a:rPr b="1" i="0" lang="en" u="none" strike="noStrike">
                          <a:solidFill>
                            <a:schemeClr val="accent2"/>
                          </a:solidFill>
                          <a:latin typeface="Open Sans"/>
                          <a:ea typeface="Open Sans"/>
                          <a:cs typeface="Open Sans"/>
                          <a:sym typeface="Open Sans"/>
                        </a:rPr>
                        <a:t>FY2020</a:t>
                      </a:r>
                      <a:endParaRPr>
                        <a:latin typeface="Open Sans"/>
                        <a:ea typeface="Open Sans"/>
                        <a:cs typeface="Open Sans"/>
                        <a:sym typeface="Open Sans"/>
                      </a:endParaRPr>
                    </a:p>
                  </a:txBody>
                  <a:tcPr marT="9525" marB="0" marR="9525" marL="95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chemeClr val="accent1"/>
                    </a:solidFill>
                  </a:tcPr>
                </a:tc>
              </a:tr>
              <a:tr h="321275">
                <a:tc>
                  <a:txBody>
                    <a:bodyPr/>
                    <a:lstStyle/>
                    <a:p>
                      <a:pPr indent="0" lvl="0" marL="0" marR="0" rtl="0" algn="l">
                        <a:spcBef>
                          <a:spcPts val="0"/>
                        </a:spcBef>
                        <a:spcAft>
                          <a:spcPts val="0"/>
                        </a:spcAft>
                        <a:buNone/>
                      </a:pPr>
                      <a:r>
                        <a:rPr b="1" lang="en" u="none" strike="noStrike">
                          <a:latin typeface="Open Sans"/>
                          <a:ea typeface="Open Sans"/>
                          <a:cs typeface="Open Sans"/>
                          <a:sym typeface="Open Sans"/>
                        </a:rPr>
                        <a:t>Department of Agriculture</a:t>
                      </a:r>
                      <a:endParaRPr b="1" i="0" u="none" strike="noStrike">
                        <a:solidFill>
                          <a:srgbClr val="000000"/>
                        </a:solidFill>
                        <a:latin typeface="Open Sans"/>
                        <a:ea typeface="Open Sans"/>
                        <a:cs typeface="Open Sans"/>
                        <a:sym typeface="Open Sans"/>
                      </a:endParaRPr>
                    </a:p>
                  </a:txBody>
                  <a:tcPr marT="9525" marB="0" marR="9525" marL="857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c>
                  <a:txBody>
                    <a:bodyPr/>
                    <a:lstStyle/>
                    <a:p>
                      <a:pPr indent="0" lvl="0" marL="0" marR="0" rtl="0" algn="r">
                        <a:spcBef>
                          <a:spcPts val="0"/>
                        </a:spcBef>
                        <a:spcAft>
                          <a:spcPts val="0"/>
                        </a:spcAft>
                        <a:buNone/>
                      </a:pPr>
                      <a:r>
                        <a:rPr lang="en" u="none" strike="noStrike">
                          <a:latin typeface="Open Sans"/>
                          <a:ea typeface="Open Sans"/>
                          <a:cs typeface="Open Sans"/>
                          <a:sym typeface="Open Sans"/>
                        </a:rPr>
                        <a:t>$5,707,183 </a:t>
                      </a:r>
                      <a:endParaRPr i="0" u="none" strike="noStrike">
                        <a:solidFill>
                          <a:srgbClr val="000000"/>
                        </a:solidFill>
                        <a:latin typeface="Open Sans"/>
                        <a:ea typeface="Open Sans"/>
                        <a:cs typeface="Open Sans"/>
                        <a:sym typeface="Open Sans"/>
                      </a:endParaRPr>
                    </a:p>
                  </a:txBody>
                  <a:tcPr marT="9525" marB="0" marR="9525" marL="95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c>
                  <a:txBody>
                    <a:bodyPr/>
                    <a:lstStyle/>
                    <a:p>
                      <a:pPr indent="0" lvl="0" marL="0" marR="0" rtl="0" algn="r">
                        <a:spcBef>
                          <a:spcPts val="0"/>
                        </a:spcBef>
                        <a:spcAft>
                          <a:spcPts val="0"/>
                        </a:spcAft>
                        <a:buNone/>
                      </a:pPr>
                      <a:r>
                        <a:rPr b="1" i="0" lang="en" u="none" strike="noStrike">
                          <a:solidFill>
                            <a:schemeClr val="dk1"/>
                          </a:solidFill>
                          <a:latin typeface="Open Sans"/>
                          <a:ea typeface="Open Sans"/>
                          <a:cs typeface="Open Sans"/>
                          <a:sym typeface="Open Sans"/>
                        </a:rPr>
                        <a:t>$11,216,958 </a:t>
                      </a:r>
                      <a:endParaRPr>
                        <a:latin typeface="Open Sans"/>
                        <a:ea typeface="Open Sans"/>
                        <a:cs typeface="Open Sans"/>
                        <a:sym typeface="Open Sans"/>
                      </a:endParaRPr>
                    </a:p>
                  </a:txBody>
                  <a:tcPr marT="9525" marB="0" marR="9525" marL="95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r>
              <a:tr h="321275">
                <a:tc>
                  <a:txBody>
                    <a:bodyPr/>
                    <a:lstStyle/>
                    <a:p>
                      <a:pPr indent="0" lvl="0" marL="0" marR="0" rtl="0" algn="l">
                        <a:spcBef>
                          <a:spcPts val="0"/>
                        </a:spcBef>
                        <a:spcAft>
                          <a:spcPts val="0"/>
                        </a:spcAft>
                        <a:buNone/>
                      </a:pPr>
                      <a:r>
                        <a:rPr lang="en" u="none" strike="noStrike">
                          <a:latin typeface="Open Sans"/>
                          <a:ea typeface="Open Sans"/>
                          <a:cs typeface="Open Sans"/>
                          <a:sym typeface="Open Sans"/>
                        </a:rPr>
                        <a:t>Department of Commerce</a:t>
                      </a:r>
                      <a:endParaRPr i="0" u="none" strike="noStrike">
                        <a:solidFill>
                          <a:srgbClr val="000000"/>
                        </a:solidFill>
                        <a:latin typeface="Open Sans"/>
                        <a:ea typeface="Open Sans"/>
                        <a:cs typeface="Open Sans"/>
                        <a:sym typeface="Open Sans"/>
                      </a:endParaRPr>
                    </a:p>
                  </a:txBody>
                  <a:tcPr marT="9525" marB="0" marR="9525" marL="857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c>
                  <a:txBody>
                    <a:bodyPr/>
                    <a:lstStyle/>
                    <a:p>
                      <a:pPr indent="0" lvl="0" marL="0" marR="0" rtl="0" algn="r">
                        <a:spcBef>
                          <a:spcPts val="0"/>
                        </a:spcBef>
                        <a:spcAft>
                          <a:spcPts val="0"/>
                        </a:spcAft>
                        <a:buNone/>
                      </a:pPr>
                      <a:r>
                        <a:rPr lang="en" u="none" strike="noStrike">
                          <a:latin typeface="Open Sans"/>
                          <a:ea typeface="Open Sans"/>
                          <a:cs typeface="Open Sans"/>
                          <a:sym typeface="Open Sans"/>
                        </a:rPr>
                        <a:t>$43,259,926 </a:t>
                      </a:r>
                      <a:endParaRPr i="0" u="none" strike="noStrike">
                        <a:solidFill>
                          <a:srgbClr val="000000"/>
                        </a:solidFill>
                        <a:latin typeface="Open Sans"/>
                        <a:ea typeface="Open Sans"/>
                        <a:cs typeface="Open Sans"/>
                        <a:sym typeface="Open Sans"/>
                      </a:endParaRPr>
                    </a:p>
                  </a:txBody>
                  <a:tcPr marT="9525" marB="0" marR="9525" marL="95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c>
                  <a:txBody>
                    <a:bodyPr/>
                    <a:lstStyle/>
                    <a:p>
                      <a:pPr indent="0" lvl="0" marL="0" marR="0" rtl="0" algn="r">
                        <a:spcBef>
                          <a:spcPts val="0"/>
                        </a:spcBef>
                        <a:spcAft>
                          <a:spcPts val="0"/>
                        </a:spcAft>
                        <a:buNone/>
                      </a:pPr>
                      <a:r>
                        <a:rPr i="0" lang="en" u="none" strike="noStrike">
                          <a:solidFill>
                            <a:schemeClr val="dk1"/>
                          </a:solidFill>
                          <a:latin typeface="Open Sans"/>
                          <a:ea typeface="Open Sans"/>
                          <a:cs typeface="Open Sans"/>
                          <a:sym typeface="Open Sans"/>
                        </a:rPr>
                        <a:t>$30,290,554 </a:t>
                      </a:r>
                      <a:endParaRPr>
                        <a:latin typeface="Open Sans"/>
                        <a:ea typeface="Open Sans"/>
                        <a:cs typeface="Open Sans"/>
                        <a:sym typeface="Open Sans"/>
                      </a:endParaRPr>
                    </a:p>
                  </a:txBody>
                  <a:tcPr marT="9525" marB="0" marR="9525" marL="95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r>
              <a:tr h="321275">
                <a:tc>
                  <a:txBody>
                    <a:bodyPr/>
                    <a:lstStyle/>
                    <a:p>
                      <a:pPr indent="0" lvl="0" marL="0" marR="0" rtl="0" algn="l">
                        <a:lnSpc>
                          <a:spcPct val="100000"/>
                        </a:lnSpc>
                        <a:spcBef>
                          <a:spcPts val="0"/>
                        </a:spcBef>
                        <a:spcAft>
                          <a:spcPts val="0"/>
                        </a:spcAft>
                        <a:buNone/>
                      </a:pPr>
                      <a:r>
                        <a:rPr b="1" lang="en" u="none" strike="noStrike">
                          <a:latin typeface="Open Sans"/>
                          <a:ea typeface="Open Sans"/>
                          <a:cs typeface="Open Sans"/>
                          <a:sym typeface="Open Sans"/>
                        </a:rPr>
                        <a:t>Department of </a:t>
                      </a:r>
                      <a:r>
                        <a:rPr b="1" lang="en">
                          <a:latin typeface="Open Sans"/>
                          <a:ea typeface="Open Sans"/>
                          <a:cs typeface="Open Sans"/>
                          <a:sym typeface="Open Sans"/>
                        </a:rPr>
                        <a:t>Defense</a:t>
                      </a:r>
                      <a:endParaRPr b="1" i="0" u="none" strike="noStrike">
                        <a:solidFill>
                          <a:srgbClr val="000000"/>
                        </a:solidFill>
                        <a:latin typeface="Open Sans"/>
                        <a:ea typeface="Open Sans"/>
                        <a:cs typeface="Open Sans"/>
                        <a:sym typeface="Open Sans"/>
                      </a:endParaRPr>
                    </a:p>
                  </a:txBody>
                  <a:tcPr marT="9525" marB="0" marR="9525" marL="857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c>
                  <a:txBody>
                    <a:bodyPr/>
                    <a:lstStyle/>
                    <a:p>
                      <a:pPr indent="0" lvl="0" marL="0" marR="0" rtl="0" algn="r">
                        <a:spcBef>
                          <a:spcPts val="0"/>
                        </a:spcBef>
                        <a:spcAft>
                          <a:spcPts val="0"/>
                        </a:spcAft>
                        <a:buNone/>
                      </a:pPr>
                      <a:r>
                        <a:rPr lang="en" u="none" strike="noStrike">
                          <a:latin typeface="Open Sans"/>
                          <a:ea typeface="Open Sans"/>
                          <a:cs typeface="Open Sans"/>
                          <a:sym typeface="Open Sans"/>
                        </a:rPr>
                        <a:t>$105,171,472 </a:t>
                      </a:r>
                      <a:endParaRPr i="0" u="none" strike="noStrike">
                        <a:solidFill>
                          <a:srgbClr val="000000"/>
                        </a:solidFill>
                        <a:latin typeface="Open Sans"/>
                        <a:ea typeface="Open Sans"/>
                        <a:cs typeface="Open Sans"/>
                        <a:sym typeface="Open Sans"/>
                      </a:endParaRPr>
                    </a:p>
                  </a:txBody>
                  <a:tcPr marT="9525" marB="0" marR="9525" marL="95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c>
                  <a:txBody>
                    <a:bodyPr/>
                    <a:lstStyle/>
                    <a:p>
                      <a:pPr indent="0" lvl="0" marL="0" marR="0" rtl="0" algn="r">
                        <a:spcBef>
                          <a:spcPts val="0"/>
                        </a:spcBef>
                        <a:spcAft>
                          <a:spcPts val="0"/>
                        </a:spcAft>
                        <a:buNone/>
                      </a:pPr>
                      <a:r>
                        <a:rPr b="1" i="0" lang="en" u="none" strike="noStrike">
                          <a:solidFill>
                            <a:schemeClr val="dk1"/>
                          </a:solidFill>
                          <a:latin typeface="Open Sans"/>
                          <a:ea typeface="Open Sans"/>
                          <a:cs typeface="Open Sans"/>
                          <a:sym typeface="Open Sans"/>
                        </a:rPr>
                        <a:t>$119,449,696 </a:t>
                      </a:r>
                      <a:endParaRPr b="1">
                        <a:latin typeface="Open Sans"/>
                        <a:ea typeface="Open Sans"/>
                        <a:cs typeface="Open Sans"/>
                        <a:sym typeface="Open Sans"/>
                      </a:endParaRPr>
                    </a:p>
                  </a:txBody>
                  <a:tcPr marT="9525" marB="0" marR="9525" marL="95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r>
              <a:tr h="321275">
                <a:tc>
                  <a:txBody>
                    <a:bodyPr/>
                    <a:lstStyle/>
                    <a:p>
                      <a:pPr indent="0" lvl="0" marL="0" marR="0" rtl="0" algn="l">
                        <a:spcBef>
                          <a:spcPts val="0"/>
                        </a:spcBef>
                        <a:spcAft>
                          <a:spcPts val="0"/>
                        </a:spcAft>
                        <a:buNone/>
                      </a:pPr>
                      <a:r>
                        <a:rPr lang="en" u="none" strike="noStrike">
                          <a:latin typeface="Open Sans"/>
                          <a:ea typeface="Open Sans"/>
                          <a:cs typeface="Open Sans"/>
                          <a:sym typeface="Open Sans"/>
                        </a:rPr>
                        <a:t>Department of Education</a:t>
                      </a:r>
                      <a:endParaRPr i="0" u="none" strike="noStrike">
                        <a:solidFill>
                          <a:srgbClr val="000000"/>
                        </a:solidFill>
                        <a:latin typeface="Open Sans"/>
                        <a:ea typeface="Open Sans"/>
                        <a:cs typeface="Open Sans"/>
                        <a:sym typeface="Open Sans"/>
                      </a:endParaRPr>
                    </a:p>
                  </a:txBody>
                  <a:tcPr marT="9525" marB="0" marR="9525" marL="857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c>
                  <a:txBody>
                    <a:bodyPr/>
                    <a:lstStyle/>
                    <a:p>
                      <a:pPr indent="0" lvl="0" marL="0" marR="0" rtl="0" algn="r">
                        <a:spcBef>
                          <a:spcPts val="0"/>
                        </a:spcBef>
                        <a:spcAft>
                          <a:spcPts val="0"/>
                        </a:spcAft>
                        <a:buNone/>
                      </a:pPr>
                      <a:r>
                        <a:rPr lang="en" u="none" strike="noStrike">
                          <a:latin typeface="Open Sans"/>
                          <a:ea typeface="Open Sans"/>
                          <a:cs typeface="Open Sans"/>
                          <a:sym typeface="Open Sans"/>
                        </a:rPr>
                        <a:t>$27,602,077 </a:t>
                      </a:r>
                      <a:endParaRPr i="0" u="none" strike="noStrike">
                        <a:solidFill>
                          <a:srgbClr val="000000"/>
                        </a:solidFill>
                        <a:latin typeface="Open Sans"/>
                        <a:ea typeface="Open Sans"/>
                        <a:cs typeface="Open Sans"/>
                        <a:sym typeface="Open Sans"/>
                      </a:endParaRPr>
                    </a:p>
                  </a:txBody>
                  <a:tcPr marT="9525" marB="0" marR="9525" marL="95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c>
                  <a:txBody>
                    <a:bodyPr/>
                    <a:lstStyle/>
                    <a:p>
                      <a:pPr indent="0" lvl="0" marL="0" marR="0" rtl="0" algn="r">
                        <a:spcBef>
                          <a:spcPts val="0"/>
                        </a:spcBef>
                        <a:spcAft>
                          <a:spcPts val="0"/>
                        </a:spcAft>
                        <a:buNone/>
                      </a:pPr>
                      <a:r>
                        <a:rPr i="0" lang="en" u="none" strike="noStrike">
                          <a:solidFill>
                            <a:schemeClr val="dk1"/>
                          </a:solidFill>
                          <a:latin typeface="Open Sans"/>
                          <a:ea typeface="Open Sans"/>
                          <a:cs typeface="Open Sans"/>
                          <a:sym typeface="Open Sans"/>
                        </a:rPr>
                        <a:t>$25,631,525 </a:t>
                      </a:r>
                      <a:endParaRPr>
                        <a:latin typeface="Open Sans"/>
                        <a:ea typeface="Open Sans"/>
                        <a:cs typeface="Open Sans"/>
                        <a:sym typeface="Open Sans"/>
                      </a:endParaRPr>
                    </a:p>
                  </a:txBody>
                  <a:tcPr marT="9525" marB="0" marR="9525" marL="95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r>
              <a:tr h="321275">
                <a:tc>
                  <a:txBody>
                    <a:bodyPr/>
                    <a:lstStyle/>
                    <a:p>
                      <a:pPr indent="0" lvl="0" marL="0" marR="0" rtl="0" algn="l">
                        <a:spcBef>
                          <a:spcPts val="0"/>
                        </a:spcBef>
                        <a:spcAft>
                          <a:spcPts val="0"/>
                        </a:spcAft>
                        <a:buNone/>
                      </a:pPr>
                      <a:r>
                        <a:rPr lang="en" u="none" strike="noStrike">
                          <a:latin typeface="Open Sans"/>
                          <a:ea typeface="Open Sans"/>
                          <a:cs typeface="Open Sans"/>
                          <a:sym typeface="Open Sans"/>
                        </a:rPr>
                        <a:t>Department of Energy</a:t>
                      </a:r>
                      <a:endParaRPr i="0" u="none" strike="noStrike">
                        <a:solidFill>
                          <a:srgbClr val="000000"/>
                        </a:solidFill>
                        <a:latin typeface="Open Sans"/>
                        <a:ea typeface="Open Sans"/>
                        <a:cs typeface="Open Sans"/>
                        <a:sym typeface="Open Sans"/>
                      </a:endParaRPr>
                    </a:p>
                  </a:txBody>
                  <a:tcPr marT="9525" marB="0" marR="9525" marL="857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c>
                  <a:txBody>
                    <a:bodyPr/>
                    <a:lstStyle/>
                    <a:p>
                      <a:pPr indent="0" lvl="0" marL="0" marR="0" rtl="0" algn="r">
                        <a:spcBef>
                          <a:spcPts val="0"/>
                        </a:spcBef>
                        <a:spcAft>
                          <a:spcPts val="0"/>
                        </a:spcAft>
                        <a:buNone/>
                      </a:pPr>
                      <a:r>
                        <a:rPr lang="en" u="none" strike="noStrike">
                          <a:latin typeface="Open Sans"/>
                          <a:ea typeface="Open Sans"/>
                          <a:cs typeface="Open Sans"/>
                          <a:sym typeface="Open Sans"/>
                        </a:rPr>
                        <a:t>$48,192,615 </a:t>
                      </a:r>
                      <a:endParaRPr i="0" u="none" strike="noStrike">
                        <a:solidFill>
                          <a:srgbClr val="000000"/>
                        </a:solidFill>
                        <a:latin typeface="Open Sans"/>
                        <a:ea typeface="Open Sans"/>
                        <a:cs typeface="Open Sans"/>
                        <a:sym typeface="Open Sans"/>
                      </a:endParaRPr>
                    </a:p>
                  </a:txBody>
                  <a:tcPr marT="9525" marB="0" marR="9525" marL="95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c>
                  <a:txBody>
                    <a:bodyPr/>
                    <a:lstStyle/>
                    <a:p>
                      <a:pPr indent="0" lvl="0" marL="0" marR="0" rtl="0" algn="r">
                        <a:spcBef>
                          <a:spcPts val="0"/>
                        </a:spcBef>
                        <a:spcAft>
                          <a:spcPts val="0"/>
                        </a:spcAft>
                        <a:buNone/>
                      </a:pPr>
                      <a:r>
                        <a:rPr i="0" lang="en" u="none" strike="noStrike">
                          <a:solidFill>
                            <a:schemeClr val="dk1"/>
                          </a:solidFill>
                          <a:latin typeface="Open Sans"/>
                          <a:ea typeface="Open Sans"/>
                          <a:cs typeface="Open Sans"/>
                          <a:sym typeface="Open Sans"/>
                        </a:rPr>
                        <a:t>$40,240,794 </a:t>
                      </a:r>
                      <a:endParaRPr>
                        <a:latin typeface="Open Sans"/>
                        <a:ea typeface="Open Sans"/>
                        <a:cs typeface="Open Sans"/>
                        <a:sym typeface="Open Sans"/>
                      </a:endParaRPr>
                    </a:p>
                  </a:txBody>
                  <a:tcPr marT="9525" marB="0" marR="9525" marL="95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r>
              <a:tr h="321275">
                <a:tc>
                  <a:txBody>
                    <a:bodyPr/>
                    <a:lstStyle/>
                    <a:p>
                      <a:pPr indent="0" lvl="0" marL="0" marR="0" rtl="0" algn="l">
                        <a:spcBef>
                          <a:spcPts val="0"/>
                        </a:spcBef>
                        <a:spcAft>
                          <a:spcPts val="0"/>
                        </a:spcAft>
                        <a:buNone/>
                      </a:pPr>
                      <a:r>
                        <a:rPr lang="en" u="none" strike="noStrike">
                          <a:latin typeface="Open Sans"/>
                          <a:ea typeface="Open Sans"/>
                          <a:cs typeface="Open Sans"/>
                          <a:sym typeface="Open Sans"/>
                        </a:rPr>
                        <a:t>Department of Health and Human Services</a:t>
                      </a:r>
                      <a:endParaRPr i="0" u="none" strike="noStrike">
                        <a:solidFill>
                          <a:srgbClr val="000000"/>
                        </a:solidFill>
                        <a:latin typeface="Open Sans"/>
                        <a:ea typeface="Open Sans"/>
                        <a:cs typeface="Open Sans"/>
                        <a:sym typeface="Open Sans"/>
                      </a:endParaRPr>
                    </a:p>
                  </a:txBody>
                  <a:tcPr marT="9525" marB="0" marR="9525" marL="857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c>
                  <a:txBody>
                    <a:bodyPr/>
                    <a:lstStyle/>
                    <a:p>
                      <a:pPr indent="0" lvl="0" marL="0" marR="0" rtl="0" algn="r">
                        <a:spcBef>
                          <a:spcPts val="0"/>
                        </a:spcBef>
                        <a:spcAft>
                          <a:spcPts val="0"/>
                        </a:spcAft>
                        <a:buNone/>
                      </a:pPr>
                      <a:r>
                        <a:rPr lang="en" u="none" strike="noStrike">
                          <a:latin typeface="Open Sans"/>
                          <a:ea typeface="Open Sans"/>
                          <a:cs typeface="Open Sans"/>
                          <a:sym typeface="Open Sans"/>
                        </a:rPr>
                        <a:t>$801,081,665 </a:t>
                      </a:r>
                      <a:endParaRPr i="0" u="none" strike="noStrike">
                        <a:solidFill>
                          <a:srgbClr val="000000"/>
                        </a:solidFill>
                        <a:latin typeface="Open Sans"/>
                        <a:ea typeface="Open Sans"/>
                        <a:cs typeface="Open Sans"/>
                        <a:sym typeface="Open Sans"/>
                      </a:endParaRPr>
                    </a:p>
                  </a:txBody>
                  <a:tcPr marT="9525" marB="0" marR="9525" marL="95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c>
                  <a:txBody>
                    <a:bodyPr/>
                    <a:lstStyle/>
                    <a:p>
                      <a:pPr indent="0" lvl="0" marL="0" marR="0" rtl="0" algn="r">
                        <a:spcBef>
                          <a:spcPts val="0"/>
                        </a:spcBef>
                        <a:spcAft>
                          <a:spcPts val="0"/>
                        </a:spcAft>
                        <a:buNone/>
                      </a:pPr>
                      <a:r>
                        <a:rPr i="0" lang="en" u="none" strike="noStrike">
                          <a:solidFill>
                            <a:schemeClr val="dk1"/>
                          </a:solidFill>
                          <a:latin typeface="Open Sans"/>
                          <a:ea typeface="Open Sans"/>
                          <a:cs typeface="Open Sans"/>
                          <a:sym typeface="Open Sans"/>
                        </a:rPr>
                        <a:t>$784,242,515 </a:t>
                      </a:r>
                      <a:endParaRPr>
                        <a:latin typeface="Open Sans"/>
                        <a:ea typeface="Open Sans"/>
                        <a:cs typeface="Open Sans"/>
                        <a:sym typeface="Open Sans"/>
                      </a:endParaRPr>
                    </a:p>
                  </a:txBody>
                  <a:tcPr marT="9525" marB="0" marR="9525" marL="95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r>
              <a:tr h="321275">
                <a:tc>
                  <a:txBody>
                    <a:bodyPr/>
                    <a:lstStyle/>
                    <a:p>
                      <a:pPr indent="0" lvl="0" marL="0" marR="0" rtl="0" algn="l">
                        <a:spcBef>
                          <a:spcPts val="0"/>
                        </a:spcBef>
                        <a:spcAft>
                          <a:spcPts val="0"/>
                        </a:spcAft>
                        <a:buNone/>
                      </a:pPr>
                      <a:r>
                        <a:rPr b="1" lang="en" u="none" strike="noStrike">
                          <a:latin typeface="Open Sans"/>
                          <a:ea typeface="Open Sans"/>
                          <a:cs typeface="Open Sans"/>
                          <a:sym typeface="Open Sans"/>
                        </a:rPr>
                        <a:t>Department of the Interior</a:t>
                      </a:r>
                      <a:endParaRPr b="1" i="0" u="none" strike="noStrike">
                        <a:solidFill>
                          <a:srgbClr val="000000"/>
                        </a:solidFill>
                        <a:latin typeface="Open Sans"/>
                        <a:ea typeface="Open Sans"/>
                        <a:cs typeface="Open Sans"/>
                        <a:sym typeface="Open Sans"/>
                      </a:endParaRPr>
                    </a:p>
                  </a:txBody>
                  <a:tcPr marT="9525" marB="0" marR="9525" marL="857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c>
                  <a:txBody>
                    <a:bodyPr/>
                    <a:lstStyle/>
                    <a:p>
                      <a:pPr indent="0" lvl="0" marL="0" marR="0" rtl="0" algn="r">
                        <a:spcBef>
                          <a:spcPts val="0"/>
                        </a:spcBef>
                        <a:spcAft>
                          <a:spcPts val="0"/>
                        </a:spcAft>
                        <a:buNone/>
                      </a:pPr>
                      <a:r>
                        <a:rPr lang="en" u="none" strike="noStrike">
                          <a:latin typeface="Open Sans"/>
                          <a:ea typeface="Open Sans"/>
                          <a:cs typeface="Open Sans"/>
                          <a:sym typeface="Open Sans"/>
                        </a:rPr>
                        <a:t>$7,677,673 </a:t>
                      </a:r>
                      <a:endParaRPr i="0" u="none" strike="noStrike">
                        <a:solidFill>
                          <a:srgbClr val="000000"/>
                        </a:solidFill>
                        <a:latin typeface="Open Sans"/>
                        <a:ea typeface="Open Sans"/>
                        <a:cs typeface="Open Sans"/>
                        <a:sym typeface="Open Sans"/>
                      </a:endParaRPr>
                    </a:p>
                  </a:txBody>
                  <a:tcPr marT="9525" marB="0" marR="9525" marL="95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c>
                  <a:txBody>
                    <a:bodyPr/>
                    <a:lstStyle/>
                    <a:p>
                      <a:pPr indent="0" lvl="0" marL="0" marR="0" rtl="0" algn="r">
                        <a:spcBef>
                          <a:spcPts val="0"/>
                        </a:spcBef>
                        <a:spcAft>
                          <a:spcPts val="0"/>
                        </a:spcAft>
                        <a:buNone/>
                      </a:pPr>
                      <a:r>
                        <a:rPr b="1" i="0" lang="en" u="none" strike="noStrike">
                          <a:solidFill>
                            <a:schemeClr val="dk1"/>
                          </a:solidFill>
                          <a:latin typeface="Open Sans"/>
                          <a:ea typeface="Open Sans"/>
                          <a:cs typeface="Open Sans"/>
                          <a:sym typeface="Open Sans"/>
                        </a:rPr>
                        <a:t>$9,602,495 </a:t>
                      </a:r>
                      <a:endParaRPr>
                        <a:latin typeface="Open Sans"/>
                        <a:ea typeface="Open Sans"/>
                        <a:cs typeface="Open Sans"/>
                        <a:sym typeface="Open Sans"/>
                      </a:endParaRPr>
                    </a:p>
                  </a:txBody>
                  <a:tcPr marT="9525" marB="0" marR="9525" marL="95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r>
              <a:tr h="321275">
                <a:tc>
                  <a:txBody>
                    <a:bodyPr/>
                    <a:lstStyle/>
                    <a:p>
                      <a:pPr indent="0" lvl="0" marL="0" marR="0" rtl="0" algn="l">
                        <a:spcBef>
                          <a:spcPts val="0"/>
                        </a:spcBef>
                        <a:spcAft>
                          <a:spcPts val="0"/>
                        </a:spcAft>
                        <a:buNone/>
                      </a:pPr>
                      <a:r>
                        <a:rPr b="1" lang="en" u="none" strike="noStrike">
                          <a:latin typeface="Open Sans"/>
                          <a:ea typeface="Open Sans"/>
                          <a:cs typeface="Open Sans"/>
                          <a:sym typeface="Open Sans"/>
                        </a:rPr>
                        <a:t>Department of Transportation</a:t>
                      </a:r>
                      <a:endParaRPr b="1" i="0" u="none" strike="noStrike">
                        <a:solidFill>
                          <a:srgbClr val="000000"/>
                        </a:solidFill>
                        <a:latin typeface="Open Sans"/>
                        <a:ea typeface="Open Sans"/>
                        <a:cs typeface="Open Sans"/>
                        <a:sym typeface="Open Sans"/>
                      </a:endParaRPr>
                    </a:p>
                  </a:txBody>
                  <a:tcPr marT="9525" marB="0" marR="9525" marL="857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c>
                  <a:txBody>
                    <a:bodyPr/>
                    <a:lstStyle/>
                    <a:p>
                      <a:pPr indent="0" lvl="0" marL="0" marR="0" rtl="0" algn="r">
                        <a:spcBef>
                          <a:spcPts val="0"/>
                        </a:spcBef>
                        <a:spcAft>
                          <a:spcPts val="0"/>
                        </a:spcAft>
                        <a:buNone/>
                      </a:pPr>
                      <a:r>
                        <a:rPr lang="en" u="none" strike="noStrike">
                          <a:latin typeface="Open Sans"/>
                          <a:ea typeface="Open Sans"/>
                          <a:cs typeface="Open Sans"/>
                          <a:sym typeface="Open Sans"/>
                        </a:rPr>
                        <a:t>$4,891,953 </a:t>
                      </a:r>
                      <a:endParaRPr i="0" u="none" strike="noStrike">
                        <a:solidFill>
                          <a:srgbClr val="000000"/>
                        </a:solidFill>
                        <a:latin typeface="Open Sans"/>
                        <a:ea typeface="Open Sans"/>
                        <a:cs typeface="Open Sans"/>
                        <a:sym typeface="Open Sans"/>
                      </a:endParaRPr>
                    </a:p>
                  </a:txBody>
                  <a:tcPr marT="9525" marB="0" marR="9525" marL="95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c>
                  <a:txBody>
                    <a:bodyPr/>
                    <a:lstStyle/>
                    <a:p>
                      <a:pPr indent="0" lvl="0" marL="0" marR="0" rtl="0" algn="r">
                        <a:spcBef>
                          <a:spcPts val="0"/>
                        </a:spcBef>
                        <a:spcAft>
                          <a:spcPts val="0"/>
                        </a:spcAft>
                        <a:buNone/>
                      </a:pPr>
                      <a:r>
                        <a:rPr b="1" i="0" lang="en" u="none" strike="noStrike">
                          <a:solidFill>
                            <a:schemeClr val="dk1"/>
                          </a:solidFill>
                          <a:latin typeface="Open Sans"/>
                          <a:ea typeface="Open Sans"/>
                          <a:cs typeface="Open Sans"/>
                          <a:sym typeface="Open Sans"/>
                        </a:rPr>
                        <a:t>$5,473,579 </a:t>
                      </a:r>
                      <a:endParaRPr>
                        <a:latin typeface="Open Sans"/>
                        <a:ea typeface="Open Sans"/>
                        <a:cs typeface="Open Sans"/>
                        <a:sym typeface="Open Sans"/>
                      </a:endParaRPr>
                    </a:p>
                  </a:txBody>
                  <a:tcPr marT="9525" marB="0" marR="9525" marL="95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r>
              <a:tr h="321275">
                <a:tc>
                  <a:txBody>
                    <a:bodyPr/>
                    <a:lstStyle/>
                    <a:p>
                      <a:pPr indent="0" lvl="0" marL="0" marR="0" rtl="0" algn="l">
                        <a:spcBef>
                          <a:spcPts val="0"/>
                        </a:spcBef>
                        <a:spcAft>
                          <a:spcPts val="0"/>
                        </a:spcAft>
                        <a:buNone/>
                      </a:pPr>
                      <a:r>
                        <a:rPr b="1" lang="en" u="none" strike="noStrike">
                          <a:latin typeface="Open Sans"/>
                          <a:ea typeface="Open Sans"/>
                          <a:cs typeface="Open Sans"/>
                          <a:sym typeface="Open Sans"/>
                        </a:rPr>
                        <a:t>Department of Veterans Affairs</a:t>
                      </a:r>
                      <a:endParaRPr b="1" i="0" u="none" strike="noStrike">
                        <a:solidFill>
                          <a:srgbClr val="000000"/>
                        </a:solidFill>
                        <a:latin typeface="Open Sans"/>
                        <a:ea typeface="Open Sans"/>
                        <a:cs typeface="Open Sans"/>
                        <a:sym typeface="Open Sans"/>
                      </a:endParaRPr>
                    </a:p>
                  </a:txBody>
                  <a:tcPr marT="9525" marB="0" marR="9525" marL="857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c>
                  <a:txBody>
                    <a:bodyPr/>
                    <a:lstStyle/>
                    <a:p>
                      <a:pPr indent="0" lvl="0" marL="0" marR="0" rtl="0" algn="r">
                        <a:spcBef>
                          <a:spcPts val="0"/>
                        </a:spcBef>
                        <a:spcAft>
                          <a:spcPts val="0"/>
                        </a:spcAft>
                        <a:buNone/>
                      </a:pPr>
                      <a:r>
                        <a:rPr lang="en" u="none" strike="noStrike">
                          <a:latin typeface="Open Sans"/>
                          <a:ea typeface="Open Sans"/>
                          <a:cs typeface="Open Sans"/>
                          <a:sym typeface="Open Sans"/>
                        </a:rPr>
                        <a:t>$7,482,299 </a:t>
                      </a:r>
                      <a:endParaRPr i="0" u="none" strike="noStrike">
                        <a:solidFill>
                          <a:srgbClr val="000000"/>
                        </a:solidFill>
                        <a:latin typeface="Open Sans"/>
                        <a:ea typeface="Open Sans"/>
                        <a:cs typeface="Open Sans"/>
                        <a:sym typeface="Open Sans"/>
                      </a:endParaRPr>
                    </a:p>
                  </a:txBody>
                  <a:tcPr marT="9525" marB="0" marR="9525" marL="95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c>
                  <a:txBody>
                    <a:bodyPr/>
                    <a:lstStyle/>
                    <a:p>
                      <a:pPr indent="0" lvl="0" marL="0" marR="0" rtl="0" algn="r">
                        <a:spcBef>
                          <a:spcPts val="0"/>
                        </a:spcBef>
                        <a:spcAft>
                          <a:spcPts val="0"/>
                        </a:spcAft>
                        <a:buNone/>
                      </a:pPr>
                      <a:r>
                        <a:rPr b="1" i="0" lang="en" u="none" strike="noStrike">
                          <a:solidFill>
                            <a:schemeClr val="dk1"/>
                          </a:solidFill>
                          <a:latin typeface="Open Sans"/>
                          <a:ea typeface="Open Sans"/>
                          <a:cs typeface="Open Sans"/>
                          <a:sym typeface="Open Sans"/>
                        </a:rPr>
                        <a:t>$8,581,395 </a:t>
                      </a:r>
                      <a:endParaRPr>
                        <a:latin typeface="Open Sans"/>
                        <a:ea typeface="Open Sans"/>
                        <a:cs typeface="Open Sans"/>
                        <a:sym typeface="Open Sans"/>
                      </a:endParaRPr>
                    </a:p>
                  </a:txBody>
                  <a:tcPr marT="9525" marB="0" marR="9525" marL="95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r>
              <a:tr h="321275">
                <a:tc>
                  <a:txBody>
                    <a:bodyPr/>
                    <a:lstStyle/>
                    <a:p>
                      <a:pPr indent="0" lvl="0" marL="0" marR="0" rtl="0" algn="l">
                        <a:spcBef>
                          <a:spcPts val="0"/>
                        </a:spcBef>
                        <a:spcAft>
                          <a:spcPts val="0"/>
                        </a:spcAft>
                        <a:buNone/>
                      </a:pPr>
                      <a:r>
                        <a:rPr b="1" lang="en" u="none" strike="noStrike">
                          <a:latin typeface="Open Sans"/>
                          <a:ea typeface="Open Sans"/>
                          <a:cs typeface="Open Sans"/>
                          <a:sym typeface="Open Sans"/>
                        </a:rPr>
                        <a:t>Environmental Protection Agency</a:t>
                      </a:r>
                      <a:endParaRPr b="1" i="0" u="none" strike="noStrike">
                        <a:solidFill>
                          <a:srgbClr val="000000"/>
                        </a:solidFill>
                        <a:latin typeface="Open Sans"/>
                        <a:ea typeface="Open Sans"/>
                        <a:cs typeface="Open Sans"/>
                        <a:sym typeface="Open Sans"/>
                      </a:endParaRPr>
                    </a:p>
                  </a:txBody>
                  <a:tcPr marT="9525" marB="0" marR="9525" marL="857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c>
                  <a:txBody>
                    <a:bodyPr/>
                    <a:lstStyle/>
                    <a:p>
                      <a:pPr indent="0" lvl="0" marL="0" marR="0" rtl="0" algn="r">
                        <a:spcBef>
                          <a:spcPts val="0"/>
                        </a:spcBef>
                        <a:spcAft>
                          <a:spcPts val="0"/>
                        </a:spcAft>
                        <a:buNone/>
                      </a:pPr>
                      <a:r>
                        <a:rPr lang="en" u="none" strike="noStrike">
                          <a:latin typeface="Open Sans"/>
                          <a:ea typeface="Open Sans"/>
                          <a:cs typeface="Open Sans"/>
                          <a:sym typeface="Open Sans"/>
                        </a:rPr>
                        <a:t>$1,960,800 </a:t>
                      </a:r>
                      <a:endParaRPr i="0" u="none" strike="noStrike">
                        <a:solidFill>
                          <a:srgbClr val="000000"/>
                        </a:solidFill>
                        <a:latin typeface="Open Sans"/>
                        <a:ea typeface="Open Sans"/>
                        <a:cs typeface="Open Sans"/>
                        <a:sym typeface="Open Sans"/>
                      </a:endParaRPr>
                    </a:p>
                  </a:txBody>
                  <a:tcPr marT="9525" marB="0" marR="9525" marL="95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c>
                  <a:txBody>
                    <a:bodyPr/>
                    <a:lstStyle/>
                    <a:p>
                      <a:pPr indent="0" lvl="0" marL="0" marR="0" rtl="0" algn="r">
                        <a:spcBef>
                          <a:spcPts val="0"/>
                        </a:spcBef>
                        <a:spcAft>
                          <a:spcPts val="0"/>
                        </a:spcAft>
                        <a:buNone/>
                      </a:pPr>
                      <a:r>
                        <a:rPr b="1" i="0" lang="en" u="none" strike="noStrike">
                          <a:solidFill>
                            <a:schemeClr val="dk1"/>
                          </a:solidFill>
                          <a:latin typeface="Open Sans"/>
                          <a:ea typeface="Open Sans"/>
                          <a:cs typeface="Open Sans"/>
                          <a:sym typeface="Open Sans"/>
                        </a:rPr>
                        <a:t>$3,105,729 </a:t>
                      </a:r>
                      <a:endParaRPr>
                        <a:latin typeface="Open Sans"/>
                        <a:ea typeface="Open Sans"/>
                        <a:cs typeface="Open Sans"/>
                        <a:sym typeface="Open Sans"/>
                      </a:endParaRPr>
                    </a:p>
                  </a:txBody>
                  <a:tcPr marT="9525" marB="0" marR="9525" marL="95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r>
              <a:tr h="435400">
                <a:tc>
                  <a:txBody>
                    <a:bodyPr/>
                    <a:lstStyle/>
                    <a:p>
                      <a:pPr indent="0" lvl="0" marL="0" marR="0" rtl="0" algn="l">
                        <a:spcBef>
                          <a:spcPts val="0"/>
                        </a:spcBef>
                        <a:spcAft>
                          <a:spcPts val="0"/>
                        </a:spcAft>
                        <a:buNone/>
                      </a:pPr>
                      <a:r>
                        <a:rPr b="1" lang="en" u="none" strike="noStrike">
                          <a:latin typeface="Open Sans"/>
                          <a:ea typeface="Open Sans"/>
                          <a:cs typeface="Open Sans"/>
                          <a:sym typeface="Open Sans"/>
                        </a:rPr>
                        <a:t>National Aeronautics And Space Administration</a:t>
                      </a:r>
                      <a:endParaRPr b="1" i="0" u="none" strike="noStrike">
                        <a:solidFill>
                          <a:srgbClr val="000000"/>
                        </a:solidFill>
                        <a:latin typeface="Open Sans"/>
                        <a:ea typeface="Open Sans"/>
                        <a:cs typeface="Open Sans"/>
                        <a:sym typeface="Open Sans"/>
                      </a:endParaRPr>
                    </a:p>
                  </a:txBody>
                  <a:tcPr marT="9525" marB="0" marR="9525" marL="857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c>
                  <a:txBody>
                    <a:bodyPr/>
                    <a:lstStyle/>
                    <a:p>
                      <a:pPr indent="0" lvl="0" marL="0" marR="0" rtl="0" algn="r">
                        <a:spcBef>
                          <a:spcPts val="0"/>
                        </a:spcBef>
                        <a:spcAft>
                          <a:spcPts val="0"/>
                        </a:spcAft>
                        <a:buNone/>
                      </a:pPr>
                      <a:r>
                        <a:rPr lang="en" u="none" strike="noStrike">
                          <a:latin typeface="Open Sans"/>
                          <a:ea typeface="Open Sans"/>
                          <a:cs typeface="Open Sans"/>
                          <a:sym typeface="Open Sans"/>
                        </a:rPr>
                        <a:t>$23,919,135 </a:t>
                      </a:r>
                      <a:endParaRPr i="0" u="none" strike="noStrike">
                        <a:solidFill>
                          <a:srgbClr val="000000"/>
                        </a:solidFill>
                        <a:latin typeface="Open Sans"/>
                        <a:ea typeface="Open Sans"/>
                        <a:cs typeface="Open Sans"/>
                        <a:sym typeface="Open Sans"/>
                      </a:endParaRPr>
                    </a:p>
                  </a:txBody>
                  <a:tcPr marT="9525" marB="0" marR="9525" marL="95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c>
                  <a:txBody>
                    <a:bodyPr/>
                    <a:lstStyle/>
                    <a:p>
                      <a:pPr indent="0" lvl="0" marL="0" marR="0" rtl="0" algn="r">
                        <a:spcBef>
                          <a:spcPts val="0"/>
                        </a:spcBef>
                        <a:spcAft>
                          <a:spcPts val="0"/>
                        </a:spcAft>
                        <a:buNone/>
                      </a:pPr>
                      <a:r>
                        <a:rPr b="1" i="0" lang="en" u="none" strike="noStrike">
                          <a:solidFill>
                            <a:schemeClr val="dk1"/>
                          </a:solidFill>
                          <a:latin typeface="Open Sans"/>
                          <a:ea typeface="Open Sans"/>
                          <a:cs typeface="Open Sans"/>
                          <a:sym typeface="Open Sans"/>
                        </a:rPr>
                        <a:t>$27,847,194 </a:t>
                      </a:r>
                      <a:endParaRPr>
                        <a:latin typeface="Open Sans"/>
                        <a:ea typeface="Open Sans"/>
                        <a:cs typeface="Open Sans"/>
                        <a:sym typeface="Open Sans"/>
                      </a:endParaRPr>
                    </a:p>
                  </a:txBody>
                  <a:tcPr marT="9525" marB="0" marR="9525" marL="95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r>
              <a:tr h="321275">
                <a:tc>
                  <a:txBody>
                    <a:bodyPr/>
                    <a:lstStyle/>
                    <a:p>
                      <a:pPr indent="0" lvl="0" marL="0" marR="0" rtl="0" algn="l">
                        <a:spcBef>
                          <a:spcPts val="0"/>
                        </a:spcBef>
                        <a:spcAft>
                          <a:spcPts val="0"/>
                        </a:spcAft>
                        <a:buNone/>
                      </a:pPr>
                      <a:r>
                        <a:rPr lang="en" u="none" strike="noStrike">
                          <a:latin typeface="Open Sans"/>
                          <a:ea typeface="Open Sans"/>
                          <a:cs typeface="Open Sans"/>
                          <a:sym typeface="Open Sans"/>
                        </a:rPr>
                        <a:t>National Science Foundation</a:t>
                      </a:r>
                      <a:endParaRPr i="0" u="none" strike="noStrike">
                        <a:solidFill>
                          <a:srgbClr val="000000"/>
                        </a:solidFill>
                        <a:latin typeface="Open Sans"/>
                        <a:ea typeface="Open Sans"/>
                        <a:cs typeface="Open Sans"/>
                        <a:sym typeface="Open Sans"/>
                      </a:endParaRPr>
                    </a:p>
                  </a:txBody>
                  <a:tcPr marT="9525" marB="0" marR="9525" marL="857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c>
                  <a:txBody>
                    <a:bodyPr/>
                    <a:lstStyle/>
                    <a:p>
                      <a:pPr indent="0" lvl="0" marL="0" marR="0" rtl="0" algn="r">
                        <a:spcBef>
                          <a:spcPts val="0"/>
                        </a:spcBef>
                        <a:spcAft>
                          <a:spcPts val="0"/>
                        </a:spcAft>
                        <a:buNone/>
                      </a:pPr>
                      <a:r>
                        <a:rPr lang="en" u="none" strike="noStrike">
                          <a:latin typeface="Open Sans"/>
                          <a:ea typeface="Open Sans"/>
                          <a:cs typeface="Open Sans"/>
                          <a:sym typeface="Open Sans"/>
                        </a:rPr>
                        <a:t>$133,390,066 </a:t>
                      </a:r>
                      <a:endParaRPr i="0" u="none" strike="noStrike">
                        <a:solidFill>
                          <a:srgbClr val="000000"/>
                        </a:solidFill>
                        <a:latin typeface="Open Sans"/>
                        <a:ea typeface="Open Sans"/>
                        <a:cs typeface="Open Sans"/>
                        <a:sym typeface="Open Sans"/>
                      </a:endParaRPr>
                    </a:p>
                  </a:txBody>
                  <a:tcPr marT="9525" marB="0" marR="9525" marL="95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c>
                  <a:txBody>
                    <a:bodyPr/>
                    <a:lstStyle/>
                    <a:p>
                      <a:pPr indent="0" lvl="0" marL="0" marR="0" rtl="0" algn="r">
                        <a:spcBef>
                          <a:spcPts val="0"/>
                        </a:spcBef>
                        <a:spcAft>
                          <a:spcPts val="0"/>
                        </a:spcAft>
                        <a:buNone/>
                      </a:pPr>
                      <a:r>
                        <a:rPr i="0" lang="en" u="none" strike="noStrike">
                          <a:solidFill>
                            <a:schemeClr val="dk1"/>
                          </a:solidFill>
                          <a:latin typeface="Open Sans"/>
                          <a:ea typeface="Open Sans"/>
                          <a:cs typeface="Open Sans"/>
                          <a:sym typeface="Open Sans"/>
                        </a:rPr>
                        <a:t>$125,420,918 </a:t>
                      </a:r>
                      <a:endParaRPr>
                        <a:latin typeface="Open Sans"/>
                        <a:ea typeface="Open Sans"/>
                        <a:cs typeface="Open Sans"/>
                        <a:sym typeface="Open Sans"/>
                      </a:endParaRPr>
                    </a:p>
                  </a:txBody>
                  <a:tcPr marT="9525" marB="0" marR="9525" marL="95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r>
              <a:tr h="321275">
                <a:tc>
                  <a:txBody>
                    <a:bodyPr/>
                    <a:lstStyle/>
                    <a:p>
                      <a:pPr indent="0" lvl="0" marL="0" marR="0" rtl="0" algn="l">
                        <a:spcBef>
                          <a:spcPts val="0"/>
                        </a:spcBef>
                        <a:spcAft>
                          <a:spcPts val="0"/>
                        </a:spcAft>
                        <a:buNone/>
                      </a:pPr>
                      <a:r>
                        <a:rPr b="1" lang="en" u="none" strike="noStrike">
                          <a:latin typeface="Open Sans"/>
                          <a:ea typeface="Open Sans"/>
                          <a:cs typeface="Open Sans"/>
                          <a:sym typeface="Open Sans"/>
                        </a:rPr>
                        <a:t>Other Federal</a:t>
                      </a:r>
                      <a:endParaRPr b="1" i="0" u="none" strike="noStrike">
                        <a:solidFill>
                          <a:srgbClr val="000000"/>
                        </a:solidFill>
                        <a:latin typeface="Open Sans"/>
                        <a:ea typeface="Open Sans"/>
                        <a:cs typeface="Open Sans"/>
                        <a:sym typeface="Open Sans"/>
                      </a:endParaRPr>
                    </a:p>
                  </a:txBody>
                  <a:tcPr marT="9525" marB="0" marR="9525" marL="857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c>
                  <a:txBody>
                    <a:bodyPr/>
                    <a:lstStyle/>
                    <a:p>
                      <a:pPr indent="0" lvl="0" marL="0" marR="0" rtl="0" algn="r">
                        <a:spcBef>
                          <a:spcPts val="0"/>
                        </a:spcBef>
                        <a:spcAft>
                          <a:spcPts val="0"/>
                        </a:spcAft>
                        <a:buNone/>
                      </a:pPr>
                      <a:r>
                        <a:rPr lang="en" u="none" strike="noStrike">
                          <a:latin typeface="Open Sans"/>
                          <a:ea typeface="Open Sans"/>
                          <a:cs typeface="Open Sans"/>
                          <a:sym typeface="Open Sans"/>
                        </a:rPr>
                        <a:t>$13,667,624 </a:t>
                      </a:r>
                      <a:endParaRPr i="0" u="none" strike="noStrike">
                        <a:solidFill>
                          <a:srgbClr val="000000"/>
                        </a:solidFill>
                        <a:latin typeface="Open Sans"/>
                        <a:ea typeface="Open Sans"/>
                        <a:cs typeface="Open Sans"/>
                        <a:sym typeface="Open Sans"/>
                      </a:endParaRPr>
                    </a:p>
                  </a:txBody>
                  <a:tcPr marT="9525" marB="0" marR="9525" marL="95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c>
                  <a:txBody>
                    <a:bodyPr/>
                    <a:lstStyle/>
                    <a:p>
                      <a:pPr indent="0" lvl="0" marL="0" marR="0" rtl="0" algn="r">
                        <a:spcBef>
                          <a:spcPts val="0"/>
                        </a:spcBef>
                        <a:spcAft>
                          <a:spcPts val="0"/>
                        </a:spcAft>
                        <a:buNone/>
                      </a:pPr>
                      <a:r>
                        <a:rPr b="1" i="0" lang="en" u="none" strike="noStrike">
                          <a:solidFill>
                            <a:schemeClr val="dk1"/>
                          </a:solidFill>
                          <a:latin typeface="Open Sans"/>
                          <a:ea typeface="Open Sans"/>
                          <a:cs typeface="Open Sans"/>
                          <a:sym typeface="Open Sans"/>
                        </a:rPr>
                        <a:t>$40,576,012 </a:t>
                      </a:r>
                      <a:endParaRPr>
                        <a:latin typeface="Open Sans"/>
                        <a:ea typeface="Open Sans"/>
                        <a:cs typeface="Open Sans"/>
                        <a:sym typeface="Open Sans"/>
                      </a:endParaRPr>
                    </a:p>
                  </a:txBody>
                  <a:tcPr marT="9525" marB="0" marR="9525" marL="95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r>
              <a:tr h="321275">
                <a:tc>
                  <a:txBody>
                    <a:bodyPr/>
                    <a:lstStyle/>
                    <a:p>
                      <a:pPr indent="0" lvl="0" marL="0" marR="0" rtl="0" algn="l">
                        <a:spcBef>
                          <a:spcPts val="0"/>
                        </a:spcBef>
                        <a:spcAft>
                          <a:spcPts val="0"/>
                        </a:spcAft>
                        <a:buNone/>
                      </a:pPr>
                      <a:r>
                        <a:rPr b="1" lang="en" u="none" strike="noStrike">
                          <a:solidFill>
                            <a:schemeClr val="accent2"/>
                          </a:solidFill>
                          <a:latin typeface="Open Sans"/>
                          <a:ea typeface="Open Sans"/>
                          <a:cs typeface="Open Sans"/>
                          <a:sym typeface="Open Sans"/>
                        </a:rPr>
                        <a:t>Total Federal Awards</a:t>
                      </a:r>
                      <a:endParaRPr>
                        <a:latin typeface="Open Sans"/>
                        <a:ea typeface="Open Sans"/>
                        <a:cs typeface="Open Sans"/>
                        <a:sym typeface="Open Sans"/>
                      </a:endParaRPr>
                    </a:p>
                  </a:txBody>
                  <a:tcPr marT="9525" marB="0" marR="9525" marL="857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chemeClr val="accent1"/>
                    </a:solidFill>
                  </a:tcPr>
                </a:tc>
                <a:tc>
                  <a:txBody>
                    <a:bodyPr/>
                    <a:lstStyle/>
                    <a:p>
                      <a:pPr indent="0" lvl="0" marL="0" marR="0" rtl="0" algn="r">
                        <a:spcBef>
                          <a:spcPts val="0"/>
                        </a:spcBef>
                        <a:spcAft>
                          <a:spcPts val="0"/>
                        </a:spcAft>
                        <a:buNone/>
                      </a:pPr>
                      <a:r>
                        <a:rPr b="1" lang="en" u="none" strike="noStrike">
                          <a:solidFill>
                            <a:schemeClr val="accent2"/>
                          </a:solidFill>
                          <a:latin typeface="Open Sans"/>
                          <a:ea typeface="Open Sans"/>
                          <a:cs typeface="Open Sans"/>
                          <a:sym typeface="Open Sans"/>
                        </a:rPr>
                        <a:t>$1,224,004,489 </a:t>
                      </a:r>
                      <a:endParaRPr>
                        <a:latin typeface="Open Sans"/>
                        <a:ea typeface="Open Sans"/>
                        <a:cs typeface="Open Sans"/>
                        <a:sym typeface="Open Sans"/>
                      </a:endParaRPr>
                    </a:p>
                  </a:txBody>
                  <a:tcPr marT="9525" marB="0" marR="9525" marL="95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chemeClr val="accent1"/>
                    </a:solidFill>
                  </a:tcPr>
                </a:tc>
                <a:tc>
                  <a:txBody>
                    <a:bodyPr/>
                    <a:lstStyle/>
                    <a:p>
                      <a:pPr indent="0" lvl="0" marL="0" marR="0" rtl="0" algn="r">
                        <a:spcBef>
                          <a:spcPts val="0"/>
                        </a:spcBef>
                        <a:spcAft>
                          <a:spcPts val="0"/>
                        </a:spcAft>
                        <a:buNone/>
                      </a:pPr>
                      <a:r>
                        <a:rPr b="1" lang="en" u="none" strike="noStrike">
                          <a:solidFill>
                            <a:schemeClr val="accent2"/>
                          </a:solidFill>
                          <a:latin typeface="Open Sans"/>
                          <a:ea typeface="Open Sans"/>
                          <a:cs typeface="Open Sans"/>
                          <a:sym typeface="Open Sans"/>
                        </a:rPr>
                        <a:t>$1,231,679,364</a:t>
                      </a:r>
                      <a:endParaRPr>
                        <a:latin typeface="Open Sans"/>
                        <a:ea typeface="Open Sans"/>
                        <a:cs typeface="Open Sans"/>
                        <a:sym typeface="Open Sans"/>
                      </a:endParaRPr>
                    </a:p>
                  </a:txBody>
                  <a:tcPr marT="9525" marB="0" marR="9525" marL="95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chemeClr val="accent1"/>
                    </a:solidFill>
                  </a:tcPr>
                </a:tc>
              </a:tr>
            </a:tbl>
          </a:graphicData>
        </a:graphic>
      </p:graphicFrame>
      <p:sp>
        <p:nvSpPr>
          <p:cNvPr id="712" name="Google Shape;712;p120"/>
          <p:cNvSpPr txBox="1"/>
          <p:nvPr>
            <p:ph idx="1" type="body"/>
          </p:nvPr>
        </p:nvSpPr>
        <p:spPr>
          <a:xfrm>
            <a:off x="3867475" y="1211200"/>
            <a:ext cx="4927800" cy="309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B2E83"/>
              </a:buClr>
              <a:buSzPts val="1600"/>
              <a:buNone/>
            </a:pPr>
            <a:r>
              <a:rPr lang="en" sz="1600">
                <a:solidFill>
                  <a:srgbClr val="4B2E83"/>
                </a:solidFill>
                <a:latin typeface="Calibri"/>
                <a:ea typeface="Calibri"/>
                <a:cs typeface="Calibri"/>
                <a:sym typeface="Calibri"/>
              </a:rPr>
              <a:t>Awards by originating sponsor; </a:t>
            </a:r>
            <a:r>
              <a:rPr b="1" lang="en" sz="1600">
                <a:solidFill>
                  <a:srgbClr val="4B2E83"/>
                </a:solidFill>
                <a:latin typeface="Calibri"/>
                <a:ea typeface="Calibri"/>
                <a:cs typeface="Calibri"/>
                <a:sym typeface="Calibri"/>
              </a:rPr>
              <a:t>Bold</a:t>
            </a:r>
            <a:r>
              <a:rPr lang="en" sz="1600">
                <a:solidFill>
                  <a:srgbClr val="4B2E83"/>
                </a:solidFill>
                <a:latin typeface="Calibri"/>
                <a:ea typeface="Calibri"/>
                <a:cs typeface="Calibri"/>
                <a:sym typeface="Calibri"/>
              </a:rPr>
              <a:t>=increased in FY20</a:t>
            </a:r>
            <a:endParaRPr sz="1600">
              <a:solidFill>
                <a:srgbClr val="4B2E83"/>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p121"/>
          <p:cNvSpPr/>
          <p:nvPr/>
        </p:nvSpPr>
        <p:spPr>
          <a:xfrm>
            <a:off x="5939000" y="5379700"/>
            <a:ext cx="3204900" cy="1554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121"/>
          <p:cNvSpPr txBox="1"/>
          <p:nvPr>
            <p:ph idx="1" type="body"/>
          </p:nvPr>
        </p:nvSpPr>
        <p:spPr>
          <a:xfrm>
            <a:off x="747957" y="2953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sz="2400"/>
              <a:t>Awards – Fiscal Years 2019-2020</a:t>
            </a:r>
            <a:endParaRPr sz="2400"/>
          </a:p>
        </p:txBody>
      </p:sp>
      <p:sp>
        <p:nvSpPr>
          <p:cNvPr id="720" name="Google Shape;720;p121"/>
          <p:cNvSpPr txBox="1"/>
          <p:nvPr>
            <p:ph idx="1" type="body"/>
          </p:nvPr>
        </p:nvSpPr>
        <p:spPr>
          <a:xfrm>
            <a:off x="3867475" y="1439800"/>
            <a:ext cx="4927800" cy="309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B2E83"/>
              </a:buClr>
              <a:buSzPts val="1600"/>
              <a:buNone/>
            </a:pPr>
            <a:r>
              <a:rPr lang="en" sz="1600">
                <a:solidFill>
                  <a:srgbClr val="4B2E83"/>
                </a:solidFill>
                <a:latin typeface="Calibri"/>
                <a:ea typeface="Calibri"/>
                <a:cs typeface="Calibri"/>
                <a:sym typeface="Calibri"/>
              </a:rPr>
              <a:t>Awards by originating sponsor; </a:t>
            </a:r>
            <a:r>
              <a:rPr b="1" lang="en" sz="1600">
                <a:solidFill>
                  <a:srgbClr val="4B2E83"/>
                </a:solidFill>
                <a:latin typeface="Calibri"/>
                <a:ea typeface="Calibri"/>
                <a:cs typeface="Calibri"/>
                <a:sym typeface="Calibri"/>
              </a:rPr>
              <a:t>Bold</a:t>
            </a:r>
            <a:r>
              <a:rPr lang="en" sz="1600">
                <a:solidFill>
                  <a:srgbClr val="4B2E83"/>
                </a:solidFill>
                <a:latin typeface="Calibri"/>
                <a:ea typeface="Calibri"/>
                <a:cs typeface="Calibri"/>
                <a:sym typeface="Calibri"/>
              </a:rPr>
              <a:t>=increased in FY20</a:t>
            </a:r>
            <a:endParaRPr sz="1600">
              <a:solidFill>
                <a:srgbClr val="4B2E83"/>
              </a:solidFill>
              <a:latin typeface="Calibri"/>
              <a:ea typeface="Calibri"/>
              <a:cs typeface="Calibri"/>
              <a:sym typeface="Calibri"/>
            </a:endParaRPr>
          </a:p>
        </p:txBody>
      </p:sp>
      <p:graphicFrame>
        <p:nvGraphicFramePr>
          <p:cNvPr id="721" name="Google Shape;721;p121"/>
          <p:cNvGraphicFramePr/>
          <p:nvPr/>
        </p:nvGraphicFramePr>
        <p:xfrm>
          <a:off x="1128955" y="1940908"/>
          <a:ext cx="3000000" cy="3000000"/>
        </p:xfrm>
        <a:graphic>
          <a:graphicData uri="http://schemas.openxmlformats.org/drawingml/2006/table">
            <a:tbl>
              <a:tblPr>
                <a:noFill/>
                <a:tableStyleId>{D7020573-D83E-4FE0-A7B7-8E9F952572E1}</a:tableStyleId>
              </a:tblPr>
              <a:tblGrid>
                <a:gridCol w="4397650"/>
                <a:gridCol w="1422775"/>
                <a:gridCol w="1422775"/>
              </a:tblGrid>
              <a:tr h="446200">
                <a:tc>
                  <a:txBody>
                    <a:bodyPr/>
                    <a:lstStyle/>
                    <a:p>
                      <a:pPr indent="0" lvl="0" marL="0" marR="0" rtl="0" algn="l">
                        <a:spcBef>
                          <a:spcPts val="0"/>
                        </a:spcBef>
                        <a:spcAft>
                          <a:spcPts val="0"/>
                        </a:spcAft>
                        <a:buNone/>
                      </a:pPr>
                      <a:r>
                        <a:rPr b="1" lang="en" sz="1600" u="none" strike="noStrike">
                          <a:solidFill>
                            <a:schemeClr val="accent2"/>
                          </a:solidFill>
                          <a:latin typeface="Open Sans"/>
                          <a:ea typeface="Open Sans"/>
                          <a:cs typeface="Open Sans"/>
                          <a:sym typeface="Open Sans"/>
                        </a:rPr>
                        <a:t>Non-Federal Sponsors</a:t>
                      </a:r>
                      <a:r>
                        <a:rPr b="1" lang="en" sz="1600" u="none" strike="noStrike">
                          <a:solidFill>
                            <a:schemeClr val="accent2"/>
                          </a:solidFill>
                          <a:latin typeface="Open Sans"/>
                          <a:ea typeface="Open Sans"/>
                          <a:cs typeface="Open Sans"/>
                          <a:sym typeface="Open Sans"/>
                        </a:rPr>
                        <a:t> </a:t>
                      </a:r>
                      <a:r>
                        <a:rPr b="1" lang="en" sz="1600" u="none" strike="noStrike">
                          <a:solidFill>
                            <a:schemeClr val="accent2"/>
                          </a:solidFill>
                          <a:latin typeface="Open Sans"/>
                          <a:ea typeface="Open Sans"/>
                          <a:cs typeface="Open Sans"/>
                          <a:sym typeface="Open Sans"/>
                        </a:rPr>
                        <a:t>Type</a:t>
                      </a:r>
                      <a:endParaRPr b="1" i="0" sz="1600" u="none" strike="noStrike">
                        <a:solidFill>
                          <a:schemeClr val="accent2"/>
                        </a:solidFill>
                        <a:latin typeface="Open Sans"/>
                        <a:ea typeface="Open Sans"/>
                        <a:cs typeface="Open Sans"/>
                        <a:sym typeface="Open Sans"/>
                      </a:endParaRPr>
                    </a:p>
                  </a:txBody>
                  <a:tcPr marT="9525" marB="0" marR="9525" marL="95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chemeClr val="accent1"/>
                    </a:solidFill>
                  </a:tcPr>
                </a:tc>
                <a:tc>
                  <a:txBody>
                    <a:bodyPr/>
                    <a:lstStyle/>
                    <a:p>
                      <a:pPr indent="0" lvl="0" marL="0" marR="0" rtl="0" algn="ctr">
                        <a:spcBef>
                          <a:spcPts val="0"/>
                        </a:spcBef>
                        <a:spcAft>
                          <a:spcPts val="0"/>
                        </a:spcAft>
                        <a:buNone/>
                      </a:pPr>
                      <a:r>
                        <a:rPr b="1" lang="en" sz="1600" u="none" strike="noStrike">
                          <a:solidFill>
                            <a:schemeClr val="accent2"/>
                          </a:solidFill>
                          <a:latin typeface="Open Sans"/>
                          <a:ea typeface="Open Sans"/>
                          <a:cs typeface="Open Sans"/>
                          <a:sym typeface="Open Sans"/>
                        </a:rPr>
                        <a:t>2019</a:t>
                      </a:r>
                      <a:endParaRPr b="1" i="0" sz="1600" u="none" strike="noStrike">
                        <a:solidFill>
                          <a:schemeClr val="accent2"/>
                        </a:solidFill>
                        <a:latin typeface="Open Sans"/>
                        <a:ea typeface="Open Sans"/>
                        <a:cs typeface="Open Sans"/>
                        <a:sym typeface="Open Sans"/>
                      </a:endParaRPr>
                    </a:p>
                  </a:txBody>
                  <a:tcPr marT="9525" marB="0" marR="9525" marL="95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chemeClr val="accent1"/>
                    </a:solidFill>
                  </a:tcPr>
                </a:tc>
                <a:tc>
                  <a:txBody>
                    <a:bodyPr/>
                    <a:lstStyle/>
                    <a:p>
                      <a:pPr indent="0" lvl="0" marL="0" marR="0" rtl="0" algn="ctr">
                        <a:spcBef>
                          <a:spcPts val="0"/>
                        </a:spcBef>
                        <a:spcAft>
                          <a:spcPts val="0"/>
                        </a:spcAft>
                        <a:buNone/>
                      </a:pPr>
                      <a:r>
                        <a:rPr b="1" i="0" lang="en" sz="1600" u="none" strike="noStrike">
                          <a:solidFill>
                            <a:schemeClr val="accent2"/>
                          </a:solidFill>
                          <a:latin typeface="Open Sans"/>
                          <a:ea typeface="Open Sans"/>
                          <a:cs typeface="Open Sans"/>
                          <a:sym typeface="Open Sans"/>
                        </a:rPr>
                        <a:t>2020</a:t>
                      </a:r>
                      <a:endParaRPr sz="1600">
                        <a:latin typeface="Open Sans"/>
                        <a:ea typeface="Open Sans"/>
                        <a:cs typeface="Open Sans"/>
                        <a:sym typeface="Open Sans"/>
                      </a:endParaRPr>
                    </a:p>
                  </a:txBody>
                  <a:tcPr marT="9525" marB="0" marR="9525" marL="95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chemeClr val="accent1"/>
                    </a:solidFill>
                  </a:tcPr>
                </a:tc>
              </a:tr>
              <a:tr h="446200">
                <a:tc>
                  <a:txBody>
                    <a:bodyPr/>
                    <a:lstStyle/>
                    <a:p>
                      <a:pPr indent="0" lvl="0" marL="0" marR="0" rtl="0" algn="l">
                        <a:spcBef>
                          <a:spcPts val="0"/>
                        </a:spcBef>
                        <a:spcAft>
                          <a:spcPts val="0"/>
                        </a:spcAft>
                        <a:buNone/>
                      </a:pPr>
                      <a:r>
                        <a:rPr b="1" i="0" lang="en" sz="1600" u="none" strike="noStrike">
                          <a:solidFill>
                            <a:schemeClr val="accent1"/>
                          </a:solidFill>
                          <a:latin typeface="Open Sans"/>
                          <a:ea typeface="Open Sans"/>
                          <a:cs typeface="Open Sans"/>
                          <a:sym typeface="Open Sans"/>
                        </a:rPr>
                        <a:t>Associations and Non-Profits</a:t>
                      </a:r>
                      <a:endParaRPr b="1" sz="1600">
                        <a:latin typeface="Open Sans"/>
                        <a:ea typeface="Open Sans"/>
                        <a:cs typeface="Open Sans"/>
                        <a:sym typeface="Open Sans"/>
                      </a:endParaRPr>
                    </a:p>
                  </a:txBody>
                  <a:tcPr marT="9525" marB="0" marR="9525" marL="857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c>
                  <a:txBody>
                    <a:bodyPr/>
                    <a:lstStyle/>
                    <a:p>
                      <a:pPr indent="0" lvl="0" marL="0" marR="0" rtl="0" algn="r">
                        <a:spcBef>
                          <a:spcPts val="0"/>
                        </a:spcBef>
                        <a:spcAft>
                          <a:spcPts val="0"/>
                        </a:spcAft>
                        <a:buNone/>
                      </a:pPr>
                      <a:r>
                        <a:rPr i="0" lang="en" sz="1600" u="none" strike="noStrike">
                          <a:solidFill>
                            <a:schemeClr val="accent1"/>
                          </a:solidFill>
                          <a:latin typeface="Open Sans"/>
                          <a:ea typeface="Open Sans"/>
                          <a:cs typeface="Open Sans"/>
                          <a:sym typeface="Open Sans"/>
                        </a:rPr>
                        <a:t>$79,672,280 </a:t>
                      </a:r>
                      <a:endParaRPr sz="1600">
                        <a:latin typeface="Open Sans"/>
                        <a:ea typeface="Open Sans"/>
                        <a:cs typeface="Open Sans"/>
                        <a:sym typeface="Open Sans"/>
                      </a:endParaRPr>
                    </a:p>
                  </a:txBody>
                  <a:tcPr marT="9525" marB="0" marR="9525" marL="95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c>
                  <a:txBody>
                    <a:bodyPr/>
                    <a:lstStyle/>
                    <a:p>
                      <a:pPr indent="0" lvl="0" marL="0" marR="0" rtl="0" algn="r">
                        <a:spcBef>
                          <a:spcPts val="0"/>
                        </a:spcBef>
                        <a:spcAft>
                          <a:spcPts val="0"/>
                        </a:spcAft>
                        <a:buNone/>
                      </a:pPr>
                      <a:r>
                        <a:rPr b="1" i="0" lang="en" sz="1600" u="none" strike="noStrike">
                          <a:solidFill>
                            <a:schemeClr val="dk1"/>
                          </a:solidFill>
                          <a:latin typeface="Open Sans"/>
                          <a:ea typeface="Open Sans"/>
                          <a:cs typeface="Open Sans"/>
                          <a:sym typeface="Open Sans"/>
                        </a:rPr>
                        <a:t>$87,405,693 </a:t>
                      </a:r>
                      <a:endParaRPr sz="1600">
                        <a:latin typeface="Open Sans"/>
                        <a:ea typeface="Open Sans"/>
                        <a:cs typeface="Open Sans"/>
                        <a:sym typeface="Open Sans"/>
                      </a:endParaRPr>
                    </a:p>
                  </a:txBody>
                  <a:tcPr marT="9525" marB="0" marR="9525" marL="95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r>
              <a:tr h="446200">
                <a:tc>
                  <a:txBody>
                    <a:bodyPr/>
                    <a:lstStyle/>
                    <a:p>
                      <a:pPr indent="0" lvl="0" marL="0" marR="0" rtl="0" algn="l">
                        <a:spcBef>
                          <a:spcPts val="0"/>
                        </a:spcBef>
                        <a:spcAft>
                          <a:spcPts val="0"/>
                        </a:spcAft>
                        <a:buNone/>
                      </a:pPr>
                      <a:r>
                        <a:rPr i="0" lang="en" sz="1600" u="none" strike="noStrike">
                          <a:solidFill>
                            <a:schemeClr val="accent1"/>
                          </a:solidFill>
                          <a:latin typeface="Open Sans"/>
                          <a:ea typeface="Open Sans"/>
                          <a:cs typeface="Open Sans"/>
                          <a:sym typeface="Open Sans"/>
                        </a:rPr>
                        <a:t>Foundations</a:t>
                      </a:r>
                      <a:endParaRPr sz="1600">
                        <a:latin typeface="Open Sans"/>
                        <a:ea typeface="Open Sans"/>
                        <a:cs typeface="Open Sans"/>
                        <a:sym typeface="Open Sans"/>
                      </a:endParaRPr>
                    </a:p>
                  </a:txBody>
                  <a:tcPr marT="9525" marB="0" marR="9525" marL="857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c>
                  <a:txBody>
                    <a:bodyPr/>
                    <a:lstStyle/>
                    <a:p>
                      <a:pPr indent="0" lvl="0" marL="0" marR="0" rtl="0" algn="r">
                        <a:spcBef>
                          <a:spcPts val="0"/>
                        </a:spcBef>
                        <a:spcAft>
                          <a:spcPts val="0"/>
                        </a:spcAft>
                        <a:buNone/>
                      </a:pPr>
                      <a:r>
                        <a:rPr i="0" lang="en" sz="1600" u="none" strike="noStrike">
                          <a:solidFill>
                            <a:schemeClr val="accent1"/>
                          </a:solidFill>
                          <a:latin typeface="Open Sans"/>
                          <a:ea typeface="Open Sans"/>
                          <a:cs typeface="Open Sans"/>
                          <a:sym typeface="Open Sans"/>
                        </a:rPr>
                        <a:t>$149,030,117 </a:t>
                      </a:r>
                      <a:endParaRPr sz="1600">
                        <a:latin typeface="Open Sans"/>
                        <a:ea typeface="Open Sans"/>
                        <a:cs typeface="Open Sans"/>
                        <a:sym typeface="Open Sans"/>
                      </a:endParaRPr>
                    </a:p>
                  </a:txBody>
                  <a:tcPr marT="9525" marB="0" marR="9525" marL="95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c>
                  <a:txBody>
                    <a:bodyPr/>
                    <a:lstStyle/>
                    <a:p>
                      <a:pPr indent="0" lvl="0" marL="0" marR="0" rtl="0" algn="r">
                        <a:spcBef>
                          <a:spcPts val="0"/>
                        </a:spcBef>
                        <a:spcAft>
                          <a:spcPts val="0"/>
                        </a:spcAft>
                        <a:buNone/>
                      </a:pPr>
                      <a:r>
                        <a:rPr i="0" lang="en" sz="1600" u="none" strike="noStrike">
                          <a:solidFill>
                            <a:schemeClr val="dk1"/>
                          </a:solidFill>
                          <a:latin typeface="Open Sans"/>
                          <a:ea typeface="Open Sans"/>
                          <a:cs typeface="Open Sans"/>
                          <a:sym typeface="Open Sans"/>
                        </a:rPr>
                        <a:t>$131,819,703 </a:t>
                      </a:r>
                      <a:endParaRPr sz="1600">
                        <a:latin typeface="Open Sans"/>
                        <a:ea typeface="Open Sans"/>
                        <a:cs typeface="Open Sans"/>
                        <a:sym typeface="Open Sans"/>
                      </a:endParaRPr>
                    </a:p>
                  </a:txBody>
                  <a:tcPr marT="9525" marB="0" marR="9525" marL="95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r>
              <a:tr h="446200">
                <a:tc>
                  <a:txBody>
                    <a:bodyPr/>
                    <a:lstStyle/>
                    <a:p>
                      <a:pPr indent="0" lvl="0" marL="0" marR="0" rtl="0" algn="l">
                        <a:spcBef>
                          <a:spcPts val="0"/>
                        </a:spcBef>
                        <a:spcAft>
                          <a:spcPts val="0"/>
                        </a:spcAft>
                        <a:buNone/>
                      </a:pPr>
                      <a:r>
                        <a:rPr b="1" i="0" lang="en" sz="1600" u="none" strike="noStrike">
                          <a:solidFill>
                            <a:schemeClr val="accent1"/>
                          </a:solidFill>
                          <a:latin typeface="Open Sans"/>
                          <a:ea typeface="Open Sans"/>
                          <a:cs typeface="Open Sans"/>
                          <a:sym typeface="Open Sans"/>
                        </a:rPr>
                        <a:t>Industry</a:t>
                      </a:r>
                      <a:endParaRPr b="1" sz="1600">
                        <a:latin typeface="Open Sans"/>
                        <a:ea typeface="Open Sans"/>
                        <a:cs typeface="Open Sans"/>
                        <a:sym typeface="Open Sans"/>
                      </a:endParaRPr>
                    </a:p>
                  </a:txBody>
                  <a:tcPr marT="9525" marB="0" marR="9525" marL="857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c>
                  <a:txBody>
                    <a:bodyPr/>
                    <a:lstStyle/>
                    <a:p>
                      <a:pPr indent="0" lvl="0" marL="0" marR="0" rtl="0" algn="r">
                        <a:spcBef>
                          <a:spcPts val="0"/>
                        </a:spcBef>
                        <a:spcAft>
                          <a:spcPts val="0"/>
                        </a:spcAft>
                        <a:buNone/>
                      </a:pPr>
                      <a:r>
                        <a:rPr i="0" lang="en" sz="1600" u="none" strike="noStrike">
                          <a:solidFill>
                            <a:schemeClr val="accent1"/>
                          </a:solidFill>
                          <a:latin typeface="Open Sans"/>
                          <a:ea typeface="Open Sans"/>
                          <a:cs typeface="Open Sans"/>
                          <a:sym typeface="Open Sans"/>
                        </a:rPr>
                        <a:t>$86,603,699 </a:t>
                      </a:r>
                      <a:endParaRPr sz="1600">
                        <a:latin typeface="Open Sans"/>
                        <a:ea typeface="Open Sans"/>
                        <a:cs typeface="Open Sans"/>
                        <a:sym typeface="Open Sans"/>
                      </a:endParaRPr>
                    </a:p>
                  </a:txBody>
                  <a:tcPr marT="9525" marB="0" marR="9525" marL="95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c>
                  <a:txBody>
                    <a:bodyPr/>
                    <a:lstStyle/>
                    <a:p>
                      <a:pPr indent="0" lvl="0" marL="0" marR="0" rtl="0" algn="r">
                        <a:spcBef>
                          <a:spcPts val="0"/>
                        </a:spcBef>
                        <a:spcAft>
                          <a:spcPts val="0"/>
                        </a:spcAft>
                        <a:buNone/>
                      </a:pPr>
                      <a:r>
                        <a:rPr b="1" i="0" lang="en" sz="1600" u="none" strike="noStrike">
                          <a:solidFill>
                            <a:schemeClr val="dk1"/>
                          </a:solidFill>
                          <a:latin typeface="Open Sans"/>
                          <a:ea typeface="Open Sans"/>
                          <a:cs typeface="Open Sans"/>
                          <a:sym typeface="Open Sans"/>
                        </a:rPr>
                        <a:t>$142,913,896 </a:t>
                      </a:r>
                      <a:endParaRPr sz="1600">
                        <a:latin typeface="Open Sans"/>
                        <a:ea typeface="Open Sans"/>
                        <a:cs typeface="Open Sans"/>
                        <a:sym typeface="Open Sans"/>
                      </a:endParaRPr>
                    </a:p>
                  </a:txBody>
                  <a:tcPr marT="9525" marB="0" marR="9525" marL="95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r>
              <a:tr h="446200">
                <a:tc>
                  <a:txBody>
                    <a:bodyPr/>
                    <a:lstStyle/>
                    <a:p>
                      <a:pPr indent="0" lvl="0" marL="0" marR="0" rtl="0" algn="l">
                        <a:spcBef>
                          <a:spcPts val="0"/>
                        </a:spcBef>
                        <a:spcAft>
                          <a:spcPts val="0"/>
                        </a:spcAft>
                        <a:buNone/>
                      </a:pPr>
                      <a:r>
                        <a:rPr i="0" lang="en" sz="1600" u="none" strike="noStrike">
                          <a:solidFill>
                            <a:schemeClr val="accent1"/>
                          </a:solidFill>
                          <a:latin typeface="Open Sans"/>
                          <a:ea typeface="Open Sans"/>
                          <a:cs typeface="Open Sans"/>
                          <a:sym typeface="Open Sans"/>
                        </a:rPr>
                        <a:t>Institutes of Higher Learning</a:t>
                      </a:r>
                      <a:endParaRPr sz="1600">
                        <a:latin typeface="Open Sans"/>
                        <a:ea typeface="Open Sans"/>
                        <a:cs typeface="Open Sans"/>
                        <a:sym typeface="Open Sans"/>
                      </a:endParaRPr>
                    </a:p>
                  </a:txBody>
                  <a:tcPr marT="9525" marB="0" marR="9525" marL="857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c>
                  <a:txBody>
                    <a:bodyPr/>
                    <a:lstStyle/>
                    <a:p>
                      <a:pPr indent="0" lvl="0" marL="0" marR="0" rtl="0" algn="r">
                        <a:spcBef>
                          <a:spcPts val="0"/>
                        </a:spcBef>
                        <a:spcAft>
                          <a:spcPts val="0"/>
                        </a:spcAft>
                        <a:buNone/>
                      </a:pPr>
                      <a:r>
                        <a:rPr i="0" lang="en" sz="1600" u="none" strike="noStrike">
                          <a:solidFill>
                            <a:schemeClr val="accent1"/>
                          </a:solidFill>
                          <a:latin typeface="Open Sans"/>
                          <a:ea typeface="Open Sans"/>
                          <a:cs typeface="Open Sans"/>
                          <a:sym typeface="Open Sans"/>
                        </a:rPr>
                        <a:t>$3,812,775 </a:t>
                      </a:r>
                      <a:endParaRPr sz="1600">
                        <a:latin typeface="Open Sans"/>
                        <a:ea typeface="Open Sans"/>
                        <a:cs typeface="Open Sans"/>
                        <a:sym typeface="Open Sans"/>
                      </a:endParaRPr>
                    </a:p>
                  </a:txBody>
                  <a:tcPr marT="9525" marB="0" marR="9525" marL="95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c>
                  <a:txBody>
                    <a:bodyPr/>
                    <a:lstStyle/>
                    <a:p>
                      <a:pPr indent="0" lvl="0" marL="0" marR="0" rtl="0" algn="r">
                        <a:spcBef>
                          <a:spcPts val="0"/>
                        </a:spcBef>
                        <a:spcAft>
                          <a:spcPts val="0"/>
                        </a:spcAft>
                        <a:buNone/>
                      </a:pPr>
                      <a:r>
                        <a:rPr i="0" lang="en" sz="1600" u="none" strike="noStrike">
                          <a:solidFill>
                            <a:schemeClr val="dk1"/>
                          </a:solidFill>
                          <a:latin typeface="Open Sans"/>
                          <a:ea typeface="Open Sans"/>
                          <a:cs typeface="Open Sans"/>
                          <a:sym typeface="Open Sans"/>
                        </a:rPr>
                        <a:t>$1,496,702 </a:t>
                      </a:r>
                      <a:endParaRPr sz="1600">
                        <a:latin typeface="Open Sans"/>
                        <a:ea typeface="Open Sans"/>
                        <a:cs typeface="Open Sans"/>
                        <a:sym typeface="Open Sans"/>
                      </a:endParaRPr>
                    </a:p>
                  </a:txBody>
                  <a:tcPr marT="9525" marB="0" marR="9525" marL="95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r>
              <a:tr h="446200">
                <a:tc>
                  <a:txBody>
                    <a:bodyPr/>
                    <a:lstStyle/>
                    <a:p>
                      <a:pPr indent="0" lvl="0" marL="0" marR="0" rtl="0" algn="l">
                        <a:spcBef>
                          <a:spcPts val="0"/>
                        </a:spcBef>
                        <a:spcAft>
                          <a:spcPts val="0"/>
                        </a:spcAft>
                        <a:buNone/>
                      </a:pPr>
                      <a:r>
                        <a:rPr i="0" lang="en" sz="1600" u="none" strike="noStrike">
                          <a:solidFill>
                            <a:schemeClr val="accent1"/>
                          </a:solidFill>
                          <a:latin typeface="Open Sans"/>
                          <a:ea typeface="Open Sans"/>
                          <a:cs typeface="Open Sans"/>
                          <a:sym typeface="Open Sans"/>
                        </a:rPr>
                        <a:t>Local Government</a:t>
                      </a:r>
                      <a:endParaRPr sz="1600">
                        <a:latin typeface="Open Sans"/>
                        <a:ea typeface="Open Sans"/>
                        <a:cs typeface="Open Sans"/>
                        <a:sym typeface="Open Sans"/>
                      </a:endParaRPr>
                    </a:p>
                  </a:txBody>
                  <a:tcPr marT="9525" marB="0" marR="9525" marL="857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c>
                  <a:txBody>
                    <a:bodyPr/>
                    <a:lstStyle/>
                    <a:p>
                      <a:pPr indent="0" lvl="0" marL="0" marR="0" rtl="0" algn="r">
                        <a:spcBef>
                          <a:spcPts val="0"/>
                        </a:spcBef>
                        <a:spcAft>
                          <a:spcPts val="0"/>
                        </a:spcAft>
                        <a:buNone/>
                      </a:pPr>
                      <a:r>
                        <a:rPr i="0" lang="en" sz="1600" u="none" strike="noStrike">
                          <a:solidFill>
                            <a:schemeClr val="accent1"/>
                          </a:solidFill>
                          <a:latin typeface="Open Sans"/>
                          <a:ea typeface="Open Sans"/>
                          <a:cs typeface="Open Sans"/>
                          <a:sym typeface="Open Sans"/>
                        </a:rPr>
                        <a:t>$6,658,922 </a:t>
                      </a:r>
                      <a:endParaRPr sz="1600">
                        <a:latin typeface="Open Sans"/>
                        <a:ea typeface="Open Sans"/>
                        <a:cs typeface="Open Sans"/>
                        <a:sym typeface="Open Sans"/>
                      </a:endParaRPr>
                    </a:p>
                  </a:txBody>
                  <a:tcPr marT="9525" marB="0" marR="9525" marL="95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c>
                  <a:txBody>
                    <a:bodyPr/>
                    <a:lstStyle/>
                    <a:p>
                      <a:pPr indent="0" lvl="0" marL="0" marR="0" rtl="0" algn="r">
                        <a:spcBef>
                          <a:spcPts val="0"/>
                        </a:spcBef>
                        <a:spcAft>
                          <a:spcPts val="0"/>
                        </a:spcAft>
                        <a:buNone/>
                      </a:pPr>
                      <a:r>
                        <a:rPr i="0" lang="en" sz="1600" u="none" strike="noStrike">
                          <a:solidFill>
                            <a:schemeClr val="dk1"/>
                          </a:solidFill>
                          <a:latin typeface="Open Sans"/>
                          <a:ea typeface="Open Sans"/>
                          <a:cs typeface="Open Sans"/>
                          <a:sym typeface="Open Sans"/>
                        </a:rPr>
                        <a:t>$5,158,274 </a:t>
                      </a:r>
                      <a:endParaRPr sz="1600">
                        <a:latin typeface="Open Sans"/>
                        <a:ea typeface="Open Sans"/>
                        <a:cs typeface="Open Sans"/>
                        <a:sym typeface="Open Sans"/>
                      </a:endParaRPr>
                    </a:p>
                  </a:txBody>
                  <a:tcPr marT="9525" marB="0" marR="9525" marL="95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r>
              <a:tr h="446200">
                <a:tc>
                  <a:txBody>
                    <a:bodyPr/>
                    <a:lstStyle/>
                    <a:p>
                      <a:pPr indent="0" lvl="0" marL="0" marR="0" rtl="0" algn="l">
                        <a:spcBef>
                          <a:spcPts val="0"/>
                        </a:spcBef>
                        <a:spcAft>
                          <a:spcPts val="0"/>
                        </a:spcAft>
                        <a:buNone/>
                      </a:pPr>
                      <a:r>
                        <a:rPr b="1" i="0" lang="en" sz="1600" u="none" strike="noStrike">
                          <a:solidFill>
                            <a:schemeClr val="accent1"/>
                          </a:solidFill>
                          <a:latin typeface="Open Sans"/>
                          <a:ea typeface="Open Sans"/>
                          <a:cs typeface="Open Sans"/>
                          <a:sym typeface="Open Sans"/>
                        </a:rPr>
                        <a:t>Other Government</a:t>
                      </a:r>
                      <a:endParaRPr b="1" sz="1600">
                        <a:latin typeface="Open Sans"/>
                        <a:ea typeface="Open Sans"/>
                        <a:cs typeface="Open Sans"/>
                        <a:sym typeface="Open Sans"/>
                      </a:endParaRPr>
                    </a:p>
                  </a:txBody>
                  <a:tcPr marT="9525" marB="0" marR="9525" marL="857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c>
                  <a:txBody>
                    <a:bodyPr/>
                    <a:lstStyle/>
                    <a:p>
                      <a:pPr indent="0" lvl="0" marL="0" marR="0" rtl="0" algn="r">
                        <a:spcBef>
                          <a:spcPts val="0"/>
                        </a:spcBef>
                        <a:spcAft>
                          <a:spcPts val="0"/>
                        </a:spcAft>
                        <a:buNone/>
                      </a:pPr>
                      <a:r>
                        <a:rPr i="0" lang="en" sz="1600" u="none" strike="noStrike">
                          <a:solidFill>
                            <a:schemeClr val="accent1"/>
                          </a:solidFill>
                          <a:latin typeface="Open Sans"/>
                          <a:ea typeface="Open Sans"/>
                          <a:cs typeface="Open Sans"/>
                          <a:sym typeface="Open Sans"/>
                        </a:rPr>
                        <a:t>$4,317,161 </a:t>
                      </a:r>
                      <a:endParaRPr sz="1600">
                        <a:latin typeface="Open Sans"/>
                        <a:ea typeface="Open Sans"/>
                        <a:cs typeface="Open Sans"/>
                        <a:sym typeface="Open Sans"/>
                      </a:endParaRPr>
                    </a:p>
                  </a:txBody>
                  <a:tcPr marT="9525" marB="0" marR="9525" marL="95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c>
                  <a:txBody>
                    <a:bodyPr/>
                    <a:lstStyle/>
                    <a:p>
                      <a:pPr indent="0" lvl="0" marL="0" marR="0" rtl="0" algn="r">
                        <a:spcBef>
                          <a:spcPts val="0"/>
                        </a:spcBef>
                        <a:spcAft>
                          <a:spcPts val="0"/>
                        </a:spcAft>
                        <a:buNone/>
                      </a:pPr>
                      <a:r>
                        <a:rPr b="1" i="0" lang="en" sz="1600" u="none" strike="noStrike">
                          <a:solidFill>
                            <a:schemeClr val="dk1"/>
                          </a:solidFill>
                          <a:latin typeface="Open Sans"/>
                          <a:ea typeface="Open Sans"/>
                          <a:cs typeface="Open Sans"/>
                          <a:sym typeface="Open Sans"/>
                        </a:rPr>
                        <a:t>$4,948,973 </a:t>
                      </a:r>
                      <a:endParaRPr sz="1600">
                        <a:latin typeface="Open Sans"/>
                        <a:ea typeface="Open Sans"/>
                        <a:cs typeface="Open Sans"/>
                        <a:sym typeface="Open Sans"/>
                      </a:endParaRPr>
                    </a:p>
                  </a:txBody>
                  <a:tcPr marT="9525" marB="0" marR="9525" marL="95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r>
              <a:tr h="446200">
                <a:tc>
                  <a:txBody>
                    <a:bodyPr/>
                    <a:lstStyle/>
                    <a:p>
                      <a:pPr indent="0" lvl="0" marL="0" marR="0" rtl="0" algn="l">
                        <a:spcBef>
                          <a:spcPts val="0"/>
                        </a:spcBef>
                        <a:spcAft>
                          <a:spcPts val="0"/>
                        </a:spcAft>
                        <a:buNone/>
                      </a:pPr>
                      <a:r>
                        <a:rPr b="1" i="0" lang="en" sz="1600" u="none" strike="noStrike">
                          <a:solidFill>
                            <a:schemeClr val="accent1"/>
                          </a:solidFill>
                          <a:latin typeface="Open Sans"/>
                          <a:ea typeface="Open Sans"/>
                          <a:cs typeface="Open Sans"/>
                          <a:sym typeface="Open Sans"/>
                        </a:rPr>
                        <a:t>State of Washington</a:t>
                      </a:r>
                      <a:endParaRPr b="1" sz="1600">
                        <a:latin typeface="Open Sans"/>
                        <a:ea typeface="Open Sans"/>
                        <a:cs typeface="Open Sans"/>
                        <a:sym typeface="Open Sans"/>
                      </a:endParaRPr>
                    </a:p>
                  </a:txBody>
                  <a:tcPr marT="9525" marB="0" marR="9525" marL="857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c>
                  <a:txBody>
                    <a:bodyPr/>
                    <a:lstStyle/>
                    <a:p>
                      <a:pPr indent="0" lvl="0" marL="0" marR="0" rtl="0" algn="r">
                        <a:spcBef>
                          <a:spcPts val="0"/>
                        </a:spcBef>
                        <a:spcAft>
                          <a:spcPts val="0"/>
                        </a:spcAft>
                        <a:buNone/>
                      </a:pPr>
                      <a:r>
                        <a:rPr i="0" lang="en" sz="1600" u="none" strike="noStrike">
                          <a:solidFill>
                            <a:schemeClr val="accent1"/>
                          </a:solidFill>
                          <a:latin typeface="Open Sans"/>
                          <a:ea typeface="Open Sans"/>
                          <a:cs typeface="Open Sans"/>
                          <a:sym typeface="Open Sans"/>
                        </a:rPr>
                        <a:t>$24,905,973 </a:t>
                      </a:r>
                      <a:endParaRPr sz="1600">
                        <a:latin typeface="Open Sans"/>
                        <a:ea typeface="Open Sans"/>
                        <a:cs typeface="Open Sans"/>
                        <a:sym typeface="Open Sans"/>
                      </a:endParaRPr>
                    </a:p>
                  </a:txBody>
                  <a:tcPr marT="9525" marB="0" marR="9525" marL="95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c>
                  <a:txBody>
                    <a:bodyPr/>
                    <a:lstStyle/>
                    <a:p>
                      <a:pPr indent="0" lvl="0" marL="0" marR="0" rtl="0" algn="r">
                        <a:spcBef>
                          <a:spcPts val="0"/>
                        </a:spcBef>
                        <a:spcAft>
                          <a:spcPts val="0"/>
                        </a:spcAft>
                        <a:buNone/>
                      </a:pPr>
                      <a:r>
                        <a:rPr b="1" i="0" lang="en" sz="1600" u="none" strike="noStrike">
                          <a:solidFill>
                            <a:schemeClr val="dk1"/>
                          </a:solidFill>
                          <a:latin typeface="Open Sans"/>
                          <a:ea typeface="Open Sans"/>
                          <a:cs typeface="Open Sans"/>
                          <a:sym typeface="Open Sans"/>
                        </a:rPr>
                        <a:t>$25,844,499 </a:t>
                      </a:r>
                      <a:endParaRPr sz="1600">
                        <a:latin typeface="Open Sans"/>
                        <a:ea typeface="Open Sans"/>
                        <a:cs typeface="Open Sans"/>
                        <a:sym typeface="Open Sans"/>
                      </a:endParaRPr>
                    </a:p>
                  </a:txBody>
                  <a:tcPr marT="9525" marB="0" marR="9525" marL="95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rgbClr val="F2F2F2"/>
                    </a:solidFill>
                  </a:tcPr>
                </a:tc>
              </a:tr>
              <a:tr h="446200">
                <a:tc>
                  <a:txBody>
                    <a:bodyPr/>
                    <a:lstStyle/>
                    <a:p>
                      <a:pPr indent="0" lvl="0" marL="0" marR="0" rtl="0" algn="l">
                        <a:spcBef>
                          <a:spcPts val="0"/>
                        </a:spcBef>
                        <a:spcAft>
                          <a:spcPts val="0"/>
                        </a:spcAft>
                        <a:buNone/>
                      </a:pPr>
                      <a:r>
                        <a:rPr b="1" i="0" lang="en" sz="1600" u="none" strike="noStrike">
                          <a:solidFill>
                            <a:schemeClr val="accent2"/>
                          </a:solidFill>
                          <a:latin typeface="Open Sans"/>
                          <a:ea typeface="Open Sans"/>
                          <a:cs typeface="Open Sans"/>
                          <a:sym typeface="Open Sans"/>
                        </a:rPr>
                        <a:t>Total Non-Federal Awards</a:t>
                      </a:r>
                      <a:endParaRPr sz="1600">
                        <a:latin typeface="Open Sans"/>
                        <a:ea typeface="Open Sans"/>
                        <a:cs typeface="Open Sans"/>
                        <a:sym typeface="Open Sans"/>
                      </a:endParaRPr>
                    </a:p>
                  </a:txBody>
                  <a:tcPr marT="9525" marB="0" marR="9525" marL="857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chemeClr val="accent1"/>
                    </a:solidFill>
                  </a:tcPr>
                </a:tc>
                <a:tc>
                  <a:txBody>
                    <a:bodyPr/>
                    <a:lstStyle/>
                    <a:p>
                      <a:pPr indent="0" lvl="0" marL="0" marR="0" rtl="0" algn="r">
                        <a:spcBef>
                          <a:spcPts val="0"/>
                        </a:spcBef>
                        <a:spcAft>
                          <a:spcPts val="0"/>
                        </a:spcAft>
                        <a:buNone/>
                      </a:pPr>
                      <a:r>
                        <a:rPr b="1" i="0" lang="en" sz="1600" u="none" strike="noStrike">
                          <a:solidFill>
                            <a:schemeClr val="accent2"/>
                          </a:solidFill>
                          <a:latin typeface="Open Sans"/>
                          <a:ea typeface="Open Sans"/>
                          <a:cs typeface="Open Sans"/>
                          <a:sym typeface="Open Sans"/>
                        </a:rPr>
                        <a:t>$355,000,927 </a:t>
                      </a:r>
                      <a:endParaRPr sz="1600">
                        <a:latin typeface="Open Sans"/>
                        <a:ea typeface="Open Sans"/>
                        <a:cs typeface="Open Sans"/>
                        <a:sym typeface="Open Sans"/>
                      </a:endParaRPr>
                    </a:p>
                  </a:txBody>
                  <a:tcPr marT="9525" marB="0" marR="9525" marL="95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chemeClr val="accent1"/>
                    </a:solidFill>
                  </a:tcPr>
                </a:tc>
                <a:tc>
                  <a:txBody>
                    <a:bodyPr/>
                    <a:lstStyle/>
                    <a:p>
                      <a:pPr indent="0" lvl="0" marL="0" marR="0" rtl="0" algn="r">
                        <a:spcBef>
                          <a:spcPts val="0"/>
                        </a:spcBef>
                        <a:spcAft>
                          <a:spcPts val="0"/>
                        </a:spcAft>
                        <a:buNone/>
                      </a:pPr>
                      <a:r>
                        <a:rPr b="1" i="0" lang="en" sz="1600" u="none" strike="noStrike">
                          <a:solidFill>
                            <a:schemeClr val="accent2"/>
                          </a:solidFill>
                          <a:latin typeface="Open Sans"/>
                          <a:ea typeface="Open Sans"/>
                          <a:cs typeface="Open Sans"/>
                          <a:sym typeface="Open Sans"/>
                        </a:rPr>
                        <a:t>$399,587,741</a:t>
                      </a:r>
                      <a:endParaRPr sz="1600">
                        <a:latin typeface="Open Sans"/>
                        <a:ea typeface="Open Sans"/>
                        <a:cs typeface="Open Sans"/>
                        <a:sym typeface="Open Sans"/>
                      </a:endParaRPr>
                    </a:p>
                  </a:txBody>
                  <a:tcPr marT="9525" marB="0" marR="9525" marL="9525" anchor="b">
                    <a:lnL cap="flat" cmpd="sng" w="12700">
                      <a:solidFill>
                        <a:schemeClr val="accent3"/>
                      </a:solidFill>
                      <a:prstDash val="solid"/>
                      <a:round/>
                      <a:headEnd len="sm" w="sm" type="none"/>
                      <a:tailEnd len="sm" w="sm" type="none"/>
                    </a:lnL>
                    <a:lnR cap="flat" cmpd="sng" w="12700">
                      <a:solidFill>
                        <a:schemeClr val="accent3"/>
                      </a:solidFill>
                      <a:prstDash val="solid"/>
                      <a:round/>
                      <a:headEnd len="sm" w="sm" type="none"/>
                      <a:tailEnd len="sm" w="sm" type="none"/>
                    </a:lnR>
                    <a:lnT cap="flat" cmpd="sng" w="12700">
                      <a:solidFill>
                        <a:schemeClr val="accent3"/>
                      </a:solidFill>
                      <a:prstDash val="solid"/>
                      <a:round/>
                      <a:headEnd len="sm" w="sm" type="none"/>
                      <a:tailEnd len="sm" w="sm" type="none"/>
                    </a:lnT>
                    <a:lnB cap="flat" cmpd="sng" w="12700">
                      <a:solidFill>
                        <a:schemeClr val="accent3"/>
                      </a:solidFill>
                      <a:prstDash val="solid"/>
                      <a:round/>
                      <a:headEnd len="sm" w="sm" type="none"/>
                      <a:tailEnd len="sm" w="sm" type="none"/>
                    </a:lnB>
                    <a:solidFill>
                      <a:schemeClr val="accent1"/>
                    </a:solidFill>
                  </a:tcPr>
                </a:tc>
              </a:tr>
            </a:tbl>
          </a:graphicData>
        </a:graphic>
      </p:graphicFrame>
      <p:sp>
        <p:nvSpPr>
          <p:cNvPr id="722" name="Google Shape;722;p121"/>
          <p:cNvSpPr/>
          <p:nvPr/>
        </p:nvSpPr>
        <p:spPr>
          <a:xfrm>
            <a:off x="438475" y="3347975"/>
            <a:ext cx="564000" cy="377700"/>
          </a:xfrm>
          <a:prstGeom prst="rightArrow">
            <a:avLst>
              <a:gd fmla="val 50000" name="adj1"/>
              <a:gd fmla="val 50000" name="adj2"/>
            </a:avLst>
          </a:prstGeom>
          <a:gradFill>
            <a:gsLst>
              <a:gs pos="0">
                <a:srgbClr val="31007F"/>
              </a:gs>
              <a:gs pos="100000">
                <a:srgbClr val="B4A9D7"/>
              </a:gs>
            </a:gsLst>
            <a:lin ang="16200038" scaled="0"/>
          </a:gradFill>
          <a:ln cap="flat" cmpd="sng" w="9525">
            <a:solidFill>
              <a:srgbClr val="30006E"/>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p122"/>
          <p:cNvSpPr txBox="1"/>
          <p:nvPr>
            <p:ph idx="1" type="body"/>
          </p:nvPr>
        </p:nvSpPr>
        <p:spPr>
          <a:xfrm>
            <a:off x="671757" y="459036"/>
            <a:ext cx="8184600" cy="848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4B2E83"/>
              </a:buClr>
              <a:buSzPts val="3000"/>
              <a:buNone/>
            </a:pPr>
            <a:r>
              <a:rPr lang="en"/>
              <a:t>Pre-Award Notifications (PANs) by FY</a:t>
            </a:r>
            <a:endParaRPr/>
          </a:p>
        </p:txBody>
      </p:sp>
      <p:pic>
        <p:nvPicPr>
          <p:cNvPr id="729" name="Google Shape;729;p122"/>
          <p:cNvPicPr preferRelativeResize="0"/>
          <p:nvPr/>
        </p:nvPicPr>
        <p:blipFill rotWithShape="1">
          <a:blip r:embed="rId3">
            <a:alphaModFix/>
          </a:blip>
          <a:srcRect b="0" l="0" r="0" t="11071"/>
          <a:stretch/>
        </p:blipFill>
        <p:spPr>
          <a:xfrm>
            <a:off x="776875" y="1740150"/>
            <a:ext cx="8120326" cy="3902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105"/>
          <p:cNvSpPr txBox="1"/>
          <p:nvPr>
            <p:ph type="ctrTitle"/>
          </p:nvPr>
        </p:nvSpPr>
        <p:spPr>
          <a:xfrm>
            <a:off x="671259" y="1848051"/>
            <a:ext cx="7801500" cy="1730100"/>
          </a:xfrm>
          <a:prstGeom prst="rect">
            <a:avLst/>
          </a:prstGeom>
          <a:noFill/>
          <a:ln>
            <a:noFill/>
          </a:ln>
        </p:spPr>
        <p:txBody>
          <a:bodyPr anchorCtr="0" anchor="b" bIns="91400" lIns="91400" spcFirstLastPara="1" rIns="91400" wrap="square" tIns="91400">
            <a:noAutofit/>
          </a:bodyPr>
          <a:lstStyle/>
          <a:p>
            <a:pPr indent="0" lvl="0" marL="0" rtl="0" algn="ctr">
              <a:lnSpc>
                <a:spcPct val="100000"/>
              </a:lnSpc>
              <a:spcBef>
                <a:spcPts val="0"/>
              </a:spcBef>
              <a:spcAft>
                <a:spcPts val="0"/>
              </a:spcAft>
              <a:buSzPts val="6400"/>
              <a:buNone/>
            </a:pPr>
            <a:r>
              <a:rPr lang="en"/>
              <a:t>Information Security in Federal Awards</a:t>
            </a:r>
            <a:endParaRPr/>
          </a:p>
        </p:txBody>
      </p:sp>
      <p:sp>
        <p:nvSpPr>
          <p:cNvPr id="606" name="Google Shape;606;p105"/>
          <p:cNvSpPr txBox="1"/>
          <p:nvPr>
            <p:ph idx="1" type="subTitle"/>
          </p:nvPr>
        </p:nvSpPr>
        <p:spPr>
          <a:xfrm>
            <a:off x="671251" y="4032127"/>
            <a:ext cx="7801500" cy="792300"/>
          </a:xfrm>
          <a:prstGeom prst="rect">
            <a:avLst/>
          </a:prstGeom>
          <a:noFill/>
          <a:ln>
            <a:noFill/>
          </a:ln>
        </p:spPr>
        <p:txBody>
          <a:bodyPr anchorCtr="0" anchor="t" bIns="91400" lIns="91400" spcFirstLastPara="1" rIns="91400" wrap="square" tIns="91400">
            <a:noAutofit/>
          </a:bodyPr>
          <a:lstStyle/>
          <a:p>
            <a:pPr indent="0" lvl="0" marL="0" rtl="0" algn="ctr">
              <a:lnSpc>
                <a:spcPct val="100000"/>
              </a:lnSpc>
              <a:spcBef>
                <a:spcPts val="0"/>
              </a:spcBef>
              <a:spcAft>
                <a:spcPts val="0"/>
              </a:spcAft>
              <a:buSzPts val="2800"/>
              <a:buNone/>
            </a:pPr>
            <a:r>
              <a:rPr lang="en"/>
              <a:t>November MRAM</a:t>
            </a:r>
            <a:endParaRPr/>
          </a:p>
          <a:p>
            <a:pPr indent="0" lvl="0" marL="0" rtl="0" algn="ctr">
              <a:lnSpc>
                <a:spcPct val="100000"/>
              </a:lnSpc>
              <a:spcBef>
                <a:spcPts val="0"/>
              </a:spcBef>
              <a:spcAft>
                <a:spcPts val="0"/>
              </a:spcAft>
              <a:buSzPts val="2800"/>
              <a:buNone/>
            </a:pPr>
            <a:r>
              <a:rPr lang="en"/>
              <a:t>2020</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p123"/>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4B2E83"/>
              </a:buClr>
              <a:buSzPts val="3000"/>
              <a:buNone/>
            </a:pPr>
            <a:r>
              <a:rPr lang="en"/>
              <a:t>Post Award Change (PACs)</a:t>
            </a:r>
            <a:endParaRPr/>
          </a:p>
        </p:txBody>
      </p:sp>
      <p:pic>
        <p:nvPicPr>
          <p:cNvPr id="736" name="Google Shape;736;p123"/>
          <p:cNvPicPr preferRelativeResize="0"/>
          <p:nvPr/>
        </p:nvPicPr>
        <p:blipFill rotWithShape="1">
          <a:blip r:embed="rId3">
            <a:alphaModFix/>
          </a:blip>
          <a:srcRect b="0" l="0" r="0" t="10682"/>
          <a:stretch/>
        </p:blipFill>
        <p:spPr>
          <a:xfrm>
            <a:off x="745425" y="1845125"/>
            <a:ext cx="7735875" cy="40334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sp>
        <p:nvSpPr>
          <p:cNvPr id="742" name="Google Shape;742;p124"/>
          <p:cNvSpPr txBox="1"/>
          <p:nvPr>
            <p:ph idx="1" type="body"/>
          </p:nvPr>
        </p:nvSpPr>
        <p:spPr>
          <a:xfrm>
            <a:off x="479669" y="371510"/>
            <a:ext cx="8184600" cy="992100"/>
          </a:xfrm>
          <a:prstGeom prst="rect">
            <a:avLst/>
          </a:prstGeom>
          <a:noFill/>
          <a:ln>
            <a:noFill/>
          </a:ln>
        </p:spPr>
        <p:txBody>
          <a:bodyPr anchorCtr="0" anchor="b" bIns="45700" lIns="91425" spcFirstLastPara="1" rIns="91425" wrap="square" tIns="45700">
            <a:noAutofit/>
          </a:bodyPr>
          <a:lstStyle/>
          <a:p>
            <a:pPr indent="0" lvl="0" marL="0" rtl="0" algn="l">
              <a:lnSpc>
                <a:spcPct val="70000"/>
              </a:lnSpc>
              <a:spcBef>
                <a:spcPts val="0"/>
              </a:spcBef>
              <a:spcAft>
                <a:spcPts val="0"/>
              </a:spcAft>
              <a:buClr>
                <a:srgbClr val="4B2E83"/>
              </a:buClr>
              <a:buSzPts val="2150"/>
              <a:buNone/>
            </a:pPr>
            <a:r>
              <a:rPr lang="en"/>
              <a:t>Nonaward Agreements (NAAs) - by FY</a:t>
            </a:r>
            <a:endParaRPr/>
          </a:p>
          <a:p>
            <a:pPr indent="0" lvl="0" marL="0" rtl="0" algn="l">
              <a:lnSpc>
                <a:spcPct val="70000"/>
              </a:lnSpc>
              <a:spcBef>
                <a:spcPts val="150"/>
              </a:spcBef>
              <a:spcAft>
                <a:spcPts val="0"/>
              </a:spcAft>
              <a:buClr>
                <a:srgbClr val="4B2E83"/>
              </a:buClr>
              <a:buSzPts val="750"/>
              <a:buNone/>
            </a:pPr>
            <a:r>
              <a:t/>
            </a:r>
            <a:endParaRPr sz="750"/>
          </a:p>
        </p:txBody>
      </p:sp>
      <p:pic>
        <p:nvPicPr>
          <p:cNvPr id="743" name="Google Shape;743;p124"/>
          <p:cNvPicPr preferRelativeResize="0"/>
          <p:nvPr/>
        </p:nvPicPr>
        <p:blipFill rotWithShape="1">
          <a:blip r:embed="rId3">
            <a:alphaModFix/>
          </a:blip>
          <a:srcRect b="2252" l="0" r="0" t="9079"/>
          <a:stretch/>
        </p:blipFill>
        <p:spPr>
          <a:xfrm>
            <a:off x="1061475" y="2022975"/>
            <a:ext cx="7450450" cy="3902700"/>
          </a:xfrm>
          <a:prstGeom prst="rect">
            <a:avLst/>
          </a:prstGeom>
          <a:noFill/>
          <a:ln>
            <a:noFill/>
          </a:ln>
        </p:spPr>
      </p:pic>
      <p:sp>
        <p:nvSpPr>
          <p:cNvPr id="744" name="Google Shape;744;p124"/>
          <p:cNvSpPr txBox="1"/>
          <p:nvPr>
            <p:ph idx="2" type="body"/>
          </p:nvPr>
        </p:nvSpPr>
        <p:spPr>
          <a:xfrm>
            <a:off x="1229725" y="1556375"/>
            <a:ext cx="7282200" cy="565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sz="1400"/>
              <a:t>NAA: Data Use Agreements, Confidentiality Agreement/Nondisclosure Agreements, Material Transfer Agreements, Master Agreements, Collaboration Agreements</a:t>
            </a:r>
            <a:endParaRPr sz="14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p125"/>
          <p:cNvSpPr/>
          <p:nvPr/>
        </p:nvSpPr>
        <p:spPr>
          <a:xfrm>
            <a:off x="5939000" y="5379700"/>
            <a:ext cx="3204900" cy="1554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125"/>
          <p:cNvSpPr txBox="1"/>
          <p:nvPr>
            <p:ph idx="1" type="body"/>
          </p:nvPr>
        </p:nvSpPr>
        <p:spPr>
          <a:xfrm>
            <a:off x="671757" y="371510"/>
            <a:ext cx="8184600" cy="509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4B2E83"/>
              </a:buClr>
              <a:buSzPts val="3000"/>
              <a:buNone/>
            </a:pPr>
            <a:r>
              <a:rPr lang="en"/>
              <a:t>NAAs by Subtype FY19-2020</a:t>
            </a:r>
            <a:endParaRPr/>
          </a:p>
        </p:txBody>
      </p:sp>
      <p:grpSp>
        <p:nvGrpSpPr>
          <p:cNvPr id="752" name="Google Shape;752;p125"/>
          <p:cNvGrpSpPr/>
          <p:nvPr/>
        </p:nvGrpSpPr>
        <p:grpSpPr>
          <a:xfrm>
            <a:off x="517900" y="881350"/>
            <a:ext cx="8184675" cy="5974650"/>
            <a:chOff x="517900" y="881350"/>
            <a:chExt cx="8184675" cy="5974650"/>
          </a:xfrm>
        </p:grpSpPr>
        <p:pic>
          <p:nvPicPr>
            <p:cNvPr id="753" name="Google Shape;753;p125"/>
            <p:cNvPicPr preferRelativeResize="0"/>
            <p:nvPr/>
          </p:nvPicPr>
          <p:blipFill rotWithShape="1">
            <a:blip r:embed="rId3">
              <a:alphaModFix/>
            </a:blip>
            <a:srcRect b="0" l="0" r="0" t="2085"/>
            <a:stretch/>
          </p:blipFill>
          <p:spPr>
            <a:xfrm>
              <a:off x="517900" y="881350"/>
              <a:ext cx="8184675" cy="5974650"/>
            </a:xfrm>
            <a:prstGeom prst="rect">
              <a:avLst/>
            </a:prstGeom>
            <a:noFill/>
            <a:ln>
              <a:noFill/>
            </a:ln>
          </p:spPr>
        </p:pic>
        <p:pic>
          <p:nvPicPr>
            <p:cNvPr id="754" name="Google Shape;754;p125"/>
            <p:cNvPicPr preferRelativeResize="0"/>
            <p:nvPr/>
          </p:nvPicPr>
          <p:blipFill>
            <a:blip r:embed="rId4">
              <a:alphaModFix/>
            </a:blip>
            <a:stretch>
              <a:fillRect/>
            </a:stretch>
          </p:blipFill>
          <p:spPr>
            <a:xfrm>
              <a:off x="1063900" y="2005050"/>
              <a:ext cx="2795575" cy="374050"/>
            </a:xfrm>
            <a:prstGeom prst="rect">
              <a:avLst/>
            </a:prstGeom>
            <a:noFill/>
            <a:ln>
              <a:noFill/>
            </a:ln>
          </p:spPr>
        </p:pic>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sp>
        <p:nvSpPr>
          <p:cNvPr id="759" name="Google Shape;759;p126"/>
          <p:cNvSpPr txBox="1"/>
          <p:nvPr>
            <p:ph idx="1" type="body"/>
          </p:nvPr>
        </p:nvSpPr>
        <p:spPr>
          <a:xfrm>
            <a:off x="671769" y="-58465"/>
            <a:ext cx="8184600" cy="992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4B2E83"/>
              </a:buClr>
              <a:buSzPts val="3000"/>
              <a:buNone/>
            </a:pPr>
            <a:r>
              <a:rPr lang="en"/>
              <a:t>NAAs by Sponsor Type, FY19-2020</a:t>
            </a:r>
            <a:endParaRPr/>
          </a:p>
        </p:txBody>
      </p:sp>
      <p:graphicFrame>
        <p:nvGraphicFramePr>
          <p:cNvPr id="760" name="Google Shape;760;p126"/>
          <p:cNvGraphicFramePr/>
          <p:nvPr/>
        </p:nvGraphicFramePr>
        <p:xfrm>
          <a:off x="707038" y="1301925"/>
          <a:ext cx="3000000" cy="3000000"/>
        </p:xfrm>
        <a:graphic>
          <a:graphicData uri="http://schemas.openxmlformats.org/drawingml/2006/table">
            <a:tbl>
              <a:tblPr>
                <a:noFill/>
                <a:tableStyleId>{920AC06D-8B7B-49CC-8569-46EED63C6B7E}</a:tableStyleId>
              </a:tblPr>
              <a:tblGrid>
                <a:gridCol w="5814125"/>
                <a:gridCol w="990225"/>
                <a:gridCol w="1004950"/>
              </a:tblGrid>
              <a:tr h="543150">
                <a:tc>
                  <a:txBody>
                    <a:bodyPr/>
                    <a:lstStyle/>
                    <a:p>
                      <a:pPr indent="0" lvl="0" marL="0" rtl="0" algn="l">
                        <a:lnSpc>
                          <a:spcPct val="115000"/>
                        </a:lnSpc>
                        <a:spcBef>
                          <a:spcPts val="0"/>
                        </a:spcBef>
                        <a:spcAft>
                          <a:spcPts val="0"/>
                        </a:spcAft>
                        <a:buNone/>
                      </a:pPr>
                      <a:r>
                        <a:rPr b="1" lang="en" sz="1300">
                          <a:solidFill>
                            <a:srgbClr val="33006F"/>
                          </a:solidFill>
                          <a:latin typeface="Open Sans"/>
                          <a:ea typeface="Open Sans"/>
                          <a:cs typeface="Open Sans"/>
                          <a:sym typeface="Open Sans"/>
                        </a:rPr>
                        <a:t>Associations/Non-Profits </a:t>
                      </a:r>
                      <a:endParaRPr b="1" sz="1300">
                        <a:solidFill>
                          <a:srgbClr val="33006F"/>
                        </a:solidFill>
                        <a:latin typeface="Open Sans"/>
                        <a:ea typeface="Open Sans"/>
                        <a:cs typeface="Open Sans"/>
                        <a:sym typeface="Open Sans"/>
                      </a:endParaRPr>
                    </a:p>
                    <a:p>
                      <a:pPr indent="0" lvl="0" marL="457200" rtl="0" algn="l">
                        <a:lnSpc>
                          <a:spcPct val="115000"/>
                        </a:lnSpc>
                        <a:spcBef>
                          <a:spcPts val="0"/>
                        </a:spcBef>
                        <a:spcAft>
                          <a:spcPts val="0"/>
                        </a:spcAft>
                        <a:buNone/>
                      </a:pPr>
                      <a:r>
                        <a:rPr lang="en" sz="1100">
                          <a:solidFill>
                            <a:srgbClr val="33006F"/>
                          </a:solidFill>
                          <a:latin typeface="Open Sans"/>
                          <a:ea typeface="Open Sans"/>
                          <a:cs typeface="Open Sans"/>
                          <a:sym typeface="Open Sans"/>
                        </a:rPr>
                        <a:t>Foundations and Foreign Non-Profit</a:t>
                      </a:r>
                      <a:endParaRPr sz="1100">
                        <a:solidFill>
                          <a:srgbClr val="33006F"/>
                        </a:solidFill>
                        <a:latin typeface="Open Sans"/>
                        <a:ea typeface="Open Sans"/>
                        <a:cs typeface="Open Sans"/>
                        <a:sym typeface="Open Sa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EFEFEF"/>
                    </a:solidFill>
                  </a:tcPr>
                </a:tc>
                <a:tc>
                  <a:txBody>
                    <a:bodyPr/>
                    <a:lstStyle/>
                    <a:p>
                      <a:pPr indent="0" lvl="0" marL="0" rtl="0" algn="r">
                        <a:lnSpc>
                          <a:spcPct val="115000"/>
                        </a:lnSpc>
                        <a:spcBef>
                          <a:spcPts val="0"/>
                        </a:spcBef>
                        <a:spcAft>
                          <a:spcPts val="0"/>
                        </a:spcAft>
                        <a:buNone/>
                      </a:pPr>
                      <a:r>
                        <a:rPr lang="en">
                          <a:solidFill>
                            <a:srgbClr val="33006F"/>
                          </a:solidFill>
                          <a:latin typeface="Open Sans"/>
                          <a:ea typeface="Open Sans"/>
                          <a:cs typeface="Open Sans"/>
                          <a:sym typeface="Open Sans"/>
                        </a:rPr>
                        <a:t>103</a:t>
                      </a:r>
                      <a:endParaRPr>
                        <a:solidFill>
                          <a:srgbClr val="33006F"/>
                        </a:solidFill>
                        <a:latin typeface="Open Sans"/>
                        <a:ea typeface="Open Sans"/>
                        <a:cs typeface="Open Sans"/>
                        <a:sym typeface="Open Sa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EFEFEF"/>
                    </a:solidFill>
                  </a:tcPr>
                </a:tc>
                <a:tc>
                  <a:txBody>
                    <a:bodyPr/>
                    <a:lstStyle/>
                    <a:p>
                      <a:pPr indent="0" lvl="0" marL="0" rtl="0" algn="r">
                        <a:lnSpc>
                          <a:spcPct val="115000"/>
                        </a:lnSpc>
                        <a:spcBef>
                          <a:spcPts val="0"/>
                        </a:spcBef>
                        <a:spcAft>
                          <a:spcPts val="0"/>
                        </a:spcAft>
                        <a:buNone/>
                      </a:pPr>
                      <a:r>
                        <a:rPr b="1" lang="en">
                          <a:solidFill>
                            <a:srgbClr val="33006F"/>
                          </a:solidFill>
                          <a:latin typeface="Open Sans"/>
                          <a:ea typeface="Open Sans"/>
                          <a:cs typeface="Open Sans"/>
                          <a:sym typeface="Open Sans"/>
                        </a:rPr>
                        <a:t>132</a:t>
                      </a:r>
                      <a:endParaRPr b="1">
                        <a:solidFill>
                          <a:srgbClr val="33006F"/>
                        </a:solidFill>
                        <a:latin typeface="Open Sans"/>
                        <a:ea typeface="Open Sans"/>
                        <a:cs typeface="Open Sans"/>
                        <a:sym typeface="Open Sa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EFEFEF"/>
                    </a:solidFill>
                  </a:tcPr>
                </a:tc>
              </a:tr>
              <a:tr h="608475">
                <a:tc>
                  <a:txBody>
                    <a:bodyPr/>
                    <a:lstStyle/>
                    <a:p>
                      <a:pPr indent="0" lvl="0" marL="0" rtl="0" algn="l">
                        <a:lnSpc>
                          <a:spcPct val="115000"/>
                        </a:lnSpc>
                        <a:spcBef>
                          <a:spcPts val="0"/>
                        </a:spcBef>
                        <a:spcAft>
                          <a:spcPts val="0"/>
                        </a:spcAft>
                        <a:buNone/>
                      </a:pPr>
                      <a:r>
                        <a:rPr b="1" lang="en" sz="1300">
                          <a:solidFill>
                            <a:srgbClr val="33006F"/>
                          </a:solidFill>
                          <a:latin typeface="Open Sans"/>
                          <a:ea typeface="Open Sans"/>
                          <a:cs typeface="Open Sans"/>
                          <a:sym typeface="Open Sans"/>
                        </a:rPr>
                        <a:t>Industry </a:t>
                      </a:r>
                      <a:endParaRPr b="1" sz="1300">
                        <a:solidFill>
                          <a:srgbClr val="33006F"/>
                        </a:solidFill>
                        <a:latin typeface="Open Sans"/>
                        <a:ea typeface="Open Sans"/>
                        <a:cs typeface="Open Sans"/>
                        <a:sym typeface="Open Sans"/>
                      </a:endParaRPr>
                    </a:p>
                    <a:p>
                      <a:pPr indent="0" lvl="0" marL="457200" rtl="0" algn="l">
                        <a:lnSpc>
                          <a:spcPct val="115000"/>
                        </a:lnSpc>
                        <a:spcBef>
                          <a:spcPts val="0"/>
                        </a:spcBef>
                        <a:spcAft>
                          <a:spcPts val="0"/>
                        </a:spcAft>
                        <a:buNone/>
                      </a:pPr>
                      <a:r>
                        <a:rPr lang="en" sz="1100">
                          <a:solidFill>
                            <a:srgbClr val="33006F"/>
                          </a:solidFill>
                          <a:latin typeface="Open Sans"/>
                          <a:ea typeface="Open Sans"/>
                          <a:cs typeface="Open Sans"/>
                          <a:sym typeface="Open Sans"/>
                        </a:rPr>
                        <a:t>Corporate Foundation, Corporate Business, Industry Foreign</a:t>
                      </a:r>
                      <a:endParaRPr sz="1100">
                        <a:solidFill>
                          <a:srgbClr val="33006F"/>
                        </a:solidFill>
                        <a:latin typeface="Open Sans"/>
                        <a:ea typeface="Open Sans"/>
                        <a:cs typeface="Open Sans"/>
                        <a:sym typeface="Open Sa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EFEFEF"/>
                    </a:solidFill>
                  </a:tcPr>
                </a:tc>
                <a:tc>
                  <a:txBody>
                    <a:bodyPr/>
                    <a:lstStyle/>
                    <a:p>
                      <a:pPr indent="0" lvl="0" marL="0" rtl="0" algn="r">
                        <a:lnSpc>
                          <a:spcPct val="115000"/>
                        </a:lnSpc>
                        <a:spcBef>
                          <a:spcPts val="0"/>
                        </a:spcBef>
                        <a:spcAft>
                          <a:spcPts val="0"/>
                        </a:spcAft>
                        <a:buNone/>
                      </a:pPr>
                      <a:r>
                        <a:rPr lang="en">
                          <a:solidFill>
                            <a:srgbClr val="33006F"/>
                          </a:solidFill>
                          <a:latin typeface="Open Sans"/>
                          <a:ea typeface="Open Sans"/>
                          <a:cs typeface="Open Sans"/>
                          <a:sym typeface="Open Sans"/>
                        </a:rPr>
                        <a:t>5</a:t>
                      </a:r>
                      <a:r>
                        <a:rPr lang="en">
                          <a:solidFill>
                            <a:srgbClr val="33006F"/>
                          </a:solidFill>
                          <a:latin typeface="Open Sans"/>
                          <a:ea typeface="Open Sans"/>
                          <a:cs typeface="Open Sans"/>
                          <a:sym typeface="Open Sans"/>
                        </a:rPr>
                        <a:t>18</a:t>
                      </a:r>
                      <a:endParaRPr>
                        <a:solidFill>
                          <a:srgbClr val="33006F"/>
                        </a:solidFill>
                        <a:latin typeface="Open Sans"/>
                        <a:ea typeface="Open Sans"/>
                        <a:cs typeface="Open Sans"/>
                        <a:sym typeface="Open Sa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EFEFEF"/>
                    </a:solidFill>
                  </a:tcPr>
                </a:tc>
                <a:tc>
                  <a:txBody>
                    <a:bodyPr/>
                    <a:lstStyle/>
                    <a:p>
                      <a:pPr indent="0" lvl="0" marL="0" rtl="0" algn="r">
                        <a:lnSpc>
                          <a:spcPct val="115000"/>
                        </a:lnSpc>
                        <a:spcBef>
                          <a:spcPts val="0"/>
                        </a:spcBef>
                        <a:spcAft>
                          <a:spcPts val="0"/>
                        </a:spcAft>
                        <a:buNone/>
                      </a:pPr>
                      <a:r>
                        <a:rPr b="1" lang="en">
                          <a:solidFill>
                            <a:srgbClr val="33006F"/>
                          </a:solidFill>
                          <a:latin typeface="Open Sans"/>
                          <a:ea typeface="Open Sans"/>
                          <a:cs typeface="Open Sans"/>
                          <a:sym typeface="Open Sans"/>
                        </a:rPr>
                        <a:t>545</a:t>
                      </a:r>
                      <a:endParaRPr b="1">
                        <a:solidFill>
                          <a:srgbClr val="33006F"/>
                        </a:solidFill>
                        <a:latin typeface="Open Sans"/>
                        <a:ea typeface="Open Sans"/>
                        <a:cs typeface="Open Sans"/>
                        <a:sym typeface="Open Sa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EFEFEF"/>
                    </a:solidFill>
                  </a:tcPr>
                </a:tc>
              </a:tr>
              <a:tr h="365175">
                <a:tc>
                  <a:txBody>
                    <a:bodyPr/>
                    <a:lstStyle/>
                    <a:p>
                      <a:pPr indent="0" lvl="0" marL="0" rtl="0" algn="l">
                        <a:lnSpc>
                          <a:spcPct val="115000"/>
                        </a:lnSpc>
                        <a:spcBef>
                          <a:spcPts val="0"/>
                        </a:spcBef>
                        <a:spcAft>
                          <a:spcPts val="0"/>
                        </a:spcAft>
                        <a:buNone/>
                      </a:pPr>
                      <a:r>
                        <a:rPr lang="en" sz="1300">
                          <a:solidFill>
                            <a:srgbClr val="33006F"/>
                          </a:solidFill>
                          <a:latin typeface="Open Sans"/>
                          <a:ea typeface="Open Sans"/>
                          <a:cs typeface="Open Sans"/>
                          <a:sym typeface="Open Sans"/>
                        </a:rPr>
                        <a:t>Federal Government</a:t>
                      </a:r>
                      <a:endParaRPr sz="1300">
                        <a:solidFill>
                          <a:srgbClr val="33006F"/>
                        </a:solidFill>
                        <a:latin typeface="Open Sans"/>
                        <a:ea typeface="Open Sans"/>
                        <a:cs typeface="Open Sans"/>
                        <a:sym typeface="Open Sa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EFEFEF"/>
                    </a:solidFill>
                  </a:tcPr>
                </a:tc>
                <a:tc>
                  <a:txBody>
                    <a:bodyPr/>
                    <a:lstStyle/>
                    <a:p>
                      <a:pPr indent="0" lvl="0" marL="0" rtl="0" algn="r">
                        <a:lnSpc>
                          <a:spcPct val="115000"/>
                        </a:lnSpc>
                        <a:spcBef>
                          <a:spcPts val="0"/>
                        </a:spcBef>
                        <a:spcAft>
                          <a:spcPts val="0"/>
                        </a:spcAft>
                        <a:buNone/>
                      </a:pPr>
                      <a:r>
                        <a:rPr lang="en">
                          <a:solidFill>
                            <a:srgbClr val="33006F"/>
                          </a:solidFill>
                          <a:latin typeface="Open Sans"/>
                          <a:ea typeface="Open Sans"/>
                          <a:cs typeface="Open Sans"/>
                          <a:sym typeface="Open Sans"/>
                        </a:rPr>
                        <a:t>146</a:t>
                      </a:r>
                      <a:endParaRPr>
                        <a:solidFill>
                          <a:srgbClr val="33006F"/>
                        </a:solidFill>
                        <a:latin typeface="Open Sans"/>
                        <a:ea typeface="Open Sans"/>
                        <a:cs typeface="Open Sans"/>
                        <a:sym typeface="Open Sa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EFEFEF"/>
                    </a:solidFill>
                  </a:tcPr>
                </a:tc>
                <a:tc>
                  <a:txBody>
                    <a:bodyPr/>
                    <a:lstStyle/>
                    <a:p>
                      <a:pPr indent="0" lvl="0" marL="0" rtl="0" algn="r">
                        <a:lnSpc>
                          <a:spcPct val="115000"/>
                        </a:lnSpc>
                        <a:spcBef>
                          <a:spcPts val="0"/>
                        </a:spcBef>
                        <a:spcAft>
                          <a:spcPts val="0"/>
                        </a:spcAft>
                        <a:buNone/>
                      </a:pPr>
                      <a:r>
                        <a:rPr lang="en">
                          <a:solidFill>
                            <a:srgbClr val="33006F"/>
                          </a:solidFill>
                          <a:latin typeface="Open Sans"/>
                          <a:ea typeface="Open Sans"/>
                          <a:cs typeface="Open Sans"/>
                          <a:sym typeface="Open Sans"/>
                        </a:rPr>
                        <a:t>127</a:t>
                      </a:r>
                      <a:endParaRPr>
                        <a:solidFill>
                          <a:srgbClr val="33006F"/>
                        </a:solidFill>
                        <a:latin typeface="Open Sans"/>
                        <a:ea typeface="Open Sans"/>
                        <a:cs typeface="Open Sans"/>
                        <a:sym typeface="Open Sa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EFEFEF"/>
                    </a:solidFill>
                  </a:tcPr>
                </a:tc>
              </a:tr>
              <a:tr h="332525">
                <a:tc>
                  <a:txBody>
                    <a:bodyPr/>
                    <a:lstStyle/>
                    <a:p>
                      <a:pPr indent="0" lvl="0" marL="0" rtl="0" algn="l">
                        <a:lnSpc>
                          <a:spcPct val="115000"/>
                        </a:lnSpc>
                        <a:spcBef>
                          <a:spcPts val="0"/>
                        </a:spcBef>
                        <a:spcAft>
                          <a:spcPts val="0"/>
                        </a:spcAft>
                        <a:buNone/>
                      </a:pPr>
                      <a:r>
                        <a:rPr lang="en" sz="1300">
                          <a:solidFill>
                            <a:srgbClr val="33006F"/>
                          </a:solidFill>
                          <a:latin typeface="Open Sans"/>
                          <a:ea typeface="Open Sans"/>
                          <a:cs typeface="Open Sans"/>
                          <a:sym typeface="Open Sans"/>
                        </a:rPr>
                        <a:t>Foreign Government</a:t>
                      </a:r>
                      <a:endParaRPr sz="1300">
                        <a:solidFill>
                          <a:srgbClr val="33006F"/>
                        </a:solidFill>
                        <a:latin typeface="Open Sans"/>
                        <a:ea typeface="Open Sans"/>
                        <a:cs typeface="Open Sans"/>
                        <a:sym typeface="Open Sa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EFEFEF"/>
                    </a:solidFill>
                  </a:tcPr>
                </a:tc>
                <a:tc>
                  <a:txBody>
                    <a:bodyPr/>
                    <a:lstStyle/>
                    <a:p>
                      <a:pPr indent="0" lvl="0" marL="0" rtl="0" algn="r">
                        <a:lnSpc>
                          <a:spcPct val="115000"/>
                        </a:lnSpc>
                        <a:spcBef>
                          <a:spcPts val="0"/>
                        </a:spcBef>
                        <a:spcAft>
                          <a:spcPts val="0"/>
                        </a:spcAft>
                        <a:buNone/>
                      </a:pPr>
                      <a:r>
                        <a:rPr lang="en">
                          <a:solidFill>
                            <a:srgbClr val="33006F"/>
                          </a:solidFill>
                          <a:latin typeface="Open Sans"/>
                          <a:ea typeface="Open Sans"/>
                          <a:cs typeface="Open Sans"/>
                          <a:sym typeface="Open Sans"/>
                        </a:rPr>
                        <a:t>6</a:t>
                      </a:r>
                      <a:endParaRPr>
                        <a:solidFill>
                          <a:srgbClr val="33006F"/>
                        </a:solidFill>
                        <a:latin typeface="Open Sans"/>
                        <a:ea typeface="Open Sans"/>
                        <a:cs typeface="Open Sans"/>
                        <a:sym typeface="Open Sa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EFEFEF"/>
                    </a:solidFill>
                  </a:tcPr>
                </a:tc>
                <a:tc>
                  <a:txBody>
                    <a:bodyPr/>
                    <a:lstStyle/>
                    <a:p>
                      <a:pPr indent="0" lvl="0" marL="0" rtl="0" algn="r">
                        <a:lnSpc>
                          <a:spcPct val="115000"/>
                        </a:lnSpc>
                        <a:spcBef>
                          <a:spcPts val="0"/>
                        </a:spcBef>
                        <a:spcAft>
                          <a:spcPts val="0"/>
                        </a:spcAft>
                        <a:buNone/>
                      </a:pPr>
                      <a:r>
                        <a:rPr lang="en">
                          <a:solidFill>
                            <a:srgbClr val="33006F"/>
                          </a:solidFill>
                          <a:latin typeface="Open Sans"/>
                          <a:ea typeface="Open Sans"/>
                          <a:cs typeface="Open Sans"/>
                          <a:sym typeface="Open Sans"/>
                        </a:rPr>
                        <a:t>4</a:t>
                      </a:r>
                      <a:endParaRPr>
                        <a:solidFill>
                          <a:srgbClr val="33006F"/>
                        </a:solidFill>
                        <a:latin typeface="Open Sans"/>
                        <a:ea typeface="Open Sans"/>
                        <a:cs typeface="Open Sans"/>
                        <a:sym typeface="Open Sa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EFEFEF"/>
                    </a:solidFill>
                  </a:tcPr>
                </a:tc>
              </a:tr>
              <a:tr h="608475">
                <a:tc>
                  <a:txBody>
                    <a:bodyPr/>
                    <a:lstStyle/>
                    <a:p>
                      <a:pPr indent="0" lvl="0" marL="0" rtl="0" algn="l">
                        <a:lnSpc>
                          <a:spcPct val="115000"/>
                        </a:lnSpc>
                        <a:spcBef>
                          <a:spcPts val="0"/>
                        </a:spcBef>
                        <a:spcAft>
                          <a:spcPts val="0"/>
                        </a:spcAft>
                        <a:buNone/>
                      </a:pPr>
                      <a:r>
                        <a:rPr b="1" lang="en" sz="1300">
                          <a:solidFill>
                            <a:srgbClr val="33006F"/>
                          </a:solidFill>
                          <a:latin typeface="Open Sans"/>
                          <a:ea typeface="Open Sans"/>
                          <a:cs typeface="Open Sans"/>
                          <a:sym typeface="Open Sans"/>
                        </a:rPr>
                        <a:t>Institutes of Higher Ed </a:t>
                      </a:r>
                      <a:endParaRPr b="1" sz="1300">
                        <a:solidFill>
                          <a:srgbClr val="33006F"/>
                        </a:solidFill>
                        <a:latin typeface="Open Sans"/>
                        <a:ea typeface="Open Sans"/>
                        <a:cs typeface="Open Sans"/>
                        <a:sym typeface="Open Sans"/>
                      </a:endParaRPr>
                    </a:p>
                    <a:p>
                      <a:pPr indent="0" lvl="0" marL="457200" rtl="0" algn="l">
                        <a:lnSpc>
                          <a:spcPct val="115000"/>
                        </a:lnSpc>
                        <a:spcBef>
                          <a:spcPts val="0"/>
                        </a:spcBef>
                        <a:spcAft>
                          <a:spcPts val="0"/>
                        </a:spcAft>
                        <a:buNone/>
                      </a:pPr>
                      <a:r>
                        <a:rPr lang="en" sz="1100">
                          <a:solidFill>
                            <a:srgbClr val="33006F"/>
                          </a:solidFill>
                          <a:latin typeface="Open Sans"/>
                          <a:ea typeface="Open Sans"/>
                          <a:cs typeface="Open Sans"/>
                          <a:sym typeface="Open Sans"/>
                        </a:rPr>
                        <a:t>WA, Foreign, Other State Universities, Private Universities</a:t>
                      </a:r>
                      <a:endParaRPr sz="1100">
                        <a:solidFill>
                          <a:srgbClr val="33006F"/>
                        </a:solidFill>
                        <a:latin typeface="Open Sans"/>
                        <a:ea typeface="Open Sans"/>
                        <a:cs typeface="Open Sans"/>
                        <a:sym typeface="Open Sa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EFEFEF"/>
                    </a:solidFill>
                  </a:tcPr>
                </a:tc>
                <a:tc>
                  <a:txBody>
                    <a:bodyPr/>
                    <a:lstStyle/>
                    <a:p>
                      <a:pPr indent="0" lvl="0" marL="0" rtl="0" algn="r">
                        <a:lnSpc>
                          <a:spcPct val="115000"/>
                        </a:lnSpc>
                        <a:spcBef>
                          <a:spcPts val="0"/>
                        </a:spcBef>
                        <a:spcAft>
                          <a:spcPts val="0"/>
                        </a:spcAft>
                        <a:buNone/>
                      </a:pPr>
                      <a:r>
                        <a:rPr lang="en">
                          <a:solidFill>
                            <a:srgbClr val="33006F"/>
                          </a:solidFill>
                          <a:latin typeface="Open Sans"/>
                          <a:ea typeface="Open Sans"/>
                          <a:cs typeface="Open Sans"/>
                          <a:sym typeface="Open Sans"/>
                        </a:rPr>
                        <a:t>82</a:t>
                      </a:r>
                      <a:endParaRPr>
                        <a:solidFill>
                          <a:srgbClr val="33006F"/>
                        </a:solidFill>
                        <a:latin typeface="Open Sans"/>
                        <a:ea typeface="Open Sans"/>
                        <a:cs typeface="Open Sans"/>
                        <a:sym typeface="Open Sa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EFEFEF"/>
                    </a:solidFill>
                  </a:tcPr>
                </a:tc>
                <a:tc>
                  <a:txBody>
                    <a:bodyPr/>
                    <a:lstStyle/>
                    <a:p>
                      <a:pPr indent="0" lvl="0" marL="0" rtl="0" algn="r">
                        <a:lnSpc>
                          <a:spcPct val="115000"/>
                        </a:lnSpc>
                        <a:spcBef>
                          <a:spcPts val="0"/>
                        </a:spcBef>
                        <a:spcAft>
                          <a:spcPts val="0"/>
                        </a:spcAft>
                        <a:buNone/>
                      </a:pPr>
                      <a:r>
                        <a:rPr b="1" lang="en">
                          <a:solidFill>
                            <a:srgbClr val="33006F"/>
                          </a:solidFill>
                          <a:latin typeface="Open Sans"/>
                          <a:ea typeface="Open Sans"/>
                          <a:cs typeface="Open Sans"/>
                          <a:sym typeface="Open Sans"/>
                        </a:rPr>
                        <a:t>92</a:t>
                      </a:r>
                      <a:endParaRPr b="1">
                        <a:solidFill>
                          <a:srgbClr val="33006F"/>
                        </a:solidFill>
                        <a:latin typeface="Open Sans"/>
                        <a:ea typeface="Open Sans"/>
                        <a:cs typeface="Open Sans"/>
                        <a:sym typeface="Open Sa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EFEFEF"/>
                    </a:solidFill>
                  </a:tcPr>
                </a:tc>
              </a:tr>
              <a:tr h="608475">
                <a:tc>
                  <a:txBody>
                    <a:bodyPr/>
                    <a:lstStyle/>
                    <a:p>
                      <a:pPr indent="0" lvl="0" marL="0" rtl="0" algn="l">
                        <a:lnSpc>
                          <a:spcPct val="115000"/>
                        </a:lnSpc>
                        <a:spcBef>
                          <a:spcPts val="0"/>
                        </a:spcBef>
                        <a:spcAft>
                          <a:spcPts val="0"/>
                        </a:spcAft>
                        <a:buNone/>
                      </a:pPr>
                      <a:r>
                        <a:rPr lang="en" sz="1300">
                          <a:solidFill>
                            <a:srgbClr val="33006F"/>
                          </a:solidFill>
                          <a:latin typeface="Open Sans"/>
                          <a:ea typeface="Open Sans"/>
                          <a:cs typeface="Open Sans"/>
                          <a:sym typeface="Open Sans"/>
                        </a:rPr>
                        <a:t>State of WA </a:t>
                      </a:r>
                      <a:endParaRPr sz="1300">
                        <a:solidFill>
                          <a:srgbClr val="33006F"/>
                        </a:solidFill>
                        <a:latin typeface="Open Sans"/>
                        <a:ea typeface="Open Sans"/>
                        <a:cs typeface="Open Sans"/>
                        <a:sym typeface="Open Sans"/>
                      </a:endParaRPr>
                    </a:p>
                    <a:p>
                      <a:pPr indent="0" lvl="0" marL="457200" rtl="0" algn="l">
                        <a:lnSpc>
                          <a:spcPct val="115000"/>
                        </a:lnSpc>
                        <a:spcBef>
                          <a:spcPts val="0"/>
                        </a:spcBef>
                        <a:spcAft>
                          <a:spcPts val="0"/>
                        </a:spcAft>
                        <a:buNone/>
                      </a:pPr>
                      <a:r>
                        <a:rPr lang="en" sz="1100">
                          <a:solidFill>
                            <a:srgbClr val="33006F"/>
                          </a:solidFill>
                          <a:latin typeface="Open Sans"/>
                          <a:ea typeface="Open Sans"/>
                          <a:cs typeface="Open Sans"/>
                          <a:sym typeface="Open Sans"/>
                        </a:rPr>
                        <a:t>State Agencies, School Districts</a:t>
                      </a:r>
                      <a:endParaRPr sz="1100">
                        <a:solidFill>
                          <a:srgbClr val="33006F"/>
                        </a:solidFill>
                        <a:latin typeface="Open Sans"/>
                        <a:ea typeface="Open Sans"/>
                        <a:cs typeface="Open Sans"/>
                        <a:sym typeface="Open Sa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EFEFEF"/>
                    </a:solidFill>
                  </a:tcPr>
                </a:tc>
                <a:tc>
                  <a:txBody>
                    <a:bodyPr/>
                    <a:lstStyle/>
                    <a:p>
                      <a:pPr indent="0" lvl="0" marL="0" rtl="0" algn="r">
                        <a:lnSpc>
                          <a:spcPct val="115000"/>
                        </a:lnSpc>
                        <a:spcBef>
                          <a:spcPts val="0"/>
                        </a:spcBef>
                        <a:spcAft>
                          <a:spcPts val="0"/>
                        </a:spcAft>
                        <a:buNone/>
                      </a:pPr>
                      <a:r>
                        <a:rPr lang="en">
                          <a:solidFill>
                            <a:srgbClr val="33006F"/>
                          </a:solidFill>
                          <a:latin typeface="Open Sans"/>
                          <a:ea typeface="Open Sans"/>
                          <a:cs typeface="Open Sans"/>
                          <a:sym typeface="Open Sans"/>
                        </a:rPr>
                        <a:t>15</a:t>
                      </a:r>
                      <a:endParaRPr>
                        <a:solidFill>
                          <a:srgbClr val="33006F"/>
                        </a:solidFill>
                        <a:latin typeface="Open Sans"/>
                        <a:ea typeface="Open Sans"/>
                        <a:cs typeface="Open Sans"/>
                        <a:sym typeface="Open Sa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EFEFEF"/>
                    </a:solidFill>
                  </a:tcPr>
                </a:tc>
                <a:tc>
                  <a:txBody>
                    <a:bodyPr/>
                    <a:lstStyle/>
                    <a:p>
                      <a:pPr indent="0" lvl="0" marL="0" rtl="0" algn="r">
                        <a:lnSpc>
                          <a:spcPct val="115000"/>
                        </a:lnSpc>
                        <a:spcBef>
                          <a:spcPts val="0"/>
                        </a:spcBef>
                        <a:spcAft>
                          <a:spcPts val="0"/>
                        </a:spcAft>
                        <a:buNone/>
                      </a:pPr>
                      <a:r>
                        <a:rPr lang="en">
                          <a:solidFill>
                            <a:srgbClr val="33006F"/>
                          </a:solidFill>
                          <a:latin typeface="Open Sans"/>
                          <a:ea typeface="Open Sans"/>
                          <a:cs typeface="Open Sans"/>
                          <a:sym typeface="Open Sans"/>
                        </a:rPr>
                        <a:t>7</a:t>
                      </a:r>
                      <a:endParaRPr>
                        <a:solidFill>
                          <a:srgbClr val="33006F"/>
                        </a:solidFill>
                        <a:latin typeface="Open Sans"/>
                        <a:ea typeface="Open Sans"/>
                        <a:cs typeface="Open Sans"/>
                        <a:sym typeface="Open Sa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EFEFEF"/>
                    </a:solidFill>
                  </a:tcPr>
                </a:tc>
              </a:tr>
              <a:tr h="348875">
                <a:tc>
                  <a:txBody>
                    <a:bodyPr/>
                    <a:lstStyle/>
                    <a:p>
                      <a:pPr indent="0" lvl="0" marL="0" rtl="0" algn="l">
                        <a:lnSpc>
                          <a:spcPct val="115000"/>
                        </a:lnSpc>
                        <a:spcBef>
                          <a:spcPts val="0"/>
                        </a:spcBef>
                        <a:spcAft>
                          <a:spcPts val="0"/>
                        </a:spcAft>
                        <a:buNone/>
                      </a:pPr>
                      <a:r>
                        <a:rPr b="1" lang="en" sz="1300">
                          <a:solidFill>
                            <a:srgbClr val="33006F"/>
                          </a:solidFill>
                          <a:latin typeface="Open Sans"/>
                          <a:ea typeface="Open Sans"/>
                          <a:cs typeface="Open Sans"/>
                          <a:sym typeface="Open Sans"/>
                        </a:rPr>
                        <a:t>Other State</a:t>
                      </a:r>
                      <a:endParaRPr b="1" sz="1300">
                        <a:solidFill>
                          <a:srgbClr val="33006F"/>
                        </a:solidFill>
                        <a:latin typeface="Open Sans"/>
                        <a:ea typeface="Open Sans"/>
                        <a:cs typeface="Open Sans"/>
                        <a:sym typeface="Open Sa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EFEFEF"/>
                    </a:solidFill>
                  </a:tcPr>
                </a:tc>
                <a:tc>
                  <a:txBody>
                    <a:bodyPr/>
                    <a:lstStyle/>
                    <a:p>
                      <a:pPr indent="0" lvl="0" marL="0" rtl="0" algn="r">
                        <a:lnSpc>
                          <a:spcPct val="115000"/>
                        </a:lnSpc>
                        <a:spcBef>
                          <a:spcPts val="0"/>
                        </a:spcBef>
                        <a:spcAft>
                          <a:spcPts val="0"/>
                        </a:spcAft>
                        <a:buNone/>
                      </a:pPr>
                      <a:r>
                        <a:rPr lang="en">
                          <a:solidFill>
                            <a:srgbClr val="33006F"/>
                          </a:solidFill>
                          <a:latin typeface="Open Sans"/>
                          <a:ea typeface="Open Sans"/>
                          <a:cs typeface="Open Sans"/>
                          <a:sym typeface="Open Sans"/>
                        </a:rPr>
                        <a:t>1</a:t>
                      </a:r>
                      <a:endParaRPr>
                        <a:solidFill>
                          <a:srgbClr val="33006F"/>
                        </a:solidFill>
                        <a:latin typeface="Open Sans"/>
                        <a:ea typeface="Open Sans"/>
                        <a:cs typeface="Open Sans"/>
                        <a:sym typeface="Open Sa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EFEFEF"/>
                    </a:solidFill>
                  </a:tcPr>
                </a:tc>
                <a:tc>
                  <a:txBody>
                    <a:bodyPr/>
                    <a:lstStyle/>
                    <a:p>
                      <a:pPr indent="0" lvl="0" marL="0" rtl="0" algn="r">
                        <a:lnSpc>
                          <a:spcPct val="115000"/>
                        </a:lnSpc>
                        <a:spcBef>
                          <a:spcPts val="0"/>
                        </a:spcBef>
                        <a:spcAft>
                          <a:spcPts val="0"/>
                        </a:spcAft>
                        <a:buNone/>
                      </a:pPr>
                      <a:r>
                        <a:rPr b="1" lang="en">
                          <a:solidFill>
                            <a:srgbClr val="33006F"/>
                          </a:solidFill>
                          <a:latin typeface="Open Sans"/>
                          <a:ea typeface="Open Sans"/>
                          <a:cs typeface="Open Sans"/>
                          <a:sym typeface="Open Sans"/>
                        </a:rPr>
                        <a:t>3</a:t>
                      </a:r>
                      <a:endParaRPr b="1">
                        <a:solidFill>
                          <a:srgbClr val="33006F"/>
                        </a:solidFill>
                        <a:latin typeface="Open Sans"/>
                        <a:ea typeface="Open Sans"/>
                        <a:cs typeface="Open Sans"/>
                        <a:sym typeface="Open Sa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EFEFEF"/>
                    </a:solidFill>
                  </a:tcPr>
                </a:tc>
              </a:tr>
              <a:tr h="608475">
                <a:tc>
                  <a:txBody>
                    <a:bodyPr/>
                    <a:lstStyle/>
                    <a:p>
                      <a:pPr indent="0" lvl="0" marL="0" rtl="0" algn="l">
                        <a:lnSpc>
                          <a:spcPct val="115000"/>
                        </a:lnSpc>
                        <a:spcBef>
                          <a:spcPts val="0"/>
                        </a:spcBef>
                        <a:spcAft>
                          <a:spcPts val="0"/>
                        </a:spcAft>
                        <a:buNone/>
                      </a:pPr>
                      <a:r>
                        <a:rPr lang="en" sz="1300">
                          <a:solidFill>
                            <a:srgbClr val="33006F"/>
                          </a:solidFill>
                          <a:latin typeface="Open Sans"/>
                          <a:ea typeface="Open Sans"/>
                          <a:cs typeface="Open Sans"/>
                          <a:sym typeface="Open Sans"/>
                        </a:rPr>
                        <a:t>Local Government </a:t>
                      </a:r>
                      <a:endParaRPr sz="1300">
                        <a:solidFill>
                          <a:srgbClr val="33006F"/>
                        </a:solidFill>
                        <a:latin typeface="Open Sans"/>
                        <a:ea typeface="Open Sans"/>
                        <a:cs typeface="Open Sans"/>
                        <a:sym typeface="Open Sans"/>
                      </a:endParaRPr>
                    </a:p>
                    <a:p>
                      <a:pPr indent="0" lvl="0" marL="457200" rtl="0" algn="l">
                        <a:lnSpc>
                          <a:spcPct val="115000"/>
                        </a:lnSpc>
                        <a:spcBef>
                          <a:spcPts val="0"/>
                        </a:spcBef>
                        <a:spcAft>
                          <a:spcPts val="0"/>
                        </a:spcAft>
                        <a:buNone/>
                      </a:pPr>
                      <a:r>
                        <a:rPr lang="en" sz="1100">
                          <a:solidFill>
                            <a:srgbClr val="33006F"/>
                          </a:solidFill>
                          <a:latin typeface="Open Sans"/>
                          <a:ea typeface="Open Sans"/>
                          <a:cs typeface="Open Sans"/>
                          <a:sym typeface="Open Sans"/>
                        </a:rPr>
                        <a:t>Cities, Counties, etc</a:t>
                      </a:r>
                      <a:endParaRPr sz="1100">
                        <a:solidFill>
                          <a:srgbClr val="33006F"/>
                        </a:solidFill>
                        <a:latin typeface="Open Sans"/>
                        <a:ea typeface="Open Sans"/>
                        <a:cs typeface="Open Sans"/>
                        <a:sym typeface="Open Sa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EFEFEF"/>
                    </a:solidFill>
                  </a:tcPr>
                </a:tc>
                <a:tc>
                  <a:txBody>
                    <a:bodyPr/>
                    <a:lstStyle/>
                    <a:p>
                      <a:pPr indent="0" lvl="0" marL="0" rtl="0" algn="r">
                        <a:lnSpc>
                          <a:spcPct val="115000"/>
                        </a:lnSpc>
                        <a:spcBef>
                          <a:spcPts val="0"/>
                        </a:spcBef>
                        <a:spcAft>
                          <a:spcPts val="0"/>
                        </a:spcAft>
                        <a:buNone/>
                      </a:pPr>
                      <a:r>
                        <a:rPr lang="en">
                          <a:solidFill>
                            <a:srgbClr val="33006F"/>
                          </a:solidFill>
                          <a:latin typeface="Open Sans"/>
                          <a:ea typeface="Open Sans"/>
                          <a:cs typeface="Open Sans"/>
                          <a:sym typeface="Open Sans"/>
                        </a:rPr>
                        <a:t>9</a:t>
                      </a:r>
                      <a:endParaRPr>
                        <a:solidFill>
                          <a:srgbClr val="33006F"/>
                        </a:solidFill>
                        <a:latin typeface="Open Sans"/>
                        <a:ea typeface="Open Sans"/>
                        <a:cs typeface="Open Sans"/>
                        <a:sym typeface="Open Sa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EFEFEF"/>
                    </a:solidFill>
                  </a:tcPr>
                </a:tc>
                <a:tc>
                  <a:txBody>
                    <a:bodyPr/>
                    <a:lstStyle/>
                    <a:p>
                      <a:pPr indent="0" lvl="0" marL="0" rtl="0" algn="r">
                        <a:lnSpc>
                          <a:spcPct val="115000"/>
                        </a:lnSpc>
                        <a:spcBef>
                          <a:spcPts val="0"/>
                        </a:spcBef>
                        <a:spcAft>
                          <a:spcPts val="0"/>
                        </a:spcAft>
                        <a:buNone/>
                      </a:pPr>
                      <a:r>
                        <a:rPr lang="en">
                          <a:solidFill>
                            <a:srgbClr val="33006F"/>
                          </a:solidFill>
                          <a:latin typeface="Open Sans"/>
                          <a:ea typeface="Open Sans"/>
                          <a:cs typeface="Open Sans"/>
                          <a:sym typeface="Open Sans"/>
                        </a:rPr>
                        <a:t>8</a:t>
                      </a:r>
                      <a:endParaRPr>
                        <a:solidFill>
                          <a:srgbClr val="33006F"/>
                        </a:solidFill>
                        <a:latin typeface="Open Sans"/>
                        <a:ea typeface="Open Sans"/>
                        <a:cs typeface="Open Sans"/>
                        <a:sym typeface="Open Sa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EFEFEF"/>
                    </a:solidFill>
                  </a:tcPr>
                </a:tc>
              </a:tr>
              <a:tr h="415925">
                <a:tc>
                  <a:txBody>
                    <a:bodyPr/>
                    <a:lstStyle/>
                    <a:p>
                      <a:pPr indent="0" lvl="0" marL="0" rtl="0" algn="l">
                        <a:lnSpc>
                          <a:spcPct val="115000"/>
                        </a:lnSpc>
                        <a:spcBef>
                          <a:spcPts val="0"/>
                        </a:spcBef>
                        <a:spcAft>
                          <a:spcPts val="0"/>
                        </a:spcAft>
                        <a:buNone/>
                      </a:pPr>
                      <a:r>
                        <a:rPr b="1" lang="en" sz="1300">
                          <a:solidFill>
                            <a:srgbClr val="33006F"/>
                          </a:solidFill>
                          <a:latin typeface="Open Sans"/>
                          <a:ea typeface="Open Sans"/>
                          <a:cs typeface="Open Sans"/>
                          <a:sym typeface="Open Sans"/>
                        </a:rPr>
                        <a:t>Total</a:t>
                      </a:r>
                      <a:endParaRPr b="1" sz="1300">
                        <a:solidFill>
                          <a:srgbClr val="33006F"/>
                        </a:solidFill>
                        <a:latin typeface="Open Sans"/>
                        <a:ea typeface="Open Sans"/>
                        <a:cs typeface="Open Sans"/>
                        <a:sym typeface="Open Sa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EFEFEF"/>
                    </a:solidFill>
                  </a:tcPr>
                </a:tc>
                <a:tc>
                  <a:txBody>
                    <a:bodyPr/>
                    <a:lstStyle/>
                    <a:p>
                      <a:pPr indent="0" lvl="0" marL="0" rtl="0" algn="r">
                        <a:lnSpc>
                          <a:spcPct val="115000"/>
                        </a:lnSpc>
                        <a:spcBef>
                          <a:spcPts val="0"/>
                        </a:spcBef>
                        <a:spcAft>
                          <a:spcPts val="0"/>
                        </a:spcAft>
                        <a:buNone/>
                      </a:pPr>
                      <a:r>
                        <a:rPr lang="en">
                          <a:solidFill>
                            <a:srgbClr val="33006F"/>
                          </a:solidFill>
                          <a:latin typeface="Open Sans"/>
                          <a:ea typeface="Open Sans"/>
                          <a:cs typeface="Open Sans"/>
                          <a:sym typeface="Open Sans"/>
                        </a:rPr>
                        <a:t>880</a:t>
                      </a:r>
                      <a:endParaRPr>
                        <a:solidFill>
                          <a:srgbClr val="33006F"/>
                        </a:solidFill>
                        <a:latin typeface="Open Sans"/>
                        <a:ea typeface="Open Sans"/>
                        <a:cs typeface="Open Sans"/>
                        <a:sym typeface="Open Sa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EFEFEF"/>
                    </a:solidFill>
                  </a:tcPr>
                </a:tc>
                <a:tc>
                  <a:txBody>
                    <a:bodyPr/>
                    <a:lstStyle/>
                    <a:p>
                      <a:pPr indent="0" lvl="0" marL="0" rtl="0" algn="r">
                        <a:lnSpc>
                          <a:spcPct val="115000"/>
                        </a:lnSpc>
                        <a:spcBef>
                          <a:spcPts val="0"/>
                        </a:spcBef>
                        <a:spcAft>
                          <a:spcPts val="0"/>
                        </a:spcAft>
                        <a:buNone/>
                      </a:pPr>
                      <a:r>
                        <a:rPr b="1" lang="en">
                          <a:solidFill>
                            <a:srgbClr val="33006F"/>
                          </a:solidFill>
                          <a:latin typeface="Open Sans"/>
                          <a:ea typeface="Open Sans"/>
                          <a:cs typeface="Open Sans"/>
                          <a:sym typeface="Open Sans"/>
                        </a:rPr>
                        <a:t> </a:t>
                      </a:r>
                      <a:r>
                        <a:rPr b="1" lang="en">
                          <a:solidFill>
                            <a:srgbClr val="33006F"/>
                          </a:solidFill>
                          <a:latin typeface="Open Sans"/>
                          <a:ea typeface="Open Sans"/>
                          <a:cs typeface="Open Sans"/>
                          <a:sym typeface="Open Sans"/>
                        </a:rPr>
                        <a:t>918</a:t>
                      </a:r>
                      <a:endParaRPr b="1">
                        <a:solidFill>
                          <a:srgbClr val="33006F"/>
                        </a:solidFill>
                        <a:latin typeface="Open Sans"/>
                        <a:ea typeface="Open Sans"/>
                        <a:cs typeface="Open Sans"/>
                        <a:sym typeface="Open Sans"/>
                      </a:endParaRPr>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EFEFEF"/>
                    </a:solidFill>
                  </a:tcPr>
                </a:tc>
              </a:tr>
            </a:tbl>
          </a:graphicData>
        </a:graphic>
      </p:graphicFrame>
      <p:sp>
        <p:nvSpPr>
          <p:cNvPr id="761" name="Google Shape;761;p126"/>
          <p:cNvSpPr txBox="1"/>
          <p:nvPr/>
        </p:nvSpPr>
        <p:spPr>
          <a:xfrm>
            <a:off x="6934450" y="1143000"/>
            <a:ext cx="805500" cy="235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351C75"/>
                </a:solidFill>
              </a:rPr>
              <a:t>2019</a:t>
            </a:r>
            <a:endParaRPr>
              <a:solidFill>
                <a:srgbClr val="351C75"/>
              </a:solidFill>
            </a:endParaRPr>
          </a:p>
        </p:txBody>
      </p:sp>
      <p:sp>
        <p:nvSpPr>
          <p:cNvPr id="762" name="Google Shape;762;p126"/>
          <p:cNvSpPr txBox="1"/>
          <p:nvPr/>
        </p:nvSpPr>
        <p:spPr>
          <a:xfrm>
            <a:off x="7940775" y="1159500"/>
            <a:ext cx="805500" cy="235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a:solidFill>
                  <a:srgbClr val="351C75"/>
                </a:solidFill>
                <a:latin typeface="Open Sans"/>
                <a:ea typeface="Open Sans"/>
                <a:cs typeface="Open Sans"/>
                <a:sym typeface="Open Sans"/>
              </a:rPr>
              <a:t>2020</a:t>
            </a:r>
            <a:endParaRPr b="1">
              <a:solidFill>
                <a:srgbClr val="351C75"/>
              </a:solidFill>
              <a:latin typeface="Open Sans"/>
              <a:ea typeface="Open Sans"/>
              <a:cs typeface="Open Sans"/>
              <a:sym typeface="Open Sans"/>
            </a:endParaRPr>
          </a:p>
        </p:txBody>
      </p:sp>
      <p:sp>
        <p:nvSpPr>
          <p:cNvPr id="763" name="Google Shape;763;p126"/>
          <p:cNvSpPr txBox="1"/>
          <p:nvPr>
            <p:ph idx="4294967295" type="body"/>
          </p:nvPr>
        </p:nvSpPr>
        <p:spPr>
          <a:xfrm>
            <a:off x="816000" y="933625"/>
            <a:ext cx="2586600" cy="309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B2E83"/>
              </a:buClr>
              <a:buSzPts val="1600"/>
              <a:buNone/>
            </a:pPr>
            <a:r>
              <a:rPr b="1" lang="en" sz="1600">
                <a:solidFill>
                  <a:srgbClr val="4B2E83"/>
                </a:solidFill>
                <a:latin typeface="Calibri"/>
                <a:ea typeface="Calibri"/>
                <a:cs typeface="Calibri"/>
                <a:sym typeface="Calibri"/>
              </a:rPr>
              <a:t>Bold</a:t>
            </a:r>
            <a:r>
              <a:rPr lang="en" sz="1600">
                <a:solidFill>
                  <a:srgbClr val="4B2E83"/>
                </a:solidFill>
                <a:latin typeface="Calibri"/>
                <a:ea typeface="Calibri"/>
                <a:cs typeface="Calibri"/>
                <a:sym typeface="Calibri"/>
              </a:rPr>
              <a:t>=increased in FY20</a:t>
            </a:r>
            <a:endParaRPr sz="1600">
              <a:solidFill>
                <a:srgbClr val="4B2E83"/>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sp>
        <p:nvSpPr>
          <p:cNvPr id="769" name="Google Shape;769;p127"/>
          <p:cNvSpPr txBox="1"/>
          <p:nvPr>
            <p:ph idx="1" type="body"/>
          </p:nvPr>
        </p:nvSpPr>
        <p:spPr>
          <a:xfrm>
            <a:off x="665082" y="438350"/>
            <a:ext cx="8184600" cy="8925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4B2E83"/>
              </a:buClr>
              <a:buSzPts val="3000"/>
              <a:buNone/>
            </a:pPr>
            <a:r>
              <a:rPr lang="en"/>
              <a:t>Subawards by FY - Outgoing</a:t>
            </a:r>
            <a:endParaRPr/>
          </a:p>
        </p:txBody>
      </p:sp>
      <p:pic>
        <p:nvPicPr>
          <p:cNvPr id="770" name="Google Shape;770;p127"/>
          <p:cNvPicPr preferRelativeResize="0"/>
          <p:nvPr/>
        </p:nvPicPr>
        <p:blipFill>
          <a:blip r:embed="rId3">
            <a:alphaModFix/>
          </a:blip>
          <a:stretch>
            <a:fillRect/>
          </a:stretch>
        </p:blipFill>
        <p:spPr>
          <a:xfrm>
            <a:off x="890600" y="1662125"/>
            <a:ext cx="7384026" cy="42431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4" name="Shape 774"/>
        <p:cNvGrpSpPr/>
        <p:nvPr/>
      </p:nvGrpSpPr>
      <p:grpSpPr>
        <a:xfrm>
          <a:off x="0" y="0"/>
          <a:ext cx="0" cy="0"/>
          <a:chOff x="0" y="0"/>
          <a:chExt cx="0" cy="0"/>
        </a:xfrm>
      </p:grpSpPr>
      <p:sp>
        <p:nvSpPr>
          <p:cNvPr id="775" name="Google Shape;775;p128"/>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4B2E83"/>
              </a:buClr>
              <a:buSzPts val="750"/>
              <a:buFont typeface="Arial"/>
              <a:buNone/>
            </a:pPr>
            <a:r>
              <a:rPr b="0" i="0" lang="en" sz="3000" u="none" cap="none" strike="noStrike">
                <a:solidFill>
                  <a:srgbClr val="4B2E83"/>
                </a:solidFill>
                <a:latin typeface="Open Sans"/>
                <a:ea typeface="Open Sans"/>
                <a:cs typeface="Open Sans"/>
                <a:sym typeface="Open Sans"/>
              </a:rPr>
              <a:t>Questions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sp>
        <p:nvSpPr>
          <p:cNvPr id="780" name="Google Shape;780;p129"/>
          <p:cNvSpPr txBox="1"/>
          <p:nvPr>
            <p:ph type="title"/>
          </p:nvPr>
        </p:nvSpPr>
        <p:spPr>
          <a:xfrm>
            <a:off x="491725" y="1157600"/>
            <a:ext cx="8093700" cy="2291100"/>
          </a:xfrm>
          <a:prstGeom prst="rect">
            <a:avLst/>
          </a:prstGeom>
          <a:noFill/>
          <a:ln>
            <a:noFill/>
          </a:ln>
        </p:spPr>
        <p:txBody>
          <a:bodyPr anchorCtr="0" anchor="ctr" bIns="91400" lIns="91400" spcFirstLastPara="1" rIns="91400" wrap="square" tIns="91400">
            <a:noAutofit/>
          </a:bodyPr>
          <a:lstStyle/>
          <a:p>
            <a:pPr indent="0" lvl="0" marL="0" rtl="0" algn="l">
              <a:lnSpc>
                <a:spcPct val="100000"/>
              </a:lnSpc>
              <a:spcBef>
                <a:spcPts val="0"/>
              </a:spcBef>
              <a:spcAft>
                <a:spcPts val="0"/>
              </a:spcAft>
              <a:buSzPts val="3600"/>
              <a:buNone/>
            </a:pPr>
            <a:r>
              <a:rPr lang="en">
                <a:solidFill>
                  <a:schemeClr val="dk1"/>
                </a:solidFill>
                <a:latin typeface="Encode Sans Condensed"/>
                <a:ea typeface="Encode Sans Condensed"/>
                <a:cs typeface="Encode Sans Condensed"/>
                <a:sym typeface="Encode Sans Condensed"/>
              </a:rPr>
              <a:t>RESEARCH </a:t>
            </a:r>
            <a:br>
              <a:rPr lang="en">
                <a:solidFill>
                  <a:schemeClr val="dk1"/>
                </a:solidFill>
                <a:latin typeface="Encode Sans Condensed"/>
                <a:ea typeface="Encode Sans Condensed"/>
                <a:cs typeface="Encode Sans Condensed"/>
                <a:sym typeface="Encode Sans Condensed"/>
              </a:rPr>
            </a:br>
            <a:r>
              <a:rPr lang="en">
                <a:solidFill>
                  <a:schemeClr val="dk1"/>
                </a:solidFill>
                <a:latin typeface="Encode Sans Condensed"/>
                <a:ea typeface="Encode Sans Condensed"/>
                <a:cs typeface="Encode Sans Condensed"/>
                <a:sym typeface="Encode Sans Condensed"/>
              </a:rPr>
              <a:t>ADMINISTRATION DATA (RAD) </a:t>
            </a:r>
            <a:br>
              <a:rPr b="0" lang="en">
                <a:solidFill>
                  <a:schemeClr val="dk1"/>
                </a:solidFill>
                <a:latin typeface="Encode Sans Condensed Thin"/>
                <a:ea typeface="Encode Sans Condensed Thin"/>
                <a:cs typeface="Encode Sans Condensed Thin"/>
                <a:sym typeface="Encode Sans Condensed Thin"/>
              </a:rPr>
            </a:br>
            <a:r>
              <a:rPr b="0" i="1" lang="en">
                <a:solidFill>
                  <a:schemeClr val="dk1"/>
                </a:solidFill>
                <a:latin typeface="Encode Sans"/>
                <a:ea typeface="Encode Sans"/>
                <a:cs typeface="Encode Sans"/>
                <a:sym typeface="Encode Sans"/>
              </a:rPr>
              <a:t>REPORTS &amp; VISUALIZATIONS</a:t>
            </a:r>
            <a:endParaRPr b="0" i="1">
              <a:solidFill>
                <a:schemeClr val="dk1"/>
              </a:solidFill>
              <a:latin typeface="Encode Sans"/>
              <a:ea typeface="Encode Sans"/>
              <a:cs typeface="Encode Sans"/>
              <a:sym typeface="Encode Sans"/>
            </a:endParaRPr>
          </a:p>
        </p:txBody>
      </p:sp>
      <p:pic>
        <p:nvPicPr>
          <p:cNvPr id="781" name="Google Shape;781;p129"/>
          <p:cNvPicPr preferRelativeResize="0"/>
          <p:nvPr/>
        </p:nvPicPr>
        <p:blipFill rotWithShape="1">
          <a:blip r:embed="rId3">
            <a:alphaModFix/>
          </a:blip>
          <a:srcRect b="0" l="0" r="0" t="0"/>
          <a:stretch/>
        </p:blipFill>
        <p:spPr>
          <a:xfrm>
            <a:off x="487976" y="4360951"/>
            <a:ext cx="2944252" cy="8054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5" name="Shape 785"/>
        <p:cNvGrpSpPr/>
        <p:nvPr/>
      </p:nvGrpSpPr>
      <p:grpSpPr>
        <a:xfrm>
          <a:off x="0" y="0"/>
          <a:ext cx="0" cy="0"/>
          <a:chOff x="0" y="0"/>
          <a:chExt cx="0" cy="0"/>
        </a:xfrm>
      </p:grpSpPr>
      <p:sp>
        <p:nvSpPr>
          <p:cNvPr id="786" name="Google Shape;786;p130"/>
          <p:cNvSpPr txBox="1"/>
          <p:nvPr>
            <p:ph idx="1" type="body"/>
          </p:nvPr>
        </p:nvSpPr>
        <p:spPr>
          <a:xfrm>
            <a:off x="671751" y="1633651"/>
            <a:ext cx="8076900" cy="3498900"/>
          </a:xfrm>
          <a:prstGeom prst="rect">
            <a:avLst/>
          </a:prstGeom>
          <a:noFill/>
          <a:ln>
            <a:noFill/>
          </a:ln>
        </p:spPr>
        <p:txBody>
          <a:bodyPr anchorCtr="0" anchor="t" bIns="91400" lIns="91400" spcFirstLastPara="1" rIns="91400" wrap="square" tIns="91400">
            <a:noAutofit/>
          </a:bodyPr>
          <a:lstStyle/>
          <a:p>
            <a:pPr indent="0" lvl="0" marL="457200" rtl="0" algn="l">
              <a:lnSpc>
                <a:spcPct val="150000"/>
              </a:lnSpc>
              <a:spcBef>
                <a:spcPts val="0"/>
              </a:spcBef>
              <a:spcAft>
                <a:spcPts val="0"/>
              </a:spcAft>
              <a:buSzPts val="1900"/>
              <a:buNone/>
            </a:pPr>
            <a:r>
              <a:t/>
            </a:r>
            <a:endParaRPr sz="1800">
              <a:solidFill>
                <a:schemeClr val="dk1"/>
              </a:solidFill>
            </a:endParaRPr>
          </a:p>
          <a:p>
            <a:pPr indent="-342900" lvl="0" marL="457200" rtl="0" algn="l">
              <a:lnSpc>
                <a:spcPct val="150000"/>
              </a:lnSpc>
              <a:spcBef>
                <a:spcPts val="0"/>
              </a:spcBef>
              <a:spcAft>
                <a:spcPts val="0"/>
              </a:spcAft>
              <a:buClr>
                <a:schemeClr val="dk1"/>
              </a:buClr>
              <a:buSzPts val="2400"/>
              <a:buFont typeface="Open Sans"/>
              <a:buChar char="●"/>
            </a:pPr>
            <a:r>
              <a:rPr lang="en" sz="1800">
                <a:solidFill>
                  <a:schemeClr val="dk1"/>
                </a:solidFill>
              </a:rPr>
              <a:t>The Research Administration Data (RAD) ‘ecosystem’</a:t>
            </a:r>
            <a:endParaRPr sz="1800">
              <a:solidFill>
                <a:schemeClr val="dk1"/>
              </a:solidFill>
            </a:endParaRPr>
          </a:p>
          <a:p>
            <a:pPr indent="-342900" lvl="0" marL="457200" rtl="0" algn="l">
              <a:lnSpc>
                <a:spcPct val="150000"/>
              </a:lnSpc>
              <a:spcBef>
                <a:spcPts val="0"/>
              </a:spcBef>
              <a:spcAft>
                <a:spcPts val="0"/>
              </a:spcAft>
              <a:buClr>
                <a:schemeClr val="dk1"/>
              </a:buClr>
              <a:buSzPts val="2400"/>
              <a:buFont typeface="Open Sans"/>
              <a:buChar char="●"/>
            </a:pPr>
            <a:r>
              <a:rPr lang="en" sz="1800">
                <a:solidFill>
                  <a:schemeClr val="dk1"/>
                </a:solidFill>
              </a:rPr>
              <a:t>An introduction to RAD tools </a:t>
            </a:r>
            <a:endParaRPr sz="1800">
              <a:solidFill>
                <a:schemeClr val="dk1"/>
              </a:solidFill>
            </a:endParaRPr>
          </a:p>
          <a:p>
            <a:pPr indent="-342900" lvl="0" marL="457200" rtl="0" algn="l">
              <a:lnSpc>
                <a:spcPct val="150000"/>
              </a:lnSpc>
              <a:spcBef>
                <a:spcPts val="0"/>
              </a:spcBef>
              <a:spcAft>
                <a:spcPts val="0"/>
              </a:spcAft>
              <a:buClr>
                <a:schemeClr val="dk1"/>
              </a:buClr>
              <a:buSzPts val="2400"/>
              <a:buFont typeface="Open Sans"/>
              <a:buChar char="●"/>
            </a:pPr>
            <a:r>
              <a:rPr lang="en" sz="1800">
                <a:solidFill>
                  <a:schemeClr val="dk1"/>
                </a:solidFill>
              </a:rPr>
              <a:t>Resources </a:t>
            </a:r>
            <a:endParaRPr sz="1800">
              <a:solidFill>
                <a:schemeClr val="dk1"/>
              </a:solidFill>
            </a:endParaRPr>
          </a:p>
          <a:p>
            <a:pPr indent="0" lvl="0" marL="457200" rtl="0" algn="l">
              <a:lnSpc>
                <a:spcPct val="150000"/>
              </a:lnSpc>
              <a:spcBef>
                <a:spcPts val="0"/>
              </a:spcBef>
              <a:spcAft>
                <a:spcPts val="0"/>
              </a:spcAft>
              <a:buSzPts val="1900"/>
              <a:buNone/>
            </a:pPr>
            <a:r>
              <a:t/>
            </a:r>
            <a:endParaRPr sz="1800">
              <a:solidFill>
                <a:schemeClr val="dk1"/>
              </a:solidFill>
            </a:endParaRPr>
          </a:p>
          <a:p>
            <a:pPr indent="0" lvl="0" marL="0" rtl="0" algn="l">
              <a:lnSpc>
                <a:spcPct val="150000"/>
              </a:lnSpc>
              <a:spcBef>
                <a:spcPts val="0"/>
              </a:spcBef>
              <a:spcAft>
                <a:spcPts val="0"/>
              </a:spcAft>
              <a:buSzPts val="1900"/>
              <a:buNone/>
            </a:pPr>
            <a:r>
              <a:t/>
            </a:r>
            <a:endParaRPr sz="1800">
              <a:solidFill>
                <a:schemeClr val="dk1"/>
              </a:solidFill>
            </a:endParaRPr>
          </a:p>
        </p:txBody>
      </p:sp>
      <p:sp>
        <p:nvSpPr>
          <p:cNvPr id="787" name="Google Shape;787;p130"/>
          <p:cNvSpPr txBox="1"/>
          <p:nvPr>
            <p:ph idx="2" type="subTitle"/>
          </p:nvPr>
        </p:nvSpPr>
        <p:spPr>
          <a:xfrm>
            <a:off x="625875" y="296359"/>
            <a:ext cx="7043700" cy="560700"/>
          </a:xfrm>
          <a:prstGeom prst="rect">
            <a:avLst/>
          </a:prstGeom>
          <a:noFill/>
          <a:ln>
            <a:noFill/>
          </a:ln>
        </p:spPr>
        <p:txBody>
          <a:bodyPr anchorCtr="0" anchor="t" bIns="91400" lIns="91400" spcFirstLastPara="1" rIns="91400" wrap="square" tIns="91400">
            <a:noAutofit/>
          </a:bodyPr>
          <a:lstStyle/>
          <a:p>
            <a:pPr indent="0" lvl="0" marL="0" rtl="0" algn="l">
              <a:lnSpc>
                <a:spcPct val="100000"/>
              </a:lnSpc>
              <a:spcBef>
                <a:spcPts val="0"/>
              </a:spcBef>
              <a:spcAft>
                <a:spcPts val="0"/>
              </a:spcAft>
              <a:buSzPts val="2400"/>
              <a:buNone/>
            </a:pPr>
            <a:r>
              <a:rPr lang="en">
                <a:solidFill>
                  <a:schemeClr val="dk1"/>
                </a:solidFill>
                <a:latin typeface="Encode Sans Condensed"/>
                <a:ea typeface="Encode Sans Condensed"/>
                <a:cs typeface="Encode Sans Condensed"/>
                <a:sym typeface="Encode Sans Condensed"/>
              </a:rPr>
              <a:t>AGENDA</a:t>
            </a:r>
            <a:endParaRPr>
              <a:solidFill>
                <a:schemeClr val="dk1"/>
              </a:solidFill>
              <a:latin typeface="Encode Sans Condensed"/>
              <a:ea typeface="Encode Sans Condensed"/>
              <a:cs typeface="Encode Sans Condensed"/>
              <a:sym typeface="Encode Sans Condense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sp>
        <p:nvSpPr>
          <p:cNvPr id="792" name="Google Shape;792;p131"/>
          <p:cNvSpPr/>
          <p:nvPr/>
        </p:nvSpPr>
        <p:spPr>
          <a:xfrm>
            <a:off x="5016000" y="2179800"/>
            <a:ext cx="3424500" cy="2498400"/>
          </a:xfrm>
          <a:prstGeom prst="rect">
            <a:avLst/>
          </a:prstGeom>
          <a:solidFill>
            <a:schemeClr val="accent4"/>
          </a:solidFill>
          <a:ln cap="flat" cmpd="sng" w="9525">
            <a:solidFill>
              <a:schemeClr val="dk2"/>
            </a:solidFill>
            <a:prstDash val="dash"/>
            <a:round/>
            <a:headEnd len="sm" w="sm" type="none"/>
            <a:tailEnd len="sm" w="sm" type="none"/>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3" name="Google Shape;793;p131"/>
          <p:cNvSpPr txBox="1"/>
          <p:nvPr>
            <p:ph idx="2" type="subTitle"/>
          </p:nvPr>
        </p:nvSpPr>
        <p:spPr>
          <a:xfrm>
            <a:off x="625875" y="315225"/>
            <a:ext cx="7944300" cy="560700"/>
          </a:xfrm>
          <a:prstGeom prst="rect">
            <a:avLst/>
          </a:prstGeom>
          <a:noFill/>
          <a:ln>
            <a:noFill/>
          </a:ln>
        </p:spPr>
        <p:txBody>
          <a:bodyPr anchorCtr="0" anchor="t" bIns="91400" lIns="91400" spcFirstLastPara="1" rIns="91400" wrap="square" tIns="91400">
            <a:noAutofit/>
          </a:bodyPr>
          <a:lstStyle/>
          <a:p>
            <a:pPr indent="0" lvl="0" marL="0" rtl="0" algn="l">
              <a:lnSpc>
                <a:spcPct val="100000"/>
              </a:lnSpc>
              <a:spcBef>
                <a:spcPts val="0"/>
              </a:spcBef>
              <a:spcAft>
                <a:spcPts val="0"/>
              </a:spcAft>
              <a:buSzPts val="2400"/>
              <a:buNone/>
            </a:pPr>
            <a:r>
              <a:rPr lang="en">
                <a:solidFill>
                  <a:schemeClr val="dk1"/>
                </a:solidFill>
                <a:latin typeface="Encode Sans Condensed"/>
                <a:ea typeface="Encode Sans Condensed"/>
                <a:cs typeface="Encode Sans Condensed"/>
                <a:sym typeface="Encode Sans Condensed"/>
              </a:rPr>
              <a:t>RESEARCH ADMINISTRATION DATA ECOSYSTEM</a:t>
            </a:r>
            <a:endParaRPr sz="2000"/>
          </a:p>
        </p:txBody>
      </p:sp>
      <p:sp>
        <p:nvSpPr>
          <p:cNvPr id="794" name="Google Shape;794;p131"/>
          <p:cNvSpPr/>
          <p:nvPr/>
        </p:nvSpPr>
        <p:spPr>
          <a:xfrm>
            <a:off x="703500" y="2498700"/>
            <a:ext cx="2455500" cy="1860300"/>
          </a:xfrm>
          <a:prstGeom prst="rect">
            <a:avLst/>
          </a:prstGeom>
          <a:solidFill>
            <a:schemeClr val="accent4"/>
          </a:solidFill>
          <a:ln cap="flat" cmpd="sng" w="9525">
            <a:solidFill>
              <a:schemeClr val="dk2"/>
            </a:solidFill>
            <a:prstDash val="dash"/>
            <a:round/>
            <a:headEnd len="sm" w="sm" type="none"/>
            <a:tailEnd len="sm" w="sm" type="none"/>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5" name="Google Shape;795;p131"/>
          <p:cNvSpPr txBox="1"/>
          <p:nvPr/>
        </p:nvSpPr>
        <p:spPr>
          <a:xfrm>
            <a:off x="703500" y="2498700"/>
            <a:ext cx="1430100" cy="769500"/>
          </a:xfrm>
          <a:prstGeom prst="rect">
            <a:avLst/>
          </a:prstGeom>
          <a:noFill/>
          <a:ln>
            <a:noFill/>
          </a:ln>
        </p:spPr>
        <p:txBody>
          <a:bodyPr anchorCtr="0" anchor="t" bIns="91400" lIns="91400" spcFirstLastPara="1" rIns="91400" wrap="square" tIns="91400">
            <a:noAutofit/>
          </a:bodyPr>
          <a:lstStyle/>
          <a:p>
            <a:pPr indent="0" lvl="0" marL="0" marR="0" rtl="0" algn="l">
              <a:lnSpc>
                <a:spcPct val="100000"/>
              </a:lnSpc>
              <a:spcBef>
                <a:spcPts val="0"/>
              </a:spcBef>
              <a:spcAft>
                <a:spcPts val="0"/>
              </a:spcAft>
              <a:buNone/>
            </a:pPr>
            <a:r>
              <a:rPr b="0" i="0" lang="en" sz="1200" u="none" cap="none" strike="noStrike">
                <a:solidFill>
                  <a:schemeClr val="dk1"/>
                </a:solidFill>
                <a:latin typeface="Open Sans"/>
                <a:ea typeface="Open Sans"/>
                <a:cs typeface="Open Sans"/>
                <a:sym typeface="Open Sans"/>
              </a:rPr>
              <a:t>Research Administration Data Sources</a:t>
            </a:r>
            <a:endParaRPr b="0" i="0" sz="1200" u="none" cap="none" strike="noStrike">
              <a:solidFill>
                <a:schemeClr val="dk1"/>
              </a:solidFill>
              <a:latin typeface="Open Sans"/>
              <a:ea typeface="Open Sans"/>
              <a:cs typeface="Open Sans"/>
              <a:sym typeface="Open Sans"/>
            </a:endParaRPr>
          </a:p>
        </p:txBody>
      </p:sp>
      <p:sp>
        <p:nvSpPr>
          <p:cNvPr id="796" name="Google Shape;796;p131"/>
          <p:cNvSpPr/>
          <p:nvPr/>
        </p:nvSpPr>
        <p:spPr>
          <a:xfrm>
            <a:off x="2062825" y="2717251"/>
            <a:ext cx="961200" cy="484800"/>
          </a:xfrm>
          <a:prstGeom prst="roundRect">
            <a:avLst>
              <a:gd fmla="val 16667" name="adj"/>
            </a:avLst>
          </a:prstGeom>
          <a:solidFill>
            <a:schemeClr val="dk1"/>
          </a:solidFill>
          <a:ln>
            <a:noFill/>
          </a:ln>
        </p:spPr>
        <p:txBody>
          <a:bodyPr anchorCtr="0" anchor="ctr" bIns="91400" lIns="91400" spcFirstLastPara="1" rIns="91400" wrap="square" tIns="91400">
            <a:noAutofit/>
          </a:bodyPr>
          <a:lstStyle/>
          <a:p>
            <a:pPr indent="0" lvl="0" marL="0" marR="0" rtl="0" algn="ctr">
              <a:lnSpc>
                <a:spcPct val="100000"/>
              </a:lnSpc>
              <a:spcBef>
                <a:spcPts val="0"/>
              </a:spcBef>
              <a:spcAft>
                <a:spcPts val="0"/>
              </a:spcAft>
              <a:buNone/>
            </a:pPr>
            <a:r>
              <a:rPr b="0" i="0" lang="en" sz="1400" u="none" cap="none" strike="noStrike">
                <a:solidFill>
                  <a:schemeClr val="lt2"/>
                </a:solidFill>
                <a:latin typeface="Open Sans"/>
                <a:ea typeface="Open Sans"/>
                <a:cs typeface="Open Sans"/>
                <a:sym typeface="Open Sans"/>
              </a:rPr>
              <a:t>SAGE</a:t>
            </a:r>
            <a:endParaRPr b="0" i="0" sz="1400" u="none" cap="none" strike="noStrike">
              <a:solidFill>
                <a:schemeClr val="lt2"/>
              </a:solidFill>
              <a:latin typeface="Open Sans"/>
              <a:ea typeface="Open Sans"/>
              <a:cs typeface="Open Sans"/>
              <a:sym typeface="Open Sans"/>
            </a:endParaRPr>
          </a:p>
        </p:txBody>
      </p:sp>
      <p:sp>
        <p:nvSpPr>
          <p:cNvPr id="797" name="Google Shape;797;p131"/>
          <p:cNvSpPr/>
          <p:nvPr/>
        </p:nvSpPr>
        <p:spPr>
          <a:xfrm>
            <a:off x="2062825" y="3564939"/>
            <a:ext cx="961200" cy="484800"/>
          </a:xfrm>
          <a:prstGeom prst="roundRect">
            <a:avLst>
              <a:gd fmla="val 16667" name="adj"/>
            </a:avLst>
          </a:prstGeom>
          <a:solidFill>
            <a:schemeClr val="dk1"/>
          </a:solidFill>
          <a:ln>
            <a:noFill/>
          </a:ln>
        </p:spPr>
        <p:txBody>
          <a:bodyPr anchorCtr="0" anchor="ctr" bIns="91400" lIns="91400" spcFirstLastPara="1" rIns="91400" wrap="square" tIns="91400">
            <a:noAutofit/>
          </a:bodyPr>
          <a:lstStyle/>
          <a:p>
            <a:pPr indent="0" lvl="0" marL="0" marR="0" rtl="0" algn="ctr">
              <a:lnSpc>
                <a:spcPct val="100000"/>
              </a:lnSpc>
              <a:spcBef>
                <a:spcPts val="0"/>
              </a:spcBef>
              <a:spcAft>
                <a:spcPts val="0"/>
              </a:spcAft>
              <a:buNone/>
            </a:pPr>
            <a:r>
              <a:rPr b="0" i="0" lang="en" sz="1400" u="none" cap="none" strike="noStrike">
                <a:solidFill>
                  <a:schemeClr val="lt2"/>
                </a:solidFill>
                <a:latin typeface="Open Sans"/>
                <a:ea typeface="Open Sans"/>
                <a:cs typeface="Open Sans"/>
                <a:sym typeface="Open Sans"/>
              </a:rPr>
              <a:t>Finance Systems</a:t>
            </a:r>
            <a:endParaRPr b="0" i="0" sz="1400" u="none" cap="none" strike="noStrike">
              <a:solidFill>
                <a:schemeClr val="lt2"/>
              </a:solidFill>
              <a:latin typeface="Open Sans"/>
              <a:ea typeface="Open Sans"/>
              <a:cs typeface="Open Sans"/>
              <a:sym typeface="Open Sans"/>
            </a:endParaRPr>
          </a:p>
        </p:txBody>
      </p:sp>
      <p:sp>
        <p:nvSpPr>
          <p:cNvPr id="798" name="Google Shape;798;p131"/>
          <p:cNvSpPr/>
          <p:nvPr/>
        </p:nvSpPr>
        <p:spPr>
          <a:xfrm>
            <a:off x="3532500" y="2866200"/>
            <a:ext cx="1110000" cy="1125600"/>
          </a:xfrm>
          <a:prstGeom prst="rect">
            <a:avLst/>
          </a:prstGeom>
          <a:solidFill>
            <a:schemeClr val="dk1"/>
          </a:solidFill>
          <a:ln cap="flat" cmpd="sng" w="9525">
            <a:solidFill>
              <a:srgbClr val="4B2E83"/>
            </a:solidFill>
            <a:prstDash val="solid"/>
            <a:round/>
            <a:headEnd len="sm" w="sm" type="none"/>
            <a:tailEnd len="sm" w="sm" type="none"/>
          </a:ln>
        </p:spPr>
        <p:txBody>
          <a:bodyPr anchorCtr="0" anchor="ctr" bIns="91400" lIns="91400" spcFirstLastPara="1" rIns="91400" wrap="square" tIns="91400">
            <a:noAutofit/>
          </a:bodyPr>
          <a:lstStyle/>
          <a:p>
            <a:pPr indent="0" lvl="0" marL="0" marR="0" rtl="0" algn="ctr">
              <a:lnSpc>
                <a:spcPct val="100000"/>
              </a:lnSpc>
              <a:spcBef>
                <a:spcPts val="0"/>
              </a:spcBef>
              <a:spcAft>
                <a:spcPts val="0"/>
              </a:spcAft>
              <a:buNone/>
            </a:pPr>
            <a:r>
              <a:rPr b="0" i="0" lang="en" sz="1200" u="none" cap="none" strike="noStrike">
                <a:solidFill>
                  <a:schemeClr val="lt2"/>
                </a:solidFill>
                <a:latin typeface="Open Sans"/>
                <a:ea typeface="Open Sans"/>
                <a:cs typeface="Open Sans"/>
                <a:sym typeface="Open Sans"/>
              </a:rPr>
              <a:t>Enterprise Data Warehouse (EDW)</a:t>
            </a:r>
            <a:endParaRPr b="0" i="0" sz="1200" u="none" cap="none" strike="noStrike">
              <a:solidFill>
                <a:schemeClr val="lt2"/>
              </a:solidFill>
              <a:latin typeface="Open Sans"/>
              <a:ea typeface="Open Sans"/>
              <a:cs typeface="Open Sans"/>
              <a:sym typeface="Open Sans"/>
            </a:endParaRPr>
          </a:p>
        </p:txBody>
      </p:sp>
      <p:sp>
        <p:nvSpPr>
          <p:cNvPr id="799" name="Google Shape;799;p131"/>
          <p:cNvSpPr/>
          <p:nvPr/>
        </p:nvSpPr>
        <p:spPr>
          <a:xfrm>
            <a:off x="5150974" y="3488751"/>
            <a:ext cx="3149700" cy="1074900"/>
          </a:xfrm>
          <a:prstGeom prst="rect">
            <a:avLst/>
          </a:prstGeom>
          <a:solidFill>
            <a:schemeClr val="accent5"/>
          </a:solidFill>
          <a:ln cap="flat" cmpd="sng" w="9525">
            <a:solidFill>
              <a:schemeClr val="dk2"/>
            </a:solidFill>
            <a:prstDash val="dash"/>
            <a:round/>
            <a:headEnd len="sm" w="sm" type="none"/>
            <a:tailEnd len="sm" w="sm" type="none"/>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0" name="Google Shape;800;p131"/>
          <p:cNvSpPr txBox="1"/>
          <p:nvPr/>
        </p:nvSpPr>
        <p:spPr>
          <a:xfrm>
            <a:off x="5150974" y="3488751"/>
            <a:ext cx="1161600" cy="484800"/>
          </a:xfrm>
          <a:prstGeom prst="rect">
            <a:avLst/>
          </a:prstGeom>
          <a:noFill/>
          <a:ln>
            <a:noFill/>
          </a:ln>
        </p:spPr>
        <p:txBody>
          <a:bodyPr anchorCtr="0" anchor="t" bIns="91400" lIns="91400" spcFirstLastPara="1" rIns="91400" wrap="square" tIns="91400">
            <a:noAutofit/>
          </a:bodyPr>
          <a:lstStyle/>
          <a:p>
            <a:pPr indent="0" lvl="0" marL="0" marR="0" rtl="0" algn="l">
              <a:lnSpc>
                <a:spcPct val="100000"/>
              </a:lnSpc>
              <a:spcBef>
                <a:spcPts val="0"/>
              </a:spcBef>
              <a:spcAft>
                <a:spcPts val="0"/>
              </a:spcAft>
              <a:buNone/>
            </a:pPr>
            <a:r>
              <a:rPr b="0" i="0" lang="en" sz="1400" u="none" cap="none" strike="noStrike">
                <a:solidFill>
                  <a:schemeClr val="dk1"/>
                </a:solidFill>
                <a:latin typeface="Open Sans"/>
                <a:ea typeface="Open Sans"/>
                <a:cs typeface="Open Sans"/>
                <a:sym typeface="Open Sans"/>
              </a:rPr>
              <a:t>B.I. Portal</a:t>
            </a:r>
            <a:endParaRPr b="0" i="0" sz="14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None/>
            </a:pPr>
            <a:r>
              <a:rPr b="0" i="1" lang="en" sz="1100" u="none" cap="none" strike="noStrike">
                <a:solidFill>
                  <a:schemeClr val="dk1"/>
                </a:solidFill>
                <a:latin typeface="Open Sans"/>
                <a:ea typeface="Open Sans"/>
                <a:cs typeface="Open Sans"/>
                <a:sym typeface="Open Sans"/>
              </a:rPr>
              <a:t>biportal.uw.edu</a:t>
            </a:r>
            <a:endParaRPr b="0" i="1" sz="1100" u="none" cap="none" strike="noStrike">
              <a:solidFill>
                <a:schemeClr val="dk1"/>
              </a:solidFill>
              <a:latin typeface="Open Sans"/>
              <a:ea typeface="Open Sans"/>
              <a:cs typeface="Open Sans"/>
              <a:sym typeface="Open Sans"/>
            </a:endParaRPr>
          </a:p>
        </p:txBody>
      </p:sp>
      <p:sp>
        <p:nvSpPr>
          <p:cNvPr id="801" name="Google Shape;801;p131"/>
          <p:cNvSpPr/>
          <p:nvPr/>
        </p:nvSpPr>
        <p:spPr>
          <a:xfrm>
            <a:off x="5216951" y="4058651"/>
            <a:ext cx="1269600" cy="360300"/>
          </a:xfrm>
          <a:prstGeom prst="rect">
            <a:avLst/>
          </a:prstGeom>
          <a:solidFill>
            <a:schemeClr val="dk1"/>
          </a:solidFill>
          <a:ln>
            <a:noFill/>
          </a:ln>
        </p:spPr>
        <p:txBody>
          <a:bodyPr anchorCtr="0" anchor="ctr" bIns="91400" lIns="91400" spcFirstLastPara="1" rIns="91400" wrap="square" tIns="91400">
            <a:noAutofit/>
          </a:bodyPr>
          <a:lstStyle/>
          <a:p>
            <a:pPr indent="0" lvl="0" marL="0" marR="0" rtl="0" algn="ctr">
              <a:lnSpc>
                <a:spcPct val="100000"/>
              </a:lnSpc>
              <a:spcBef>
                <a:spcPts val="0"/>
              </a:spcBef>
              <a:spcAft>
                <a:spcPts val="0"/>
              </a:spcAft>
              <a:buNone/>
            </a:pPr>
            <a:r>
              <a:rPr b="0" i="0" lang="en" sz="1200" u="none" cap="none" strike="noStrike">
                <a:solidFill>
                  <a:schemeClr val="lt2"/>
                </a:solidFill>
                <a:latin typeface="Open Sans"/>
                <a:ea typeface="Open Sans"/>
                <a:cs typeface="Open Sans"/>
                <a:sym typeface="Open Sans"/>
              </a:rPr>
              <a:t>Visualizations</a:t>
            </a:r>
            <a:endParaRPr b="0" i="0" sz="1200" u="none" cap="none" strike="noStrike">
              <a:solidFill>
                <a:schemeClr val="lt2"/>
              </a:solidFill>
              <a:latin typeface="Open Sans"/>
              <a:ea typeface="Open Sans"/>
              <a:cs typeface="Open Sans"/>
              <a:sym typeface="Open Sans"/>
            </a:endParaRPr>
          </a:p>
        </p:txBody>
      </p:sp>
      <p:sp>
        <p:nvSpPr>
          <p:cNvPr id="802" name="Google Shape;802;p131"/>
          <p:cNvSpPr/>
          <p:nvPr/>
        </p:nvSpPr>
        <p:spPr>
          <a:xfrm>
            <a:off x="6562751" y="4058651"/>
            <a:ext cx="850800" cy="360300"/>
          </a:xfrm>
          <a:prstGeom prst="rect">
            <a:avLst/>
          </a:prstGeom>
          <a:solidFill>
            <a:schemeClr val="dk1"/>
          </a:solidFill>
          <a:ln>
            <a:noFill/>
          </a:ln>
        </p:spPr>
        <p:txBody>
          <a:bodyPr anchorCtr="0" anchor="ctr" bIns="91400" lIns="91400" spcFirstLastPara="1" rIns="91400" wrap="square" tIns="91400">
            <a:noAutofit/>
          </a:bodyPr>
          <a:lstStyle/>
          <a:p>
            <a:pPr indent="0" lvl="0" marL="0" marR="0" rtl="0" algn="ctr">
              <a:lnSpc>
                <a:spcPct val="100000"/>
              </a:lnSpc>
              <a:spcBef>
                <a:spcPts val="0"/>
              </a:spcBef>
              <a:spcAft>
                <a:spcPts val="0"/>
              </a:spcAft>
              <a:buNone/>
            </a:pPr>
            <a:r>
              <a:rPr b="0" i="0" lang="en" sz="1200" u="none" cap="none" strike="noStrike">
                <a:solidFill>
                  <a:schemeClr val="lt2"/>
                </a:solidFill>
                <a:latin typeface="Open Sans"/>
                <a:ea typeface="Open Sans"/>
                <a:cs typeface="Open Sans"/>
                <a:sym typeface="Open Sans"/>
              </a:rPr>
              <a:t>Reports</a:t>
            </a:r>
            <a:endParaRPr b="0" i="0" sz="1200" u="none" cap="none" strike="noStrike">
              <a:solidFill>
                <a:schemeClr val="lt2"/>
              </a:solidFill>
              <a:latin typeface="Open Sans"/>
              <a:ea typeface="Open Sans"/>
              <a:cs typeface="Open Sans"/>
              <a:sym typeface="Open Sans"/>
            </a:endParaRPr>
          </a:p>
        </p:txBody>
      </p:sp>
      <p:sp>
        <p:nvSpPr>
          <p:cNvPr id="803" name="Google Shape;803;p131"/>
          <p:cNvSpPr/>
          <p:nvPr/>
        </p:nvSpPr>
        <p:spPr>
          <a:xfrm>
            <a:off x="7489751" y="4058651"/>
            <a:ext cx="713700" cy="360300"/>
          </a:xfrm>
          <a:prstGeom prst="rect">
            <a:avLst/>
          </a:prstGeom>
          <a:solidFill>
            <a:schemeClr val="dk1"/>
          </a:solidFill>
          <a:ln>
            <a:noFill/>
          </a:ln>
        </p:spPr>
        <p:txBody>
          <a:bodyPr anchorCtr="0" anchor="ctr" bIns="91400" lIns="91400" spcFirstLastPara="1" rIns="91400" wrap="square" tIns="91400">
            <a:noAutofit/>
          </a:bodyPr>
          <a:lstStyle/>
          <a:p>
            <a:pPr indent="0" lvl="0" marL="0" marR="0" rtl="0" algn="ctr">
              <a:lnSpc>
                <a:spcPct val="100000"/>
              </a:lnSpc>
              <a:spcBef>
                <a:spcPts val="0"/>
              </a:spcBef>
              <a:spcAft>
                <a:spcPts val="0"/>
              </a:spcAft>
              <a:buNone/>
            </a:pPr>
            <a:r>
              <a:rPr b="0" i="0" lang="en" sz="1200" u="none" cap="none" strike="noStrike">
                <a:solidFill>
                  <a:schemeClr val="lt2"/>
                </a:solidFill>
                <a:latin typeface="Open Sans"/>
                <a:ea typeface="Open Sans"/>
                <a:cs typeface="Open Sans"/>
                <a:sym typeface="Open Sans"/>
              </a:rPr>
              <a:t>Cubes</a:t>
            </a:r>
            <a:endParaRPr b="0" i="0" sz="1200" u="none" cap="none" strike="noStrike">
              <a:solidFill>
                <a:schemeClr val="lt2"/>
              </a:solidFill>
              <a:latin typeface="Open Sans"/>
              <a:ea typeface="Open Sans"/>
              <a:cs typeface="Open Sans"/>
              <a:sym typeface="Open Sans"/>
            </a:endParaRPr>
          </a:p>
        </p:txBody>
      </p:sp>
      <p:sp>
        <p:nvSpPr>
          <p:cNvPr id="804" name="Google Shape;804;p131"/>
          <p:cNvSpPr/>
          <p:nvPr/>
        </p:nvSpPr>
        <p:spPr>
          <a:xfrm>
            <a:off x="6965974" y="2302500"/>
            <a:ext cx="1334700" cy="1035600"/>
          </a:xfrm>
          <a:prstGeom prst="rect">
            <a:avLst/>
          </a:prstGeom>
          <a:solidFill>
            <a:schemeClr val="accent5"/>
          </a:solidFill>
          <a:ln cap="flat" cmpd="sng" w="9525">
            <a:solidFill>
              <a:schemeClr val="dk2"/>
            </a:solidFill>
            <a:prstDash val="dash"/>
            <a:round/>
            <a:headEnd len="sm" w="sm" type="none"/>
            <a:tailEnd len="sm" w="sm" type="none"/>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5" name="Google Shape;805;p131"/>
          <p:cNvSpPr txBox="1"/>
          <p:nvPr/>
        </p:nvSpPr>
        <p:spPr>
          <a:xfrm>
            <a:off x="6965974" y="2302500"/>
            <a:ext cx="1334700" cy="484800"/>
          </a:xfrm>
          <a:prstGeom prst="rect">
            <a:avLst/>
          </a:prstGeom>
          <a:noFill/>
          <a:ln>
            <a:noFill/>
          </a:ln>
        </p:spPr>
        <p:txBody>
          <a:bodyPr anchorCtr="0" anchor="t" bIns="91400" lIns="91400" spcFirstLastPara="1" rIns="91400" wrap="square" tIns="91400">
            <a:noAutofit/>
          </a:bodyPr>
          <a:lstStyle/>
          <a:p>
            <a:pPr indent="0" lvl="0" marL="0" marR="0" rtl="0" algn="l">
              <a:lnSpc>
                <a:spcPct val="100000"/>
              </a:lnSpc>
              <a:spcBef>
                <a:spcPts val="0"/>
              </a:spcBef>
              <a:spcAft>
                <a:spcPts val="0"/>
              </a:spcAft>
              <a:buNone/>
            </a:pPr>
            <a:r>
              <a:rPr b="0" i="0" lang="en" sz="1400" u="none" cap="none" strike="noStrike">
                <a:solidFill>
                  <a:schemeClr val="dk1"/>
                </a:solidFill>
                <a:latin typeface="Open Sans"/>
                <a:ea typeface="Open Sans"/>
                <a:cs typeface="Open Sans"/>
                <a:sym typeface="Open Sans"/>
              </a:rPr>
              <a:t>UW Profiles</a:t>
            </a:r>
            <a:endParaRPr b="0" i="0" sz="14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None/>
            </a:pPr>
            <a:r>
              <a:rPr b="0" i="1" lang="en" sz="1000" u="none" cap="none" strike="noStrike">
                <a:solidFill>
                  <a:schemeClr val="dk1"/>
                </a:solidFill>
                <a:latin typeface="Open Sans"/>
                <a:ea typeface="Open Sans"/>
                <a:cs typeface="Open Sans"/>
                <a:sym typeface="Open Sans"/>
              </a:rPr>
              <a:t>uwprofiles.uw.edu</a:t>
            </a:r>
            <a:endParaRPr b="0" i="1" sz="1000" u="none" cap="none" strike="noStrike">
              <a:solidFill>
                <a:schemeClr val="dk1"/>
              </a:solidFill>
              <a:latin typeface="Open Sans"/>
              <a:ea typeface="Open Sans"/>
              <a:cs typeface="Open Sans"/>
              <a:sym typeface="Open Sans"/>
            </a:endParaRPr>
          </a:p>
        </p:txBody>
      </p:sp>
      <p:sp>
        <p:nvSpPr>
          <p:cNvPr id="806" name="Google Shape;806;p131"/>
          <p:cNvSpPr/>
          <p:nvPr/>
        </p:nvSpPr>
        <p:spPr>
          <a:xfrm>
            <a:off x="7052526" y="2891225"/>
            <a:ext cx="1161600" cy="360300"/>
          </a:xfrm>
          <a:prstGeom prst="rect">
            <a:avLst/>
          </a:prstGeom>
          <a:solidFill>
            <a:schemeClr val="dk1"/>
          </a:solidFill>
          <a:ln>
            <a:noFill/>
          </a:ln>
        </p:spPr>
        <p:txBody>
          <a:bodyPr anchorCtr="0" anchor="ctr" bIns="91400" lIns="91400" spcFirstLastPara="1" rIns="91400" wrap="square" tIns="91400">
            <a:noAutofit/>
          </a:bodyPr>
          <a:lstStyle/>
          <a:p>
            <a:pPr indent="0" lvl="0" marL="0" marR="0" rtl="0" algn="ctr">
              <a:lnSpc>
                <a:spcPct val="100000"/>
              </a:lnSpc>
              <a:spcBef>
                <a:spcPts val="0"/>
              </a:spcBef>
              <a:spcAft>
                <a:spcPts val="0"/>
              </a:spcAft>
              <a:buNone/>
            </a:pPr>
            <a:r>
              <a:rPr b="0" i="0" lang="en" sz="1200" u="none" cap="none" strike="noStrike">
                <a:solidFill>
                  <a:schemeClr val="lt2"/>
                </a:solidFill>
                <a:latin typeface="Open Sans"/>
                <a:ea typeface="Open Sans"/>
                <a:cs typeface="Open Sans"/>
                <a:sym typeface="Open Sans"/>
              </a:rPr>
              <a:t>Dashboards</a:t>
            </a:r>
            <a:endParaRPr b="0" i="0" sz="1200" u="none" cap="none" strike="noStrike">
              <a:solidFill>
                <a:schemeClr val="lt2"/>
              </a:solidFill>
              <a:latin typeface="Open Sans"/>
              <a:ea typeface="Open Sans"/>
              <a:cs typeface="Open Sans"/>
              <a:sym typeface="Open Sans"/>
            </a:endParaRPr>
          </a:p>
        </p:txBody>
      </p:sp>
      <p:sp>
        <p:nvSpPr>
          <p:cNvPr id="807" name="Google Shape;807;p131"/>
          <p:cNvSpPr txBox="1"/>
          <p:nvPr/>
        </p:nvSpPr>
        <p:spPr>
          <a:xfrm>
            <a:off x="5016000" y="2179800"/>
            <a:ext cx="1269600" cy="607500"/>
          </a:xfrm>
          <a:prstGeom prst="rect">
            <a:avLst/>
          </a:prstGeom>
          <a:noFill/>
          <a:ln>
            <a:noFill/>
          </a:ln>
        </p:spPr>
        <p:txBody>
          <a:bodyPr anchorCtr="0" anchor="t" bIns="91400" lIns="91400" spcFirstLastPara="1" rIns="91400" wrap="square" tIns="91400">
            <a:noAutofit/>
          </a:bodyPr>
          <a:lstStyle/>
          <a:p>
            <a:pPr indent="0" lvl="0" marL="0" marR="0" rtl="0" algn="l">
              <a:lnSpc>
                <a:spcPct val="100000"/>
              </a:lnSpc>
              <a:spcBef>
                <a:spcPts val="0"/>
              </a:spcBef>
              <a:spcAft>
                <a:spcPts val="0"/>
              </a:spcAft>
              <a:buNone/>
            </a:pPr>
            <a:r>
              <a:rPr b="0" i="0" lang="en" sz="1200" u="none" cap="none" strike="noStrike">
                <a:solidFill>
                  <a:schemeClr val="dk1"/>
                </a:solidFill>
                <a:latin typeface="Open Sans"/>
                <a:ea typeface="Open Sans"/>
                <a:cs typeface="Open Sans"/>
                <a:sym typeface="Open Sans"/>
              </a:rPr>
              <a:t>Data Analysis Tools</a:t>
            </a:r>
            <a:endParaRPr b="0" i="0" sz="1200" u="none" cap="none" strike="noStrike">
              <a:solidFill>
                <a:schemeClr val="dk1"/>
              </a:solidFill>
              <a:latin typeface="Open Sans"/>
              <a:ea typeface="Open Sans"/>
              <a:cs typeface="Open Sans"/>
              <a:sym typeface="Open Sans"/>
            </a:endParaRPr>
          </a:p>
        </p:txBody>
      </p:sp>
      <p:cxnSp>
        <p:nvCxnSpPr>
          <p:cNvPr id="808" name="Google Shape;808;p131"/>
          <p:cNvCxnSpPr>
            <a:stCxn id="794" idx="3"/>
            <a:endCxn id="798" idx="1"/>
          </p:cNvCxnSpPr>
          <p:nvPr/>
        </p:nvCxnSpPr>
        <p:spPr>
          <a:xfrm>
            <a:off x="3159000" y="3428850"/>
            <a:ext cx="373500" cy="300"/>
          </a:xfrm>
          <a:prstGeom prst="straightConnector1">
            <a:avLst/>
          </a:prstGeom>
          <a:noFill/>
          <a:ln cap="flat" cmpd="sng" w="19050">
            <a:solidFill>
              <a:schemeClr val="dk2"/>
            </a:solidFill>
            <a:prstDash val="solid"/>
            <a:round/>
            <a:headEnd len="sm" w="sm" type="none"/>
            <a:tailEnd len="med" w="med" type="triangle"/>
          </a:ln>
        </p:spPr>
      </p:cxnSp>
      <p:cxnSp>
        <p:nvCxnSpPr>
          <p:cNvPr id="809" name="Google Shape;809;p131"/>
          <p:cNvCxnSpPr>
            <a:stCxn id="798" idx="3"/>
            <a:endCxn id="792" idx="1"/>
          </p:cNvCxnSpPr>
          <p:nvPr/>
        </p:nvCxnSpPr>
        <p:spPr>
          <a:xfrm>
            <a:off x="4642500" y="3429000"/>
            <a:ext cx="373500" cy="0"/>
          </a:xfrm>
          <a:prstGeom prst="straightConnector1">
            <a:avLst/>
          </a:prstGeom>
          <a:noFill/>
          <a:ln cap="flat" cmpd="sng" w="19050">
            <a:solidFill>
              <a:schemeClr val="dk2"/>
            </a:solidFill>
            <a:prstDash val="solid"/>
            <a:round/>
            <a:headEnd len="sm" w="sm" type="none"/>
            <a:tailEnd len="med" w="med" type="triangl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 name="Shape 813"/>
        <p:cNvGrpSpPr/>
        <p:nvPr/>
      </p:nvGrpSpPr>
      <p:grpSpPr>
        <a:xfrm>
          <a:off x="0" y="0"/>
          <a:ext cx="0" cy="0"/>
          <a:chOff x="0" y="0"/>
          <a:chExt cx="0" cy="0"/>
        </a:xfrm>
      </p:grpSpPr>
      <p:sp>
        <p:nvSpPr>
          <p:cNvPr id="814" name="Google Shape;814;p132"/>
          <p:cNvSpPr/>
          <p:nvPr/>
        </p:nvSpPr>
        <p:spPr>
          <a:xfrm>
            <a:off x="2276100" y="2297251"/>
            <a:ext cx="6091200" cy="2737500"/>
          </a:xfrm>
          <a:prstGeom prst="rect">
            <a:avLst/>
          </a:prstGeom>
          <a:solidFill>
            <a:schemeClr val="lt2"/>
          </a:solidFill>
          <a:ln cap="flat" cmpd="sng" w="9525">
            <a:solidFill>
              <a:schemeClr val="dk1"/>
            </a:solidFill>
            <a:prstDash val="dash"/>
            <a:round/>
            <a:headEnd len="sm" w="sm" type="none"/>
            <a:tailEnd len="sm" w="sm" type="none"/>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5" name="Google Shape;815;p132"/>
          <p:cNvSpPr/>
          <p:nvPr/>
        </p:nvSpPr>
        <p:spPr>
          <a:xfrm>
            <a:off x="684300" y="2297251"/>
            <a:ext cx="1591500" cy="2737500"/>
          </a:xfrm>
          <a:prstGeom prst="rect">
            <a:avLst/>
          </a:prstGeom>
          <a:solidFill>
            <a:schemeClr val="lt2"/>
          </a:solidFill>
          <a:ln cap="flat" cmpd="sng" w="9525">
            <a:solidFill>
              <a:schemeClr val="dk1"/>
            </a:solidFill>
            <a:prstDash val="dash"/>
            <a:round/>
            <a:headEnd len="sm" w="sm" type="none"/>
            <a:tailEnd len="sm" w="sm" type="none"/>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6" name="Google Shape;816;p132"/>
          <p:cNvSpPr txBox="1"/>
          <p:nvPr>
            <p:ph idx="2" type="subTitle"/>
          </p:nvPr>
        </p:nvSpPr>
        <p:spPr>
          <a:xfrm>
            <a:off x="625875" y="271231"/>
            <a:ext cx="7043700" cy="560700"/>
          </a:xfrm>
          <a:prstGeom prst="rect">
            <a:avLst/>
          </a:prstGeom>
          <a:noFill/>
          <a:ln>
            <a:noFill/>
          </a:ln>
        </p:spPr>
        <p:txBody>
          <a:bodyPr anchorCtr="0" anchor="t" bIns="91400" lIns="91400" spcFirstLastPara="1" rIns="91400" wrap="square" tIns="91400">
            <a:noAutofit/>
          </a:bodyPr>
          <a:lstStyle/>
          <a:p>
            <a:pPr indent="0" lvl="0" marL="0" rtl="0" algn="l">
              <a:lnSpc>
                <a:spcPct val="100000"/>
              </a:lnSpc>
              <a:spcBef>
                <a:spcPts val="0"/>
              </a:spcBef>
              <a:spcAft>
                <a:spcPts val="0"/>
              </a:spcAft>
              <a:buSzPts val="2400"/>
              <a:buNone/>
            </a:pPr>
            <a:r>
              <a:rPr lang="en">
                <a:solidFill>
                  <a:schemeClr val="dk1"/>
                </a:solidFill>
                <a:latin typeface="Encode Sans Condensed"/>
                <a:ea typeface="Encode Sans Condensed"/>
                <a:cs typeface="Encode Sans Condensed"/>
                <a:sym typeface="Encode Sans Condensed"/>
              </a:rPr>
              <a:t>WHICH TOOL?</a:t>
            </a:r>
            <a:endParaRPr>
              <a:solidFill>
                <a:schemeClr val="dk1"/>
              </a:solidFill>
              <a:latin typeface="Encode Sans Condensed"/>
              <a:ea typeface="Encode Sans Condensed"/>
              <a:cs typeface="Encode Sans Condensed"/>
              <a:sym typeface="Encode Sans Condensed"/>
            </a:endParaRPr>
          </a:p>
        </p:txBody>
      </p:sp>
      <p:sp>
        <p:nvSpPr>
          <p:cNvPr id="817" name="Google Shape;817;p132"/>
          <p:cNvSpPr/>
          <p:nvPr/>
        </p:nvSpPr>
        <p:spPr>
          <a:xfrm>
            <a:off x="784325" y="2819188"/>
            <a:ext cx="1341900" cy="861300"/>
          </a:xfrm>
          <a:prstGeom prst="rect">
            <a:avLst/>
          </a:prstGeom>
          <a:solidFill>
            <a:srgbClr val="4B2E83">
              <a:alpha val="80000"/>
            </a:srgbClr>
          </a:solidFill>
          <a:ln>
            <a:noFill/>
          </a:ln>
        </p:spPr>
        <p:txBody>
          <a:bodyPr anchorCtr="0" anchor="ctr" bIns="91400" lIns="91400" spcFirstLastPara="1" rIns="91400" wrap="square" tIns="91400">
            <a:noAutofit/>
          </a:bodyPr>
          <a:lstStyle/>
          <a:p>
            <a:pPr indent="0" lvl="0" marL="0" marR="0" rtl="0" algn="ctr">
              <a:lnSpc>
                <a:spcPct val="100000"/>
              </a:lnSpc>
              <a:spcBef>
                <a:spcPts val="0"/>
              </a:spcBef>
              <a:spcAft>
                <a:spcPts val="0"/>
              </a:spcAft>
              <a:buNone/>
            </a:pPr>
            <a:r>
              <a:rPr b="0" i="0" lang="en" sz="1400" u="none" cap="none" strike="noStrike">
                <a:solidFill>
                  <a:schemeClr val="lt2"/>
                </a:solidFill>
                <a:latin typeface="Open Sans"/>
                <a:ea typeface="Open Sans"/>
                <a:cs typeface="Open Sans"/>
                <a:sym typeface="Open Sans"/>
              </a:rPr>
              <a:t>Dashboards</a:t>
            </a:r>
            <a:endParaRPr b="0" i="0" sz="1400" u="none" cap="none" strike="noStrike">
              <a:solidFill>
                <a:schemeClr val="lt2"/>
              </a:solidFill>
              <a:latin typeface="Open Sans"/>
              <a:ea typeface="Open Sans"/>
              <a:cs typeface="Open Sans"/>
              <a:sym typeface="Open Sans"/>
            </a:endParaRPr>
          </a:p>
        </p:txBody>
      </p:sp>
      <p:sp>
        <p:nvSpPr>
          <p:cNvPr id="818" name="Google Shape;818;p132"/>
          <p:cNvSpPr/>
          <p:nvPr/>
        </p:nvSpPr>
        <p:spPr>
          <a:xfrm>
            <a:off x="2456913" y="2819200"/>
            <a:ext cx="1341900" cy="861300"/>
          </a:xfrm>
          <a:prstGeom prst="rect">
            <a:avLst/>
          </a:prstGeom>
          <a:solidFill>
            <a:srgbClr val="4B2E83">
              <a:alpha val="80000"/>
            </a:srgbClr>
          </a:solidFill>
          <a:ln>
            <a:noFill/>
          </a:ln>
        </p:spPr>
        <p:txBody>
          <a:bodyPr anchorCtr="0" anchor="ctr" bIns="91400" lIns="91400" spcFirstLastPara="1" rIns="91400" wrap="square" tIns="91400">
            <a:noAutofit/>
          </a:bodyPr>
          <a:lstStyle/>
          <a:p>
            <a:pPr indent="0" lvl="0" marL="0" marR="0" rtl="0" algn="ctr">
              <a:lnSpc>
                <a:spcPct val="100000"/>
              </a:lnSpc>
              <a:spcBef>
                <a:spcPts val="0"/>
              </a:spcBef>
              <a:spcAft>
                <a:spcPts val="0"/>
              </a:spcAft>
              <a:buNone/>
            </a:pPr>
            <a:r>
              <a:rPr b="0" i="0" lang="en" sz="1400" u="none" cap="none" strike="noStrike">
                <a:solidFill>
                  <a:schemeClr val="lt2"/>
                </a:solidFill>
                <a:latin typeface="Open Sans"/>
                <a:ea typeface="Open Sans"/>
                <a:cs typeface="Open Sans"/>
                <a:sym typeface="Open Sans"/>
              </a:rPr>
              <a:t>Visualizations</a:t>
            </a:r>
            <a:endParaRPr b="0" i="0" sz="1400" u="none" cap="none" strike="noStrike">
              <a:solidFill>
                <a:schemeClr val="lt2"/>
              </a:solidFill>
              <a:latin typeface="Open Sans"/>
              <a:ea typeface="Open Sans"/>
              <a:cs typeface="Open Sans"/>
              <a:sym typeface="Open Sans"/>
            </a:endParaRPr>
          </a:p>
        </p:txBody>
      </p:sp>
      <p:sp>
        <p:nvSpPr>
          <p:cNvPr id="819" name="Google Shape;819;p132"/>
          <p:cNvSpPr/>
          <p:nvPr/>
        </p:nvSpPr>
        <p:spPr>
          <a:xfrm>
            <a:off x="3913513" y="2819200"/>
            <a:ext cx="1341900" cy="861300"/>
          </a:xfrm>
          <a:prstGeom prst="rect">
            <a:avLst/>
          </a:prstGeom>
          <a:solidFill>
            <a:srgbClr val="4B2E83">
              <a:alpha val="80000"/>
            </a:srgbClr>
          </a:solidFill>
          <a:ln>
            <a:noFill/>
          </a:ln>
        </p:spPr>
        <p:txBody>
          <a:bodyPr anchorCtr="0" anchor="ctr" bIns="91400" lIns="91400" spcFirstLastPara="1" rIns="91400" wrap="square" tIns="91400">
            <a:noAutofit/>
          </a:bodyPr>
          <a:lstStyle/>
          <a:p>
            <a:pPr indent="0" lvl="0" marL="0" marR="0" rtl="0" algn="ctr">
              <a:lnSpc>
                <a:spcPct val="100000"/>
              </a:lnSpc>
              <a:spcBef>
                <a:spcPts val="0"/>
              </a:spcBef>
              <a:spcAft>
                <a:spcPts val="0"/>
              </a:spcAft>
              <a:buNone/>
            </a:pPr>
            <a:r>
              <a:rPr b="0" i="0" lang="en" sz="1400" u="none" cap="none" strike="noStrike">
                <a:solidFill>
                  <a:schemeClr val="lt2"/>
                </a:solidFill>
                <a:latin typeface="Open Sans"/>
                <a:ea typeface="Open Sans"/>
                <a:cs typeface="Open Sans"/>
                <a:sym typeface="Open Sans"/>
              </a:rPr>
              <a:t>Reports</a:t>
            </a:r>
            <a:endParaRPr b="0" i="0" sz="1400" u="none" cap="none" strike="noStrike">
              <a:solidFill>
                <a:schemeClr val="lt2"/>
              </a:solidFill>
              <a:latin typeface="Open Sans"/>
              <a:ea typeface="Open Sans"/>
              <a:cs typeface="Open Sans"/>
              <a:sym typeface="Open Sans"/>
            </a:endParaRPr>
          </a:p>
        </p:txBody>
      </p:sp>
      <p:sp>
        <p:nvSpPr>
          <p:cNvPr id="820" name="Google Shape;820;p132"/>
          <p:cNvSpPr/>
          <p:nvPr/>
        </p:nvSpPr>
        <p:spPr>
          <a:xfrm>
            <a:off x="5378914" y="2819200"/>
            <a:ext cx="1341900" cy="861300"/>
          </a:xfrm>
          <a:prstGeom prst="rect">
            <a:avLst/>
          </a:prstGeom>
          <a:solidFill>
            <a:srgbClr val="4B2E83">
              <a:alpha val="80000"/>
            </a:srgbClr>
          </a:solidFill>
          <a:ln>
            <a:noFill/>
          </a:ln>
        </p:spPr>
        <p:txBody>
          <a:bodyPr anchorCtr="0" anchor="ctr" bIns="91400" lIns="91400" spcFirstLastPara="1" rIns="91400" wrap="square" tIns="91400">
            <a:noAutofit/>
          </a:bodyPr>
          <a:lstStyle/>
          <a:p>
            <a:pPr indent="0" lvl="0" marL="0" marR="0" rtl="0" algn="ctr">
              <a:lnSpc>
                <a:spcPct val="100000"/>
              </a:lnSpc>
              <a:spcBef>
                <a:spcPts val="0"/>
              </a:spcBef>
              <a:spcAft>
                <a:spcPts val="0"/>
              </a:spcAft>
              <a:buNone/>
            </a:pPr>
            <a:r>
              <a:rPr b="0" i="0" lang="en" sz="1400" u="none" cap="none" strike="noStrike">
                <a:solidFill>
                  <a:schemeClr val="lt2"/>
                </a:solidFill>
                <a:latin typeface="Open Sans"/>
                <a:ea typeface="Open Sans"/>
                <a:cs typeface="Open Sans"/>
                <a:sym typeface="Open Sans"/>
              </a:rPr>
              <a:t>Reports</a:t>
            </a:r>
            <a:endParaRPr b="0" i="0" sz="1400" u="none" cap="none" strike="noStrike">
              <a:solidFill>
                <a:schemeClr val="lt2"/>
              </a:solidFill>
              <a:latin typeface="Open Sans"/>
              <a:ea typeface="Open Sans"/>
              <a:cs typeface="Open Sans"/>
              <a:sym typeface="Open Sans"/>
            </a:endParaRPr>
          </a:p>
          <a:p>
            <a:pPr indent="0" lvl="0" marL="0" marR="0" rtl="0" algn="ctr">
              <a:lnSpc>
                <a:spcPct val="100000"/>
              </a:lnSpc>
              <a:spcBef>
                <a:spcPts val="0"/>
              </a:spcBef>
              <a:spcAft>
                <a:spcPts val="0"/>
              </a:spcAft>
              <a:buNone/>
            </a:pPr>
            <a:r>
              <a:rPr b="0" i="0" lang="en" sz="1100" u="none" cap="none" strike="noStrike">
                <a:solidFill>
                  <a:schemeClr val="lt2"/>
                </a:solidFill>
                <a:latin typeface="Open Sans"/>
                <a:ea typeface="Open Sans"/>
                <a:cs typeface="Open Sans"/>
                <a:sym typeface="Open Sans"/>
              </a:rPr>
              <a:t>Report Download</a:t>
            </a:r>
            <a:endParaRPr b="0" i="0" sz="1100" u="none" cap="none" strike="noStrike">
              <a:solidFill>
                <a:schemeClr val="lt2"/>
              </a:solidFill>
              <a:latin typeface="Open Sans"/>
              <a:ea typeface="Open Sans"/>
              <a:cs typeface="Open Sans"/>
              <a:sym typeface="Open Sans"/>
            </a:endParaRPr>
          </a:p>
        </p:txBody>
      </p:sp>
      <p:sp>
        <p:nvSpPr>
          <p:cNvPr id="821" name="Google Shape;821;p132"/>
          <p:cNvSpPr/>
          <p:nvPr/>
        </p:nvSpPr>
        <p:spPr>
          <a:xfrm>
            <a:off x="6835514" y="2819200"/>
            <a:ext cx="1341900" cy="861300"/>
          </a:xfrm>
          <a:prstGeom prst="rect">
            <a:avLst/>
          </a:prstGeom>
          <a:solidFill>
            <a:srgbClr val="4B2E83">
              <a:alpha val="80000"/>
            </a:srgbClr>
          </a:solidFill>
          <a:ln>
            <a:noFill/>
          </a:ln>
        </p:spPr>
        <p:txBody>
          <a:bodyPr anchorCtr="0" anchor="ctr" bIns="91400" lIns="91400" spcFirstLastPara="1" rIns="91400" wrap="square" tIns="91400">
            <a:noAutofit/>
          </a:bodyPr>
          <a:lstStyle/>
          <a:p>
            <a:pPr indent="0" lvl="0" marL="0" marR="0" rtl="0" algn="ctr">
              <a:lnSpc>
                <a:spcPct val="100000"/>
              </a:lnSpc>
              <a:spcBef>
                <a:spcPts val="0"/>
              </a:spcBef>
              <a:spcAft>
                <a:spcPts val="0"/>
              </a:spcAft>
              <a:buNone/>
            </a:pPr>
            <a:r>
              <a:rPr b="0" i="0" lang="en" sz="1400" u="none" cap="none" strike="noStrike">
                <a:solidFill>
                  <a:schemeClr val="lt2"/>
                </a:solidFill>
                <a:latin typeface="Open Sans"/>
                <a:ea typeface="Open Sans"/>
                <a:cs typeface="Open Sans"/>
                <a:sym typeface="Open Sans"/>
              </a:rPr>
              <a:t>Cube</a:t>
            </a:r>
            <a:endParaRPr b="0" i="0" sz="1400" u="none" cap="none" strike="noStrike">
              <a:solidFill>
                <a:schemeClr val="lt2"/>
              </a:solidFill>
              <a:latin typeface="Open Sans"/>
              <a:ea typeface="Open Sans"/>
              <a:cs typeface="Open Sans"/>
              <a:sym typeface="Open Sans"/>
            </a:endParaRPr>
          </a:p>
        </p:txBody>
      </p:sp>
      <p:sp>
        <p:nvSpPr>
          <p:cNvPr id="822" name="Google Shape;822;p132"/>
          <p:cNvSpPr txBox="1"/>
          <p:nvPr/>
        </p:nvSpPr>
        <p:spPr>
          <a:xfrm>
            <a:off x="889175" y="3823375"/>
            <a:ext cx="1132500" cy="803700"/>
          </a:xfrm>
          <a:prstGeom prst="rect">
            <a:avLst/>
          </a:prstGeom>
          <a:noFill/>
          <a:ln>
            <a:noFill/>
          </a:ln>
        </p:spPr>
        <p:txBody>
          <a:bodyPr anchorCtr="0" anchor="t" bIns="91400" lIns="91400" spcFirstLastPara="1" rIns="91400" wrap="square" tIns="91400">
            <a:noAutofit/>
          </a:bodyPr>
          <a:lstStyle/>
          <a:p>
            <a:pPr indent="0" lvl="0" marL="0" marR="0" rtl="0" algn="l">
              <a:lnSpc>
                <a:spcPct val="100000"/>
              </a:lnSpc>
              <a:spcBef>
                <a:spcPts val="0"/>
              </a:spcBef>
              <a:spcAft>
                <a:spcPts val="0"/>
              </a:spcAft>
              <a:buNone/>
            </a:pPr>
            <a:r>
              <a:rPr b="0" i="0" lang="en" sz="1200" u="none" cap="none" strike="noStrike">
                <a:solidFill>
                  <a:srgbClr val="000000"/>
                </a:solidFill>
                <a:latin typeface="Open Sans"/>
                <a:ea typeface="Open Sans"/>
                <a:cs typeface="Open Sans"/>
                <a:sym typeface="Open Sans"/>
              </a:rPr>
              <a:t>Ready made views of RAD</a:t>
            </a:r>
            <a:endParaRPr b="0" i="0" sz="1200" u="none" cap="none" strike="noStrike">
              <a:solidFill>
                <a:srgbClr val="000000"/>
              </a:solidFill>
              <a:latin typeface="Open Sans"/>
              <a:ea typeface="Open Sans"/>
              <a:cs typeface="Open Sans"/>
              <a:sym typeface="Open Sans"/>
            </a:endParaRPr>
          </a:p>
        </p:txBody>
      </p:sp>
      <p:sp>
        <p:nvSpPr>
          <p:cNvPr id="823" name="Google Shape;823;p132"/>
          <p:cNvSpPr txBox="1"/>
          <p:nvPr/>
        </p:nvSpPr>
        <p:spPr>
          <a:xfrm>
            <a:off x="2561775" y="3805825"/>
            <a:ext cx="1132500" cy="803700"/>
          </a:xfrm>
          <a:prstGeom prst="rect">
            <a:avLst/>
          </a:prstGeom>
          <a:noFill/>
          <a:ln>
            <a:noFill/>
          </a:ln>
        </p:spPr>
        <p:txBody>
          <a:bodyPr anchorCtr="0" anchor="t" bIns="91400" lIns="91400" spcFirstLastPara="1" rIns="91400" wrap="square" tIns="91400">
            <a:noAutofit/>
          </a:bodyPr>
          <a:lstStyle/>
          <a:p>
            <a:pPr indent="0" lvl="0" marL="0" marR="0" rtl="0" algn="l">
              <a:lnSpc>
                <a:spcPct val="100000"/>
              </a:lnSpc>
              <a:spcBef>
                <a:spcPts val="0"/>
              </a:spcBef>
              <a:spcAft>
                <a:spcPts val="0"/>
              </a:spcAft>
              <a:buNone/>
            </a:pPr>
            <a:r>
              <a:rPr b="0" i="0" lang="en" sz="1200" u="none" cap="none" strike="noStrike">
                <a:solidFill>
                  <a:srgbClr val="000000"/>
                </a:solidFill>
                <a:latin typeface="Open Sans"/>
                <a:ea typeface="Open Sans"/>
                <a:cs typeface="Open Sans"/>
                <a:sym typeface="Open Sans"/>
              </a:rPr>
              <a:t>Ready made summarized views with filters</a:t>
            </a:r>
            <a:endParaRPr b="0" i="0" sz="1200" u="none" cap="none" strike="noStrike">
              <a:solidFill>
                <a:srgbClr val="000000"/>
              </a:solidFill>
              <a:latin typeface="Open Sans"/>
              <a:ea typeface="Open Sans"/>
              <a:cs typeface="Open Sans"/>
              <a:sym typeface="Open Sans"/>
            </a:endParaRPr>
          </a:p>
        </p:txBody>
      </p:sp>
      <p:sp>
        <p:nvSpPr>
          <p:cNvPr id="824" name="Google Shape;824;p132"/>
          <p:cNvSpPr txBox="1"/>
          <p:nvPr/>
        </p:nvSpPr>
        <p:spPr>
          <a:xfrm>
            <a:off x="3961125" y="3805825"/>
            <a:ext cx="1255500" cy="803700"/>
          </a:xfrm>
          <a:prstGeom prst="rect">
            <a:avLst/>
          </a:prstGeom>
          <a:noFill/>
          <a:ln>
            <a:noFill/>
          </a:ln>
        </p:spPr>
        <p:txBody>
          <a:bodyPr anchorCtr="0" anchor="t" bIns="91400" lIns="91400" spcFirstLastPara="1" rIns="91400" wrap="square" tIns="91400">
            <a:noAutofit/>
          </a:bodyPr>
          <a:lstStyle/>
          <a:p>
            <a:pPr indent="0" lvl="0" marL="0" marR="0" rtl="0" algn="l">
              <a:lnSpc>
                <a:spcPct val="100000"/>
              </a:lnSpc>
              <a:spcBef>
                <a:spcPts val="0"/>
              </a:spcBef>
              <a:spcAft>
                <a:spcPts val="0"/>
              </a:spcAft>
              <a:buNone/>
            </a:pPr>
            <a:r>
              <a:rPr b="0" i="0" lang="en" sz="1200" u="none" cap="none" strike="noStrike">
                <a:solidFill>
                  <a:srgbClr val="000000"/>
                </a:solidFill>
                <a:latin typeface="Open Sans"/>
                <a:ea typeface="Open Sans"/>
                <a:cs typeface="Open Sans"/>
                <a:sym typeface="Open Sans"/>
              </a:rPr>
              <a:t>More details in a spreadsheet format</a:t>
            </a:r>
            <a:endParaRPr b="0" i="0" sz="1200" u="none" cap="none" strike="noStrike">
              <a:solidFill>
                <a:srgbClr val="000000"/>
              </a:solidFill>
              <a:latin typeface="Open Sans"/>
              <a:ea typeface="Open Sans"/>
              <a:cs typeface="Open Sans"/>
              <a:sym typeface="Open Sans"/>
            </a:endParaRPr>
          </a:p>
        </p:txBody>
      </p:sp>
      <p:sp>
        <p:nvSpPr>
          <p:cNvPr id="825" name="Google Shape;825;p132"/>
          <p:cNvSpPr txBox="1"/>
          <p:nvPr/>
        </p:nvSpPr>
        <p:spPr>
          <a:xfrm>
            <a:off x="5483774" y="3805825"/>
            <a:ext cx="1132500" cy="803700"/>
          </a:xfrm>
          <a:prstGeom prst="rect">
            <a:avLst/>
          </a:prstGeom>
          <a:noFill/>
          <a:ln>
            <a:noFill/>
          </a:ln>
        </p:spPr>
        <p:txBody>
          <a:bodyPr anchorCtr="0" anchor="t" bIns="91400" lIns="91400" spcFirstLastPara="1" rIns="91400" wrap="square" tIns="91400">
            <a:noAutofit/>
          </a:bodyPr>
          <a:lstStyle/>
          <a:p>
            <a:pPr indent="0" lvl="0" marL="0" marR="0" rtl="0" algn="l">
              <a:lnSpc>
                <a:spcPct val="100000"/>
              </a:lnSpc>
              <a:spcBef>
                <a:spcPts val="0"/>
              </a:spcBef>
              <a:spcAft>
                <a:spcPts val="0"/>
              </a:spcAft>
              <a:buNone/>
            </a:pPr>
            <a:r>
              <a:rPr b="0" i="0" lang="en" sz="1200" u="none" cap="none" strike="noStrike">
                <a:solidFill>
                  <a:srgbClr val="000000"/>
                </a:solidFill>
                <a:latin typeface="Open Sans"/>
                <a:ea typeface="Open Sans"/>
                <a:cs typeface="Open Sans"/>
                <a:sym typeface="Open Sans"/>
              </a:rPr>
              <a:t>Export Reports for manipulation in Excel</a:t>
            </a:r>
            <a:endParaRPr b="0" i="0" sz="1200" u="none" cap="none" strike="noStrike">
              <a:solidFill>
                <a:srgbClr val="000000"/>
              </a:solidFill>
              <a:latin typeface="Open Sans"/>
              <a:ea typeface="Open Sans"/>
              <a:cs typeface="Open Sans"/>
              <a:sym typeface="Open Sans"/>
            </a:endParaRPr>
          </a:p>
        </p:txBody>
      </p:sp>
      <p:sp>
        <p:nvSpPr>
          <p:cNvPr id="826" name="Google Shape;826;p132"/>
          <p:cNvSpPr txBox="1"/>
          <p:nvPr/>
        </p:nvSpPr>
        <p:spPr>
          <a:xfrm>
            <a:off x="6810474" y="3805900"/>
            <a:ext cx="1392000" cy="992700"/>
          </a:xfrm>
          <a:prstGeom prst="rect">
            <a:avLst/>
          </a:prstGeom>
          <a:noFill/>
          <a:ln>
            <a:noFill/>
          </a:ln>
        </p:spPr>
        <p:txBody>
          <a:bodyPr anchorCtr="0" anchor="t" bIns="91400" lIns="91400" spcFirstLastPara="1" rIns="91400" wrap="square" tIns="91400">
            <a:noAutofit/>
          </a:bodyPr>
          <a:lstStyle/>
          <a:p>
            <a:pPr indent="0" lvl="0" marL="0" marR="0" rtl="0" algn="l">
              <a:lnSpc>
                <a:spcPct val="100000"/>
              </a:lnSpc>
              <a:spcBef>
                <a:spcPts val="0"/>
              </a:spcBef>
              <a:spcAft>
                <a:spcPts val="0"/>
              </a:spcAft>
              <a:buNone/>
            </a:pPr>
            <a:r>
              <a:rPr b="0" i="0" lang="en" sz="1200" u="none" cap="none" strike="noStrike">
                <a:solidFill>
                  <a:srgbClr val="000000"/>
                </a:solidFill>
                <a:latin typeface="Open Sans"/>
                <a:ea typeface="Open Sans"/>
                <a:cs typeface="Open Sans"/>
                <a:sym typeface="Open Sans"/>
              </a:rPr>
              <a:t>More flexible data than Viz or Reports, manipulated via Pivot Table</a:t>
            </a:r>
            <a:endParaRPr b="0" i="0" sz="1200" u="none" cap="none" strike="noStrike">
              <a:solidFill>
                <a:srgbClr val="000000"/>
              </a:solidFill>
              <a:latin typeface="Open Sans"/>
              <a:ea typeface="Open Sans"/>
              <a:cs typeface="Open Sans"/>
              <a:sym typeface="Open Sans"/>
            </a:endParaRPr>
          </a:p>
        </p:txBody>
      </p:sp>
      <p:sp>
        <p:nvSpPr>
          <p:cNvPr id="827" name="Google Shape;827;p132"/>
          <p:cNvSpPr txBox="1"/>
          <p:nvPr/>
        </p:nvSpPr>
        <p:spPr>
          <a:xfrm>
            <a:off x="285875" y="1709088"/>
            <a:ext cx="1735500" cy="188100"/>
          </a:xfrm>
          <a:prstGeom prst="rect">
            <a:avLst/>
          </a:prstGeom>
          <a:noFill/>
          <a:ln>
            <a:noFill/>
          </a:ln>
        </p:spPr>
        <p:txBody>
          <a:bodyPr anchorCtr="0" anchor="t" bIns="91400" lIns="91400" spcFirstLastPara="1" rIns="91400" wrap="square" tIns="91400">
            <a:noAutofit/>
          </a:bodyPr>
          <a:lstStyle/>
          <a:p>
            <a:pPr indent="0" lvl="0" marL="0" marR="0" rtl="0" algn="l">
              <a:lnSpc>
                <a:spcPct val="100000"/>
              </a:lnSpc>
              <a:spcBef>
                <a:spcPts val="0"/>
              </a:spcBef>
              <a:spcAft>
                <a:spcPts val="0"/>
              </a:spcAft>
              <a:buNone/>
            </a:pPr>
            <a:r>
              <a:rPr b="0" i="0" lang="en" sz="1400" u="none" cap="none" strike="noStrike">
                <a:solidFill>
                  <a:schemeClr val="dk1"/>
                </a:solidFill>
                <a:latin typeface="Encode Sans"/>
                <a:ea typeface="Encode Sans"/>
                <a:cs typeface="Encode Sans"/>
                <a:sym typeface="Encode Sans"/>
              </a:rPr>
              <a:t>Easy to use</a:t>
            </a:r>
            <a:endParaRPr b="0" i="0" sz="1400" u="none" cap="none" strike="noStrike">
              <a:solidFill>
                <a:schemeClr val="dk1"/>
              </a:solidFill>
              <a:latin typeface="Encode Sans"/>
              <a:ea typeface="Encode Sans"/>
              <a:cs typeface="Encode Sans"/>
              <a:sym typeface="Encode Sans"/>
            </a:endParaRPr>
          </a:p>
          <a:p>
            <a:pPr indent="0" lvl="0" marL="0" marR="0" rtl="0" algn="l">
              <a:lnSpc>
                <a:spcPct val="100000"/>
              </a:lnSpc>
              <a:spcBef>
                <a:spcPts val="0"/>
              </a:spcBef>
              <a:spcAft>
                <a:spcPts val="0"/>
              </a:spcAft>
              <a:buNone/>
            </a:pPr>
            <a:r>
              <a:rPr b="0" i="0" lang="en" sz="1400" u="none" cap="none" strike="noStrike">
                <a:solidFill>
                  <a:schemeClr val="dk1"/>
                </a:solidFill>
                <a:latin typeface="Encode Sans"/>
                <a:ea typeface="Encode Sans"/>
                <a:cs typeface="Encode Sans"/>
                <a:sym typeface="Encode Sans"/>
              </a:rPr>
              <a:t>Less Flexible</a:t>
            </a:r>
            <a:endParaRPr b="0" i="0" sz="1400" u="none" cap="none" strike="noStrike">
              <a:solidFill>
                <a:schemeClr val="dk1"/>
              </a:solidFill>
              <a:latin typeface="Encode Sans"/>
              <a:ea typeface="Encode Sans"/>
              <a:cs typeface="Encode Sans"/>
              <a:sym typeface="Encode Sans"/>
            </a:endParaRPr>
          </a:p>
        </p:txBody>
      </p:sp>
      <p:sp>
        <p:nvSpPr>
          <p:cNvPr id="828" name="Google Shape;828;p132"/>
          <p:cNvSpPr txBox="1"/>
          <p:nvPr/>
        </p:nvSpPr>
        <p:spPr>
          <a:xfrm>
            <a:off x="7220700" y="1709124"/>
            <a:ext cx="1923300" cy="560700"/>
          </a:xfrm>
          <a:prstGeom prst="rect">
            <a:avLst/>
          </a:prstGeom>
          <a:noFill/>
          <a:ln>
            <a:noFill/>
          </a:ln>
        </p:spPr>
        <p:txBody>
          <a:bodyPr anchorCtr="0" anchor="t" bIns="91400" lIns="91400" spcFirstLastPara="1" rIns="91400" wrap="square" tIns="91400">
            <a:noAutofit/>
          </a:bodyPr>
          <a:lstStyle/>
          <a:p>
            <a:pPr indent="0" lvl="0" marL="0" marR="0" rtl="0" algn="l">
              <a:lnSpc>
                <a:spcPct val="100000"/>
              </a:lnSpc>
              <a:spcBef>
                <a:spcPts val="0"/>
              </a:spcBef>
              <a:spcAft>
                <a:spcPts val="0"/>
              </a:spcAft>
              <a:buNone/>
            </a:pPr>
            <a:r>
              <a:rPr b="0" i="0" lang="en" sz="1400" u="none" cap="none" strike="noStrike">
                <a:solidFill>
                  <a:schemeClr val="dk1"/>
                </a:solidFill>
                <a:latin typeface="Encode Sans"/>
                <a:ea typeface="Encode Sans"/>
                <a:cs typeface="Encode Sans"/>
                <a:sym typeface="Encode Sans"/>
              </a:rPr>
              <a:t>More Flexible</a:t>
            </a:r>
            <a:endParaRPr b="0" i="0" sz="1400" u="none" cap="none" strike="noStrike">
              <a:solidFill>
                <a:schemeClr val="dk1"/>
              </a:solidFill>
              <a:latin typeface="Encode Sans"/>
              <a:ea typeface="Encode Sans"/>
              <a:cs typeface="Encode Sans"/>
              <a:sym typeface="Encode Sans"/>
            </a:endParaRPr>
          </a:p>
          <a:p>
            <a:pPr indent="0" lvl="0" marL="0" marR="0" rtl="0" algn="l">
              <a:lnSpc>
                <a:spcPct val="100000"/>
              </a:lnSpc>
              <a:spcBef>
                <a:spcPts val="0"/>
              </a:spcBef>
              <a:spcAft>
                <a:spcPts val="0"/>
              </a:spcAft>
              <a:buNone/>
            </a:pPr>
            <a:r>
              <a:rPr b="0" i="0" lang="en" sz="1400" u="none" cap="none" strike="noStrike">
                <a:solidFill>
                  <a:schemeClr val="dk1"/>
                </a:solidFill>
                <a:latin typeface="Encode Sans"/>
                <a:ea typeface="Encode Sans"/>
                <a:cs typeface="Encode Sans"/>
                <a:sym typeface="Encode Sans"/>
              </a:rPr>
              <a:t>More Difficult to use</a:t>
            </a:r>
            <a:endParaRPr b="0" i="0" sz="1400" u="none" cap="none" strike="noStrike">
              <a:solidFill>
                <a:schemeClr val="dk1"/>
              </a:solidFill>
              <a:latin typeface="Encode Sans"/>
              <a:ea typeface="Encode Sans"/>
              <a:cs typeface="Encode Sans"/>
              <a:sym typeface="Encode Sans"/>
            </a:endParaRPr>
          </a:p>
        </p:txBody>
      </p:sp>
      <p:sp>
        <p:nvSpPr>
          <p:cNvPr id="829" name="Google Shape;829;p132"/>
          <p:cNvSpPr txBox="1"/>
          <p:nvPr/>
        </p:nvSpPr>
        <p:spPr>
          <a:xfrm>
            <a:off x="870725" y="2394325"/>
            <a:ext cx="1255500" cy="333600"/>
          </a:xfrm>
          <a:prstGeom prst="rect">
            <a:avLst/>
          </a:prstGeom>
          <a:noFill/>
          <a:ln>
            <a:noFill/>
          </a:ln>
        </p:spPr>
        <p:txBody>
          <a:bodyPr anchorCtr="0" anchor="t" bIns="91400" lIns="91400" spcFirstLastPara="1" rIns="91400" wrap="square" tIns="91400">
            <a:noAutofit/>
          </a:bodyPr>
          <a:lstStyle/>
          <a:p>
            <a:pPr indent="0" lvl="0" marL="0" marR="0" rtl="0" algn="l">
              <a:lnSpc>
                <a:spcPct val="100000"/>
              </a:lnSpc>
              <a:spcBef>
                <a:spcPts val="0"/>
              </a:spcBef>
              <a:spcAft>
                <a:spcPts val="0"/>
              </a:spcAft>
              <a:buNone/>
            </a:pPr>
            <a:r>
              <a:rPr b="0" i="0" lang="en" sz="1400" u="none" cap="none" strike="noStrike">
                <a:solidFill>
                  <a:schemeClr val="dk1"/>
                </a:solidFill>
                <a:latin typeface="Open Sans"/>
                <a:ea typeface="Open Sans"/>
                <a:cs typeface="Open Sans"/>
                <a:sym typeface="Open Sans"/>
              </a:rPr>
              <a:t>UW Profiles</a:t>
            </a:r>
            <a:endParaRPr b="0" i="0" sz="1400" u="none" cap="none" strike="noStrike">
              <a:solidFill>
                <a:schemeClr val="dk1"/>
              </a:solidFill>
              <a:latin typeface="Open Sans"/>
              <a:ea typeface="Open Sans"/>
              <a:cs typeface="Open Sans"/>
              <a:sym typeface="Open Sans"/>
            </a:endParaRPr>
          </a:p>
        </p:txBody>
      </p:sp>
      <p:sp>
        <p:nvSpPr>
          <p:cNvPr id="830" name="Google Shape;830;p132"/>
          <p:cNvSpPr txBox="1"/>
          <p:nvPr/>
        </p:nvSpPr>
        <p:spPr>
          <a:xfrm>
            <a:off x="4787100" y="2394325"/>
            <a:ext cx="1008300" cy="333600"/>
          </a:xfrm>
          <a:prstGeom prst="rect">
            <a:avLst/>
          </a:prstGeom>
          <a:noFill/>
          <a:ln>
            <a:noFill/>
          </a:ln>
        </p:spPr>
        <p:txBody>
          <a:bodyPr anchorCtr="0" anchor="t" bIns="91400" lIns="91400" spcFirstLastPara="1" rIns="91400" wrap="square" tIns="91400">
            <a:noAutofit/>
          </a:bodyPr>
          <a:lstStyle/>
          <a:p>
            <a:pPr indent="0" lvl="0" marL="0" marR="0" rtl="0" algn="l">
              <a:lnSpc>
                <a:spcPct val="100000"/>
              </a:lnSpc>
              <a:spcBef>
                <a:spcPts val="0"/>
              </a:spcBef>
              <a:spcAft>
                <a:spcPts val="0"/>
              </a:spcAft>
              <a:buNone/>
            </a:pPr>
            <a:r>
              <a:rPr b="0" i="0" lang="en" sz="1400" u="none" cap="none" strike="noStrike">
                <a:solidFill>
                  <a:schemeClr val="dk1"/>
                </a:solidFill>
                <a:latin typeface="Open Sans"/>
                <a:ea typeface="Open Sans"/>
                <a:cs typeface="Open Sans"/>
                <a:sym typeface="Open Sans"/>
              </a:rPr>
              <a:t>B.I. Portal</a:t>
            </a:r>
            <a:endParaRPr b="0" i="0" sz="1400" u="none" cap="none" strike="noStrike">
              <a:solidFill>
                <a:schemeClr val="dk1"/>
              </a:solidFill>
              <a:latin typeface="Open Sans"/>
              <a:ea typeface="Open Sans"/>
              <a:cs typeface="Open Sans"/>
              <a:sym typeface="Open Sans"/>
            </a:endParaRPr>
          </a:p>
        </p:txBody>
      </p:sp>
      <p:cxnSp>
        <p:nvCxnSpPr>
          <p:cNvPr id="831" name="Google Shape;831;p132"/>
          <p:cNvCxnSpPr>
            <a:stCxn id="822" idx="0"/>
            <a:endCxn id="817" idx="2"/>
          </p:cNvCxnSpPr>
          <p:nvPr/>
        </p:nvCxnSpPr>
        <p:spPr>
          <a:xfrm rot="10800000">
            <a:off x="1455425" y="3680575"/>
            <a:ext cx="0" cy="142800"/>
          </a:xfrm>
          <a:prstGeom prst="straightConnector1">
            <a:avLst/>
          </a:prstGeom>
          <a:noFill/>
          <a:ln cap="flat" cmpd="sng" w="9525">
            <a:solidFill>
              <a:schemeClr val="dk2"/>
            </a:solidFill>
            <a:prstDash val="solid"/>
            <a:round/>
            <a:headEnd len="sm" w="sm" type="none"/>
            <a:tailEnd len="sm" w="sm" type="none"/>
          </a:ln>
        </p:spPr>
      </p:cxnSp>
      <p:cxnSp>
        <p:nvCxnSpPr>
          <p:cNvPr id="832" name="Google Shape;832;p132"/>
          <p:cNvCxnSpPr>
            <a:stCxn id="823" idx="0"/>
            <a:endCxn id="818" idx="2"/>
          </p:cNvCxnSpPr>
          <p:nvPr/>
        </p:nvCxnSpPr>
        <p:spPr>
          <a:xfrm rot="10800000">
            <a:off x="3127725" y="3680425"/>
            <a:ext cx="300" cy="125400"/>
          </a:xfrm>
          <a:prstGeom prst="straightConnector1">
            <a:avLst/>
          </a:prstGeom>
          <a:noFill/>
          <a:ln cap="flat" cmpd="sng" w="9525">
            <a:solidFill>
              <a:schemeClr val="dk2"/>
            </a:solidFill>
            <a:prstDash val="solid"/>
            <a:round/>
            <a:headEnd len="sm" w="sm" type="none"/>
            <a:tailEnd len="sm" w="sm" type="none"/>
          </a:ln>
        </p:spPr>
      </p:cxnSp>
      <p:cxnSp>
        <p:nvCxnSpPr>
          <p:cNvPr id="833" name="Google Shape;833;p132"/>
          <p:cNvCxnSpPr>
            <a:stCxn id="824" idx="0"/>
            <a:endCxn id="819" idx="2"/>
          </p:cNvCxnSpPr>
          <p:nvPr/>
        </p:nvCxnSpPr>
        <p:spPr>
          <a:xfrm rot="10800000">
            <a:off x="4584375" y="3680425"/>
            <a:ext cx="4500" cy="125400"/>
          </a:xfrm>
          <a:prstGeom prst="straightConnector1">
            <a:avLst/>
          </a:prstGeom>
          <a:noFill/>
          <a:ln cap="flat" cmpd="sng" w="9525">
            <a:solidFill>
              <a:schemeClr val="dk2"/>
            </a:solidFill>
            <a:prstDash val="solid"/>
            <a:round/>
            <a:headEnd len="sm" w="sm" type="none"/>
            <a:tailEnd len="sm" w="sm" type="none"/>
          </a:ln>
        </p:spPr>
      </p:cxnSp>
      <p:cxnSp>
        <p:nvCxnSpPr>
          <p:cNvPr id="834" name="Google Shape;834;p132"/>
          <p:cNvCxnSpPr>
            <a:stCxn id="820" idx="2"/>
            <a:endCxn id="825" idx="0"/>
          </p:cNvCxnSpPr>
          <p:nvPr/>
        </p:nvCxnSpPr>
        <p:spPr>
          <a:xfrm>
            <a:off x="6049864" y="3680500"/>
            <a:ext cx="300" cy="125400"/>
          </a:xfrm>
          <a:prstGeom prst="straightConnector1">
            <a:avLst/>
          </a:prstGeom>
          <a:noFill/>
          <a:ln cap="flat" cmpd="sng" w="9525">
            <a:solidFill>
              <a:schemeClr val="dk2"/>
            </a:solidFill>
            <a:prstDash val="solid"/>
            <a:round/>
            <a:headEnd len="sm" w="sm" type="none"/>
            <a:tailEnd len="sm" w="sm" type="none"/>
          </a:ln>
        </p:spPr>
      </p:cxnSp>
      <p:cxnSp>
        <p:nvCxnSpPr>
          <p:cNvPr id="835" name="Google Shape;835;p132"/>
          <p:cNvCxnSpPr>
            <a:stCxn id="821" idx="2"/>
            <a:endCxn id="826" idx="0"/>
          </p:cNvCxnSpPr>
          <p:nvPr/>
        </p:nvCxnSpPr>
        <p:spPr>
          <a:xfrm>
            <a:off x="7506464" y="3680500"/>
            <a:ext cx="0" cy="125400"/>
          </a:xfrm>
          <a:prstGeom prst="straightConnector1">
            <a:avLst/>
          </a:prstGeom>
          <a:noFill/>
          <a:ln cap="flat" cmpd="sng" w="9525">
            <a:solidFill>
              <a:schemeClr val="dk2"/>
            </a:solidFill>
            <a:prstDash val="solid"/>
            <a:round/>
            <a:headEnd len="sm" w="sm" type="none"/>
            <a:tailEnd len="sm" w="sm" type="none"/>
          </a:ln>
        </p:spPr>
      </p:cxnSp>
      <p:sp>
        <p:nvSpPr>
          <p:cNvPr id="836" name="Google Shape;836;p132"/>
          <p:cNvSpPr/>
          <p:nvPr/>
        </p:nvSpPr>
        <p:spPr>
          <a:xfrm>
            <a:off x="1507451" y="2003351"/>
            <a:ext cx="5713200" cy="188100"/>
          </a:xfrm>
          <a:prstGeom prst="rightArrow">
            <a:avLst>
              <a:gd fmla="val 50000" name="adj1"/>
              <a:gd fmla="val 50000" name="adj2"/>
            </a:avLst>
          </a:prstGeom>
          <a:solidFill>
            <a:srgbClr val="4B2E83">
              <a:alpha val="51370"/>
            </a:srgbClr>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106"/>
          <p:cNvSpPr txBox="1"/>
          <p:nvPr>
            <p:ph type="title"/>
          </p:nvPr>
        </p:nvSpPr>
        <p:spPr>
          <a:xfrm>
            <a:off x="311700" y="1302275"/>
            <a:ext cx="8520900" cy="572700"/>
          </a:xfrm>
          <a:prstGeom prst="rect">
            <a:avLst/>
          </a:prstGeom>
          <a:noFill/>
          <a:ln>
            <a:noFill/>
          </a:ln>
        </p:spPr>
        <p:txBody>
          <a:bodyPr anchorCtr="0" anchor="t" bIns="91400" lIns="91400" spcFirstLastPara="1" rIns="91400" wrap="square" tIns="91400">
            <a:noAutofit/>
          </a:bodyPr>
          <a:lstStyle/>
          <a:p>
            <a:pPr indent="0" lvl="0" marL="0" rtl="0" algn="l">
              <a:lnSpc>
                <a:spcPct val="100000"/>
              </a:lnSpc>
              <a:spcBef>
                <a:spcPts val="0"/>
              </a:spcBef>
              <a:spcAft>
                <a:spcPts val="0"/>
              </a:spcAft>
              <a:buSzPts val="4000"/>
              <a:buNone/>
            </a:pPr>
            <a:r>
              <a:rPr lang="en"/>
              <a:t>FISMA</a:t>
            </a:r>
            <a:endParaRPr/>
          </a:p>
        </p:txBody>
      </p:sp>
      <p:sp>
        <p:nvSpPr>
          <p:cNvPr id="612" name="Google Shape;612;p106"/>
          <p:cNvSpPr txBox="1"/>
          <p:nvPr>
            <p:ph idx="1" type="body"/>
          </p:nvPr>
        </p:nvSpPr>
        <p:spPr>
          <a:xfrm>
            <a:off x="311700" y="2009725"/>
            <a:ext cx="8520900" cy="3416400"/>
          </a:xfrm>
          <a:prstGeom prst="rect">
            <a:avLst/>
          </a:prstGeom>
          <a:noFill/>
          <a:ln>
            <a:noFill/>
          </a:ln>
        </p:spPr>
        <p:txBody>
          <a:bodyPr anchorCtr="0" anchor="t" bIns="91400" lIns="91400" spcFirstLastPara="1" rIns="91400" wrap="square" tIns="91400">
            <a:noAutofit/>
          </a:bodyPr>
          <a:lstStyle/>
          <a:p>
            <a:pPr indent="-342900" lvl="0" marL="457200" rtl="0" algn="l">
              <a:lnSpc>
                <a:spcPct val="115000"/>
              </a:lnSpc>
              <a:spcBef>
                <a:spcPts val="0"/>
              </a:spcBef>
              <a:spcAft>
                <a:spcPts val="0"/>
              </a:spcAft>
              <a:buSzPts val="2400"/>
              <a:buChar char="●"/>
            </a:pPr>
            <a:r>
              <a:rPr lang="en"/>
              <a:t>Federal Information Security Management Act </a:t>
            </a:r>
            <a:endParaRPr/>
          </a:p>
          <a:p>
            <a:pPr indent="-323850" lvl="1" marL="914400" rtl="0" algn="l">
              <a:lnSpc>
                <a:spcPct val="115000"/>
              </a:lnSpc>
              <a:spcBef>
                <a:spcPts val="0"/>
              </a:spcBef>
              <a:spcAft>
                <a:spcPts val="0"/>
              </a:spcAft>
              <a:buSzPts val="1900"/>
              <a:buChar char="○"/>
            </a:pPr>
            <a:r>
              <a:rPr lang="en"/>
              <a:t>Requires federal risk management framework</a:t>
            </a:r>
            <a:endParaRPr/>
          </a:p>
          <a:p>
            <a:pPr indent="-323850" lvl="1" marL="914400" rtl="0" algn="l">
              <a:lnSpc>
                <a:spcPct val="115000"/>
              </a:lnSpc>
              <a:spcBef>
                <a:spcPts val="0"/>
              </a:spcBef>
              <a:spcAft>
                <a:spcPts val="0"/>
              </a:spcAft>
              <a:buSzPts val="1900"/>
              <a:buChar char="○"/>
            </a:pPr>
            <a:r>
              <a:rPr lang="en"/>
              <a:t>OMB Circulars, FIPS Publications, NIST Special Publication 800 series </a:t>
            </a:r>
            <a:endParaRPr/>
          </a:p>
          <a:p>
            <a:pPr indent="-342900" lvl="0" marL="457200" rtl="0" algn="l">
              <a:lnSpc>
                <a:spcPct val="115000"/>
              </a:lnSpc>
              <a:spcBef>
                <a:spcPts val="1000"/>
              </a:spcBef>
              <a:spcAft>
                <a:spcPts val="0"/>
              </a:spcAft>
              <a:buSzPts val="2400"/>
              <a:buChar char="●"/>
            </a:pPr>
            <a:r>
              <a:rPr lang="en"/>
              <a:t>Applies to </a:t>
            </a:r>
            <a:endParaRPr/>
          </a:p>
          <a:p>
            <a:pPr indent="-323850" lvl="1" marL="914400" rtl="0" algn="l">
              <a:lnSpc>
                <a:spcPct val="115000"/>
              </a:lnSpc>
              <a:spcBef>
                <a:spcPts val="0"/>
              </a:spcBef>
              <a:spcAft>
                <a:spcPts val="0"/>
              </a:spcAft>
              <a:buSzPts val="1900"/>
              <a:buChar char="○"/>
            </a:pPr>
            <a:r>
              <a:rPr lang="en"/>
              <a:t>Federal agencies, subject to agency policies</a:t>
            </a:r>
            <a:endParaRPr/>
          </a:p>
          <a:p>
            <a:pPr indent="-323850" lvl="1" marL="914400" rtl="0" algn="l">
              <a:lnSpc>
                <a:spcPct val="115000"/>
              </a:lnSpc>
              <a:spcBef>
                <a:spcPts val="0"/>
              </a:spcBef>
              <a:spcAft>
                <a:spcPts val="0"/>
              </a:spcAft>
              <a:buSzPts val="1900"/>
              <a:buChar char="○"/>
            </a:pPr>
            <a:r>
              <a:rPr lang="en"/>
              <a:t>Organizations providing a service on behalf of federal government</a:t>
            </a:r>
            <a:endParaRPr/>
          </a:p>
          <a:p>
            <a:pPr indent="-323850" lvl="2" marL="1371600" rtl="0" algn="l">
              <a:lnSpc>
                <a:spcPct val="115000"/>
              </a:lnSpc>
              <a:spcBef>
                <a:spcPts val="0"/>
              </a:spcBef>
              <a:spcAft>
                <a:spcPts val="0"/>
              </a:spcAft>
              <a:buSzPts val="1900"/>
              <a:buChar char="■"/>
            </a:pPr>
            <a:r>
              <a:rPr lang="en"/>
              <a:t>Applied via contract or service agreement</a:t>
            </a:r>
            <a:endParaRPr/>
          </a:p>
          <a:p>
            <a:pPr indent="-323850" lvl="2" marL="1371600" rtl="0" algn="l">
              <a:lnSpc>
                <a:spcPct val="115000"/>
              </a:lnSpc>
              <a:spcBef>
                <a:spcPts val="0"/>
              </a:spcBef>
              <a:spcAft>
                <a:spcPts val="0"/>
              </a:spcAft>
              <a:buSzPts val="1900"/>
              <a:buChar char="■"/>
            </a:pPr>
            <a:r>
              <a:rPr lang="en"/>
              <a:t>Subject to agency policies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0" name="Shape 840"/>
        <p:cNvGrpSpPr/>
        <p:nvPr/>
      </p:nvGrpSpPr>
      <p:grpSpPr>
        <a:xfrm>
          <a:off x="0" y="0"/>
          <a:ext cx="0" cy="0"/>
          <a:chOff x="0" y="0"/>
          <a:chExt cx="0" cy="0"/>
        </a:xfrm>
      </p:grpSpPr>
      <p:sp>
        <p:nvSpPr>
          <p:cNvPr id="841" name="Google Shape;841;p133"/>
          <p:cNvSpPr txBox="1"/>
          <p:nvPr>
            <p:ph idx="2" type="subTitle"/>
          </p:nvPr>
        </p:nvSpPr>
        <p:spPr>
          <a:xfrm>
            <a:off x="625875" y="321503"/>
            <a:ext cx="7043700" cy="560700"/>
          </a:xfrm>
          <a:prstGeom prst="rect">
            <a:avLst/>
          </a:prstGeom>
          <a:noFill/>
          <a:ln>
            <a:noFill/>
          </a:ln>
        </p:spPr>
        <p:txBody>
          <a:bodyPr anchorCtr="0" anchor="t" bIns="91400" lIns="91400" spcFirstLastPara="1" rIns="91400" wrap="square" tIns="91400">
            <a:noAutofit/>
          </a:bodyPr>
          <a:lstStyle/>
          <a:p>
            <a:pPr indent="0" lvl="0" marL="0" rtl="0" algn="l">
              <a:lnSpc>
                <a:spcPct val="90000"/>
              </a:lnSpc>
              <a:spcBef>
                <a:spcPts val="0"/>
              </a:spcBef>
              <a:spcAft>
                <a:spcPts val="0"/>
              </a:spcAft>
              <a:buClr>
                <a:schemeClr val="lt1"/>
              </a:buClr>
              <a:buSzPts val="4000"/>
              <a:buNone/>
            </a:pPr>
            <a:r>
              <a:rPr lang="en">
                <a:solidFill>
                  <a:schemeClr val="dk1"/>
                </a:solidFill>
                <a:latin typeface="Encode Sans Condensed"/>
                <a:ea typeface="Encode Sans Condensed"/>
                <a:cs typeface="Encode Sans Condensed"/>
                <a:sym typeface="Encode Sans Condensed"/>
              </a:rPr>
              <a:t>UW PROFILES </a:t>
            </a:r>
            <a:endParaRPr>
              <a:latin typeface="Encode Sans Condensed"/>
              <a:ea typeface="Encode Sans Condensed"/>
              <a:cs typeface="Encode Sans Condensed"/>
              <a:sym typeface="Encode Sans Condensed"/>
            </a:endParaRPr>
          </a:p>
        </p:txBody>
      </p:sp>
      <p:sp>
        <p:nvSpPr>
          <p:cNvPr id="842" name="Google Shape;842;p133"/>
          <p:cNvSpPr/>
          <p:nvPr/>
        </p:nvSpPr>
        <p:spPr>
          <a:xfrm>
            <a:off x="639375" y="2150039"/>
            <a:ext cx="1895700" cy="276900"/>
          </a:xfrm>
          <a:prstGeom prst="rect">
            <a:avLst/>
          </a:prstGeom>
          <a:noFill/>
          <a:ln>
            <a:noFill/>
          </a:ln>
        </p:spPr>
        <p:txBody>
          <a:bodyPr anchorCtr="0" anchor="t" bIns="45700" lIns="91400" spcFirstLastPara="1" rIns="91400" wrap="square" tIns="45700">
            <a:noAutofit/>
          </a:bodyPr>
          <a:lstStyle/>
          <a:p>
            <a:pPr indent="0" lvl="0" marL="0" marR="0" rtl="0" algn="l">
              <a:lnSpc>
                <a:spcPct val="100000"/>
              </a:lnSpc>
              <a:spcBef>
                <a:spcPts val="0"/>
              </a:spcBef>
              <a:spcAft>
                <a:spcPts val="0"/>
              </a:spcAft>
              <a:buNone/>
            </a:pPr>
            <a:r>
              <a:rPr b="0" i="1" lang="en" sz="1200" u="sng" cap="none" strike="noStrike">
                <a:solidFill>
                  <a:srgbClr val="0000FF"/>
                </a:solidFill>
                <a:latin typeface="Open Sans"/>
                <a:ea typeface="Open Sans"/>
                <a:cs typeface="Open Sans"/>
                <a:sym typeface="Open Sans"/>
                <a:hlinkClick r:id="rId3">
                  <a:extLst>
                    <a:ext uri="{A12FA001-AC4F-418D-AE19-62706E023703}">
                      <ahyp:hlinkClr val="tx"/>
                    </a:ext>
                  </a:extLst>
                </a:hlinkClick>
              </a:rPr>
              <a:t>https://uwprofiles.uw.edu</a:t>
            </a:r>
            <a:endParaRPr b="0" i="1" sz="1200" u="none" cap="none" strike="noStrike">
              <a:solidFill>
                <a:srgbClr val="0000FF"/>
              </a:solidFill>
              <a:latin typeface="Open Sans"/>
              <a:ea typeface="Open Sans"/>
              <a:cs typeface="Open Sans"/>
              <a:sym typeface="Open Sans"/>
            </a:endParaRPr>
          </a:p>
        </p:txBody>
      </p:sp>
      <p:sp>
        <p:nvSpPr>
          <p:cNvPr id="843" name="Google Shape;843;p133"/>
          <p:cNvSpPr txBox="1"/>
          <p:nvPr/>
        </p:nvSpPr>
        <p:spPr>
          <a:xfrm>
            <a:off x="113200" y="2374625"/>
            <a:ext cx="3820800" cy="2734500"/>
          </a:xfrm>
          <a:prstGeom prst="rect">
            <a:avLst/>
          </a:prstGeom>
          <a:noFill/>
          <a:ln>
            <a:noFill/>
          </a:ln>
        </p:spPr>
        <p:txBody>
          <a:bodyPr anchorCtr="0" anchor="ctr" bIns="91400" lIns="91400" spcFirstLastPara="1" rIns="91400" wrap="square" tIns="91400">
            <a:noAutofit/>
          </a:bodyPr>
          <a:lstStyle/>
          <a:p>
            <a:pPr indent="-323850" lvl="0" marL="457200" marR="0" rtl="0" algn="l">
              <a:lnSpc>
                <a:spcPct val="115000"/>
              </a:lnSpc>
              <a:spcBef>
                <a:spcPts val="0"/>
              </a:spcBef>
              <a:spcAft>
                <a:spcPts val="0"/>
              </a:spcAft>
              <a:buClr>
                <a:schemeClr val="dk1"/>
              </a:buClr>
              <a:buSzPts val="1900"/>
              <a:buFont typeface="Open Sans"/>
              <a:buChar char="●"/>
            </a:pPr>
            <a:r>
              <a:rPr b="0" i="0" lang="en" sz="1400" u="none" cap="none" strike="noStrike">
                <a:solidFill>
                  <a:schemeClr val="dk1"/>
                </a:solidFill>
                <a:latin typeface="Open Sans"/>
                <a:ea typeface="Open Sans"/>
                <a:cs typeface="Open Sans"/>
                <a:sym typeface="Open Sans"/>
              </a:rPr>
              <a:t>High-level trend data about university activities “that strives to be easy to use and understand”</a:t>
            </a:r>
            <a:endParaRPr b="0" i="0" sz="1400" u="none" cap="none" strike="noStrike">
              <a:solidFill>
                <a:schemeClr val="dk1"/>
              </a:solidFill>
              <a:latin typeface="Open Sans"/>
              <a:ea typeface="Open Sans"/>
              <a:cs typeface="Open Sans"/>
              <a:sym typeface="Open Sans"/>
            </a:endParaRPr>
          </a:p>
          <a:p>
            <a:pPr indent="-323850" lvl="0" marL="457200" marR="0" rtl="0" algn="l">
              <a:lnSpc>
                <a:spcPct val="115000"/>
              </a:lnSpc>
              <a:spcBef>
                <a:spcPts val="0"/>
              </a:spcBef>
              <a:spcAft>
                <a:spcPts val="0"/>
              </a:spcAft>
              <a:buClr>
                <a:schemeClr val="dk1"/>
              </a:buClr>
              <a:buSzPts val="1900"/>
              <a:buFont typeface="Open Sans"/>
              <a:buChar char="●"/>
            </a:pPr>
            <a:r>
              <a:rPr b="0" i="0" lang="en" sz="1400" u="none" cap="none" strike="noStrike">
                <a:solidFill>
                  <a:schemeClr val="dk1"/>
                </a:solidFill>
                <a:latin typeface="Open Sans"/>
                <a:ea typeface="Open Sans"/>
                <a:cs typeface="Open Sans"/>
                <a:sym typeface="Open Sans"/>
              </a:rPr>
              <a:t>UW NetID and EDW access required</a:t>
            </a:r>
            <a:endParaRPr b="0" i="0" sz="1400" u="none" cap="none" strike="noStrike">
              <a:solidFill>
                <a:schemeClr val="dk1"/>
              </a:solidFill>
              <a:latin typeface="Open Sans"/>
              <a:ea typeface="Open Sans"/>
              <a:cs typeface="Open Sans"/>
              <a:sym typeface="Open Sans"/>
            </a:endParaRPr>
          </a:p>
          <a:p>
            <a:pPr indent="-323850" lvl="0" marL="457200" marR="0" rtl="0" algn="l">
              <a:lnSpc>
                <a:spcPct val="115000"/>
              </a:lnSpc>
              <a:spcBef>
                <a:spcPts val="0"/>
              </a:spcBef>
              <a:spcAft>
                <a:spcPts val="0"/>
              </a:spcAft>
              <a:buClr>
                <a:schemeClr val="dk1"/>
              </a:buClr>
              <a:buSzPts val="1900"/>
              <a:buFont typeface="Open Sans"/>
              <a:buChar char="●"/>
            </a:pPr>
            <a:r>
              <a:rPr b="0" i="0" lang="en" sz="1400" u="none" cap="none" strike="noStrike">
                <a:solidFill>
                  <a:schemeClr val="dk1"/>
                </a:solidFill>
                <a:latin typeface="Open Sans"/>
                <a:ea typeface="Open Sans"/>
                <a:cs typeface="Open Sans"/>
                <a:sym typeface="Open Sans"/>
              </a:rPr>
              <a:t>Same Visualizations available in BI Portal with more up-to-date data</a:t>
            </a:r>
            <a:endParaRPr b="0" i="0" sz="1400" u="none" cap="none" strike="noStrike">
              <a:solidFill>
                <a:schemeClr val="dk1"/>
              </a:solidFill>
              <a:latin typeface="Open Sans"/>
              <a:ea typeface="Open Sans"/>
              <a:cs typeface="Open Sans"/>
              <a:sym typeface="Open Sans"/>
            </a:endParaRPr>
          </a:p>
          <a:p>
            <a:pPr indent="0" lvl="0" marL="457200" marR="0" rtl="0" algn="l">
              <a:lnSpc>
                <a:spcPct val="115000"/>
              </a:lnSpc>
              <a:spcBef>
                <a:spcPts val="0"/>
              </a:spcBef>
              <a:spcAft>
                <a:spcPts val="0"/>
              </a:spcAft>
              <a:buNone/>
            </a:pPr>
            <a:br>
              <a:rPr b="0" i="0" lang="en" sz="1400" u="none" cap="none" strike="noStrike">
                <a:solidFill>
                  <a:schemeClr val="dk1"/>
                </a:solidFill>
                <a:latin typeface="Open Sans"/>
                <a:ea typeface="Open Sans"/>
                <a:cs typeface="Open Sans"/>
                <a:sym typeface="Open Sans"/>
              </a:rPr>
            </a:br>
            <a:endParaRPr b="0" i="0" sz="1400" u="none" cap="none" strike="noStrike">
              <a:solidFill>
                <a:schemeClr val="dk1"/>
              </a:solidFill>
              <a:latin typeface="Open Sans"/>
              <a:ea typeface="Open Sans"/>
              <a:cs typeface="Open Sans"/>
              <a:sym typeface="Open Sans"/>
            </a:endParaRPr>
          </a:p>
        </p:txBody>
      </p:sp>
      <p:sp>
        <p:nvSpPr>
          <p:cNvPr id="844" name="Google Shape;844;p133"/>
          <p:cNvSpPr txBox="1"/>
          <p:nvPr/>
        </p:nvSpPr>
        <p:spPr>
          <a:xfrm>
            <a:off x="625875" y="1697451"/>
            <a:ext cx="2227200" cy="440100"/>
          </a:xfrm>
          <a:prstGeom prst="rect">
            <a:avLst/>
          </a:prstGeom>
          <a:noFill/>
          <a:ln>
            <a:noFill/>
          </a:ln>
        </p:spPr>
        <p:txBody>
          <a:bodyPr anchorCtr="0" anchor="t" bIns="91400" lIns="91400" spcFirstLastPara="1" rIns="91400" wrap="square" tIns="91400">
            <a:noAutofit/>
          </a:bodyPr>
          <a:lstStyle/>
          <a:p>
            <a:pPr indent="0" lvl="0" marL="0" marR="0" rtl="0" algn="l">
              <a:lnSpc>
                <a:spcPct val="100000"/>
              </a:lnSpc>
              <a:spcBef>
                <a:spcPts val="0"/>
              </a:spcBef>
              <a:spcAft>
                <a:spcPts val="0"/>
              </a:spcAft>
              <a:buNone/>
            </a:pPr>
            <a:r>
              <a:rPr b="0" i="0" lang="en" sz="1800" u="none" cap="none" strike="noStrike">
                <a:solidFill>
                  <a:schemeClr val="dk1"/>
                </a:solidFill>
                <a:latin typeface="Encode Sans"/>
                <a:ea typeface="Encode Sans"/>
                <a:cs typeface="Encode Sans"/>
                <a:sym typeface="Encode Sans"/>
              </a:rPr>
              <a:t>UW PROFILES</a:t>
            </a:r>
            <a:endParaRPr b="0" i="0" sz="1800" u="none" cap="none" strike="noStrike">
              <a:solidFill>
                <a:schemeClr val="dk1"/>
              </a:solidFill>
              <a:latin typeface="Encode Sans"/>
              <a:ea typeface="Encode Sans"/>
              <a:cs typeface="Encode Sans"/>
              <a:sym typeface="Encode Sans"/>
            </a:endParaRPr>
          </a:p>
        </p:txBody>
      </p:sp>
      <p:pic>
        <p:nvPicPr>
          <p:cNvPr id="845" name="Google Shape;845;p133"/>
          <p:cNvPicPr preferRelativeResize="0"/>
          <p:nvPr/>
        </p:nvPicPr>
        <p:blipFill rotWithShape="1">
          <a:blip r:embed="rId4">
            <a:alphaModFix/>
          </a:blip>
          <a:srcRect b="0" l="0" r="0" t="0"/>
          <a:stretch/>
        </p:blipFill>
        <p:spPr>
          <a:xfrm>
            <a:off x="3933975" y="1851649"/>
            <a:ext cx="5210026" cy="2328102"/>
          </a:xfrm>
          <a:prstGeom prst="rect">
            <a:avLst/>
          </a:prstGeom>
          <a:noFill/>
          <a:ln cap="flat" cmpd="sng" w="9525">
            <a:solidFill>
              <a:schemeClr val="dk2"/>
            </a:solidFill>
            <a:prstDash val="dot"/>
            <a:round/>
            <a:headEnd len="sm" w="sm" type="none"/>
            <a:tailEnd len="sm" w="sm" type="none"/>
          </a:ln>
        </p:spPr>
      </p:pic>
      <p:sp>
        <p:nvSpPr>
          <p:cNvPr id="846" name="Google Shape;846;p133"/>
          <p:cNvSpPr txBox="1"/>
          <p:nvPr/>
        </p:nvSpPr>
        <p:spPr>
          <a:xfrm>
            <a:off x="638451" y="4669014"/>
            <a:ext cx="3858300" cy="440100"/>
          </a:xfrm>
          <a:prstGeom prst="rect">
            <a:avLst/>
          </a:prstGeom>
          <a:noFill/>
          <a:ln>
            <a:noFill/>
          </a:ln>
        </p:spPr>
        <p:txBody>
          <a:bodyPr anchorCtr="0" anchor="ctr" bIns="91400" lIns="91400" spcFirstLastPara="1" rIns="91400" wrap="square" tIns="91400">
            <a:noAutofit/>
          </a:bodyPr>
          <a:lstStyle/>
          <a:p>
            <a:pPr indent="0" lvl="0" marL="0" marR="0" rtl="0" algn="l">
              <a:lnSpc>
                <a:spcPct val="150000"/>
              </a:lnSpc>
              <a:spcBef>
                <a:spcPts val="0"/>
              </a:spcBef>
              <a:spcAft>
                <a:spcPts val="0"/>
              </a:spcAft>
              <a:buNone/>
            </a:pPr>
            <a:r>
              <a:rPr b="0" i="1" lang="en" sz="1200" u="sng" cap="none" strike="noStrike">
                <a:solidFill>
                  <a:srgbClr val="0000FF"/>
                </a:solidFill>
                <a:latin typeface="Open Sans"/>
                <a:ea typeface="Open Sans"/>
                <a:cs typeface="Open Sans"/>
                <a:sym typeface="Open Sans"/>
                <a:hlinkClick r:id="rId5">
                  <a:extLst>
                    <a:ext uri="{A12FA001-AC4F-418D-AE19-62706E023703}">
                      <ahyp:hlinkClr val="tx"/>
                    </a:ext>
                  </a:extLst>
                </a:hlinkClick>
              </a:rPr>
              <a:t>http://opb.washington.edu/uw-profiles-information</a:t>
            </a:r>
            <a:endParaRPr b="0" i="1" sz="1200" u="none" cap="none" strike="noStrike">
              <a:solidFill>
                <a:srgbClr val="0000FF"/>
              </a:solidFill>
              <a:latin typeface="Arial"/>
              <a:ea typeface="Arial"/>
              <a:cs typeface="Arial"/>
              <a:sym typeface="Arial"/>
            </a:endParaRPr>
          </a:p>
        </p:txBody>
      </p:sp>
      <p:sp>
        <p:nvSpPr>
          <p:cNvPr id="847" name="Google Shape;847;p133"/>
          <p:cNvSpPr txBox="1"/>
          <p:nvPr/>
        </p:nvSpPr>
        <p:spPr>
          <a:xfrm>
            <a:off x="625875" y="4298000"/>
            <a:ext cx="3000000" cy="440100"/>
          </a:xfrm>
          <a:prstGeom prst="rect">
            <a:avLst/>
          </a:prstGeom>
          <a:noFill/>
          <a:ln>
            <a:noFill/>
          </a:ln>
        </p:spPr>
        <p:txBody>
          <a:bodyPr anchorCtr="0" anchor="t" bIns="91400" lIns="91400" spcFirstLastPara="1" rIns="91400" wrap="square" tIns="91400">
            <a:noAutofit/>
          </a:bodyPr>
          <a:lstStyle/>
          <a:p>
            <a:pPr indent="0" lvl="0" marL="0" marR="0" rtl="0" algn="l">
              <a:lnSpc>
                <a:spcPct val="100000"/>
              </a:lnSpc>
              <a:spcBef>
                <a:spcPts val="0"/>
              </a:spcBef>
              <a:spcAft>
                <a:spcPts val="0"/>
              </a:spcAft>
              <a:buNone/>
            </a:pPr>
            <a:r>
              <a:rPr b="0" i="0" lang="en" sz="1800" u="none" cap="none" strike="noStrike">
                <a:solidFill>
                  <a:schemeClr val="dk1"/>
                </a:solidFill>
                <a:latin typeface="Encode Sans"/>
                <a:ea typeface="Encode Sans"/>
                <a:cs typeface="Encode Sans"/>
                <a:sym typeface="Encode Sans"/>
              </a:rPr>
              <a:t>UW PUBLIC PROFILES</a:t>
            </a:r>
            <a:endParaRPr b="0" i="0" sz="1800" u="none" cap="none" strike="noStrike">
              <a:solidFill>
                <a:schemeClr val="dk1"/>
              </a:solidFill>
              <a:latin typeface="Encode Sans"/>
              <a:ea typeface="Encode Sans"/>
              <a:cs typeface="Encode Sans"/>
              <a:sym typeface="Encode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1" name="Shape 851"/>
        <p:cNvGrpSpPr/>
        <p:nvPr/>
      </p:nvGrpSpPr>
      <p:grpSpPr>
        <a:xfrm>
          <a:off x="0" y="0"/>
          <a:ext cx="0" cy="0"/>
          <a:chOff x="0" y="0"/>
          <a:chExt cx="0" cy="0"/>
        </a:xfrm>
      </p:grpSpPr>
      <p:sp>
        <p:nvSpPr>
          <p:cNvPr id="852" name="Google Shape;852;p134"/>
          <p:cNvSpPr txBox="1"/>
          <p:nvPr>
            <p:ph idx="2" type="subTitle"/>
          </p:nvPr>
        </p:nvSpPr>
        <p:spPr>
          <a:xfrm>
            <a:off x="625875" y="296369"/>
            <a:ext cx="7043700" cy="560700"/>
          </a:xfrm>
          <a:prstGeom prst="rect">
            <a:avLst/>
          </a:prstGeom>
          <a:noFill/>
          <a:ln>
            <a:noFill/>
          </a:ln>
        </p:spPr>
        <p:txBody>
          <a:bodyPr anchorCtr="0" anchor="t" bIns="91400" lIns="91400" spcFirstLastPara="1" rIns="91400" wrap="square" tIns="91400">
            <a:noAutofit/>
          </a:bodyPr>
          <a:lstStyle/>
          <a:p>
            <a:pPr indent="0" lvl="0" marL="0" rtl="0" algn="l">
              <a:lnSpc>
                <a:spcPct val="100000"/>
              </a:lnSpc>
              <a:spcBef>
                <a:spcPts val="0"/>
              </a:spcBef>
              <a:spcAft>
                <a:spcPts val="0"/>
              </a:spcAft>
              <a:buSzPts val="2400"/>
              <a:buNone/>
            </a:pPr>
            <a:r>
              <a:rPr lang="en">
                <a:solidFill>
                  <a:schemeClr val="dk1"/>
                </a:solidFill>
                <a:latin typeface="Encode Sans Condensed"/>
                <a:ea typeface="Encode Sans Condensed"/>
                <a:cs typeface="Encode Sans Condensed"/>
                <a:sym typeface="Encode Sans Condensed"/>
              </a:rPr>
              <a:t>BI PORTAL: WHAT IS IT?</a:t>
            </a:r>
            <a:endParaRPr>
              <a:solidFill>
                <a:schemeClr val="dk1"/>
              </a:solidFill>
              <a:latin typeface="Encode Sans Condensed"/>
              <a:ea typeface="Encode Sans Condensed"/>
              <a:cs typeface="Encode Sans Condensed"/>
              <a:sym typeface="Encode Sans Condensed"/>
            </a:endParaRPr>
          </a:p>
        </p:txBody>
      </p:sp>
      <p:pic>
        <p:nvPicPr>
          <p:cNvPr id="853" name="Google Shape;853;p134"/>
          <p:cNvPicPr preferRelativeResize="0"/>
          <p:nvPr/>
        </p:nvPicPr>
        <p:blipFill rotWithShape="1">
          <a:blip r:embed="rId3">
            <a:alphaModFix/>
          </a:blip>
          <a:srcRect b="0" l="0" r="0" t="0"/>
          <a:stretch/>
        </p:blipFill>
        <p:spPr>
          <a:xfrm>
            <a:off x="4272500" y="1812376"/>
            <a:ext cx="4550677" cy="2544699"/>
          </a:xfrm>
          <a:prstGeom prst="rect">
            <a:avLst/>
          </a:prstGeom>
          <a:noFill/>
          <a:ln cap="flat" cmpd="sng" w="9525">
            <a:solidFill>
              <a:schemeClr val="dk2"/>
            </a:solidFill>
            <a:prstDash val="dot"/>
            <a:round/>
            <a:headEnd len="sm" w="sm" type="none"/>
            <a:tailEnd len="sm" w="sm" type="none"/>
          </a:ln>
        </p:spPr>
      </p:pic>
      <p:sp>
        <p:nvSpPr>
          <p:cNvPr id="854" name="Google Shape;854;p134"/>
          <p:cNvSpPr txBox="1"/>
          <p:nvPr/>
        </p:nvSpPr>
        <p:spPr>
          <a:xfrm>
            <a:off x="625875" y="1743751"/>
            <a:ext cx="3347700" cy="3370500"/>
          </a:xfrm>
          <a:prstGeom prst="rect">
            <a:avLst/>
          </a:prstGeom>
          <a:noFill/>
          <a:ln>
            <a:noFill/>
          </a:ln>
        </p:spPr>
        <p:txBody>
          <a:bodyPr anchorCtr="0" anchor="t" bIns="91400" lIns="91400" spcFirstLastPara="1" rIns="91400" wrap="square" tIns="91400">
            <a:noAutofit/>
          </a:bodyPr>
          <a:lstStyle/>
          <a:p>
            <a:pPr indent="-323850" lvl="0" marL="457200" marR="0" rtl="0" algn="l">
              <a:lnSpc>
                <a:spcPct val="100000"/>
              </a:lnSpc>
              <a:spcBef>
                <a:spcPts val="0"/>
              </a:spcBef>
              <a:spcAft>
                <a:spcPts val="0"/>
              </a:spcAft>
              <a:buClr>
                <a:schemeClr val="dk1"/>
              </a:buClr>
              <a:buSzPts val="1900"/>
              <a:buFont typeface="Open Sans"/>
              <a:buChar char="●"/>
            </a:pPr>
            <a:r>
              <a:rPr b="0" i="0" lang="en" sz="1400" u="none" cap="none" strike="noStrike">
                <a:solidFill>
                  <a:schemeClr val="dk1"/>
                </a:solidFill>
                <a:latin typeface="Open Sans"/>
                <a:ea typeface="Open Sans"/>
                <a:cs typeface="Open Sans"/>
                <a:sym typeface="Open Sans"/>
              </a:rPr>
              <a:t>A business intelligence portal developed and maintained by EIIA, a division of UW-IT</a:t>
            </a:r>
            <a:endParaRPr b="0" i="0" sz="1400" u="none" cap="none" strike="noStrike">
              <a:solidFill>
                <a:schemeClr val="dk1"/>
              </a:solidFill>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b="0" i="0" sz="1400" u="none" cap="none" strike="noStrike">
              <a:solidFill>
                <a:schemeClr val="dk1"/>
              </a:solidFill>
              <a:latin typeface="Open Sans"/>
              <a:ea typeface="Open Sans"/>
              <a:cs typeface="Open Sans"/>
              <a:sym typeface="Open Sans"/>
            </a:endParaRPr>
          </a:p>
          <a:p>
            <a:pPr indent="-323850" lvl="0" marL="457200" marR="0" rtl="0" algn="l">
              <a:lnSpc>
                <a:spcPct val="100000"/>
              </a:lnSpc>
              <a:spcBef>
                <a:spcPts val="0"/>
              </a:spcBef>
              <a:spcAft>
                <a:spcPts val="0"/>
              </a:spcAft>
              <a:buClr>
                <a:schemeClr val="dk1"/>
              </a:buClr>
              <a:buSzPts val="1900"/>
              <a:buFont typeface="Open Sans"/>
              <a:buChar char="●"/>
            </a:pPr>
            <a:r>
              <a:rPr b="0" i="0" lang="en" sz="1400" u="none" cap="none" strike="noStrike">
                <a:solidFill>
                  <a:schemeClr val="dk1"/>
                </a:solidFill>
                <a:latin typeface="Open Sans"/>
                <a:ea typeface="Open Sans"/>
                <a:cs typeface="Open Sans"/>
                <a:sym typeface="Open Sans"/>
              </a:rPr>
              <a:t>65 Billion Records Stored in the Enterprise Data Warehouse (EDW)</a:t>
            </a:r>
            <a:br>
              <a:rPr b="0" i="0" lang="en" sz="1400" u="none" cap="none" strike="noStrike">
                <a:solidFill>
                  <a:schemeClr val="dk1"/>
                </a:solidFill>
                <a:latin typeface="Open Sans"/>
                <a:ea typeface="Open Sans"/>
                <a:cs typeface="Open Sans"/>
                <a:sym typeface="Open Sans"/>
              </a:rPr>
            </a:br>
            <a:endParaRPr b="0" i="0" sz="1400" u="none" cap="none" strike="noStrike">
              <a:solidFill>
                <a:schemeClr val="dk1"/>
              </a:solidFill>
              <a:latin typeface="Open Sans"/>
              <a:ea typeface="Open Sans"/>
              <a:cs typeface="Open Sans"/>
              <a:sym typeface="Open Sans"/>
            </a:endParaRPr>
          </a:p>
          <a:p>
            <a:pPr indent="-323850" lvl="0" marL="457200" marR="0" rtl="0" algn="l">
              <a:lnSpc>
                <a:spcPct val="100000"/>
              </a:lnSpc>
              <a:spcBef>
                <a:spcPts val="0"/>
              </a:spcBef>
              <a:spcAft>
                <a:spcPts val="0"/>
              </a:spcAft>
              <a:buClr>
                <a:schemeClr val="dk1"/>
              </a:buClr>
              <a:buSzPts val="1900"/>
              <a:buFont typeface="Open Sans"/>
              <a:buChar char="●"/>
            </a:pPr>
            <a:r>
              <a:rPr b="0" i="0" lang="en" sz="1400" u="none" cap="none" strike="noStrike">
                <a:solidFill>
                  <a:schemeClr val="dk1"/>
                </a:solidFill>
                <a:latin typeface="Open Sans"/>
                <a:ea typeface="Open Sans"/>
                <a:cs typeface="Open Sans"/>
                <a:sym typeface="Open Sans"/>
              </a:rPr>
              <a:t>200+ Reports, Visualizations and Cubes in the BI Portal </a:t>
            </a:r>
            <a:br>
              <a:rPr b="0" i="0" lang="en" sz="1400" u="none" cap="none" strike="noStrike">
                <a:solidFill>
                  <a:schemeClr val="dk1"/>
                </a:solidFill>
                <a:latin typeface="Open Sans"/>
                <a:ea typeface="Open Sans"/>
                <a:cs typeface="Open Sans"/>
                <a:sym typeface="Open Sans"/>
              </a:rPr>
            </a:br>
            <a:endParaRPr b="0" i="0" sz="1400" u="none" cap="none" strike="noStrike">
              <a:solidFill>
                <a:schemeClr val="dk1"/>
              </a:solidFill>
              <a:latin typeface="Open Sans"/>
              <a:ea typeface="Open Sans"/>
              <a:cs typeface="Open Sans"/>
              <a:sym typeface="Open Sans"/>
            </a:endParaRPr>
          </a:p>
          <a:p>
            <a:pPr indent="-323850" lvl="0" marL="457200" marR="0" rtl="0" algn="l">
              <a:lnSpc>
                <a:spcPct val="100000"/>
              </a:lnSpc>
              <a:spcBef>
                <a:spcPts val="0"/>
              </a:spcBef>
              <a:spcAft>
                <a:spcPts val="0"/>
              </a:spcAft>
              <a:buClr>
                <a:schemeClr val="dk1"/>
              </a:buClr>
              <a:buSzPts val="1900"/>
              <a:buFont typeface="Open Sans"/>
              <a:buChar char="●"/>
            </a:pPr>
            <a:r>
              <a:rPr b="0" i="0" lang="en" sz="1400" u="none" cap="none" strike="noStrike">
                <a:solidFill>
                  <a:schemeClr val="dk1"/>
                </a:solidFill>
                <a:latin typeface="Open Sans"/>
                <a:ea typeface="Open Sans"/>
                <a:cs typeface="Open Sans"/>
                <a:sym typeface="Open Sans"/>
              </a:rPr>
              <a:t>Data from all over the UW, but we’ll be focusing on RAD</a:t>
            </a:r>
            <a:endParaRPr b="0" i="0" sz="1400" u="none" cap="none" strike="noStrike">
              <a:solidFill>
                <a:schemeClr val="dk1"/>
              </a:solidFill>
              <a:latin typeface="Open Sans"/>
              <a:ea typeface="Open Sans"/>
              <a:cs typeface="Open Sans"/>
              <a:sym typeface="Open Sans"/>
            </a:endParaRPr>
          </a:p>
        </p:txBody>
      </p:sp>
      <p:sp>
        <p:nvSpPr>
          <p:cNvPr id="855" name="Google Shape;855;p134"/>
          <p:cNvSpPr/>
          <p:nvPr/>
        </p:nvSpPr>
        <p:spPr>
          <a:xfrm>
            <a:off x="4654647" y="4473826"/>
            <a:ext cx="3986700" cy="276900"/>
          </a:xfrm>
          <a:prstGeom prst="rect">
            <a:avLst/>
          </a:prstGeom>
          <a:noFill/>
          <a:ln>
            <a:noFill/>
          </a:ln>
        </p:spPr>
        <p:txBody>
          <a:bodyPr anchorCtr="0" anchor="t" bIns="45700" lIns="91400" spcFirstLastPara="1" rIns="91400" wrap="square" tIns="45700">
            <a:noAutofit/>
          </a:bodyPr>
          <a:lstStyle/>
          <a:p>
            <a:pPr indent="0" lvl="0" marL="0" marR="0" rtl="0" algn="ctr">
              <a:lnSpc>
                <a:spcPct val="100000"/>
              </a:lnSpc>
              <a:spcBef>
                <a:spcPts val="0"/>
              </a:spcBef>
              <a:spcAft>
                <a:spcPts val="0"/>
              </a:spcAft>
              <a:buNone/>
            </a:pPr>
            <a:r>
              <a:rPr b="1" i="1" lang="en" sz="1300" u="sng" cap="none" strike="noStrike">
                <a:solidFill>
                  <a:schemeClr val="hlink"/>
                </a:solidFill>
                <a:latin typeface="Open Sans"/>
                <a:ea typeface="Open Sans"/>
                <a:cs typeface="Open Sans"/>
                <a:sym typeface="Open Sans"/>
                <a:hlinkClick r:id="rId4"/>
              </a:rPr>
              <a:t>https://biportal.uw.edu</a:t>
            </a:r>
            <a:endParaRPr b="1" i="1" sz="1300" u="none" cap="none" strike="noStrike">
              <a:solidFill>
                <a:schemeClr val="dk1"/>
              </a:solidFill>
              <a:latin typeface="Open Sans"/>
              <a:ea typeface="Open Sans"/>
              <a:cs typeface="Open Sans"/>
              <a:sym typeface="Open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9" name="Shape 859"/>
        <p:cNvGrpSpPr/>
        <p:nvPr/>
      </p:nvGrpSpPr>
      <p:grpSpPr>
        <a:xfrm>
          <a:off x="0" y="0"/>
          <a:ext cx="0" cy="0"/>
          <a:chOff x="0" y="0"/>
          <a:chExt cx="0" cy="0"/>
        </a:xfrm>
      </p:grpSpPr>
      <p:sp>
        <p:nvSpPr>
          <p:cNvPr id="860" name="Google Shape;860;p135"/>
          <p:cNvSpPr/>
          <p:nvPr/>
        </p:nvSpPr>
        <p:spPr>
          <a:xfrm>
            <a:off x="5852529" y="1592800"/>
            <a:ext cx="2561100" cy="276900"/>
          </a:xfrm>
          <a:prstGeom prst="rect">
            <a:avLst/>
          </a:prstGeom>
          <a:noFill/>
          <a:ln>
            <a:noFill/>
          </a:ln>
        </p:spPr>
        <p:txBody>
          <a:bodyPr anchorCtr="0" anchor="t" bIns="45700" lIns="91400" spcFirstLastPara="1" rIns="91400" wrap="square" tIns="45700">
            <a:noAutofit/>
          </a:bodyPr>
          <a:lstStyle/>
          <a:p>
            <a:pPr indent="0" lvl="0" marL="0" marR="0" rtl="0" algn="l">
              <a:lnSpc>
                <a:spcPct val="100000"/>
              </a:lnSpc>
              <a:spcBef>
                <a:spcPts val="0"/>
              </a:spcBef>
              <a:spcAft>
                <a:spcPts val="0"/>
              </a:spcAft>
              <a:buNone/>
            </a:pPr>
            <a:r>
              <a:rPr b="0" i="1" lang="en" sz="1200" u="sng" cap="none" strike="noStrike">
                <a:solidFill>
                  <a:schemeClr val="hlink"/>
                </a:solidFill>
                <a:latin typeface="Open Sans SemiBold"/>
                <a:ea typeface="Open Sans SemiBold"/>
                <a:cs typeface="Open Sans SemiBold"/>
                <a:sym typeface="Open Sans SemiBold"/>
                <a:hlinkClick r:id="rId3"/>
              </a:rPr>
              <a:t>https://biportal.uw.edu/Viz</a:t>
            </a:r>
            <a:endParaRPr b="0" i="1" sz="1200" u="sng" cap="none" strike="noStrike">
              <a:solidFill>
                <a:srgbClr val="0000FF"/>
              </a:solidFill>
              <a:latin typeface="Open Sans SemiBold"/>
              <a:ea typeface="Open Sans SemiBold"/>
              <a:cs typeface="Open Sans SemiBold"/>
              <a:sym typeface="Open Sans SemiBold"/>
            </a:endParaRPr>
          </a:p>
        </p:txBody>
      </p:sp>
      <p:sp>
        <p:nvSpPr>
          <p:cNvPr id="861" name="Google Shape;861;p135"/>
          <p:cNvSpPr txBox="1"/>
          <p:nvPr>
            <p:ph idx="2" type="subTitle"/>
          </p:nvPr>
        </p:nvSpPr>
        <p:spPr>
          <a:xfrm>
            <a:off x="625875" y="302659"/>
            <a:ext cx="7043700" cy="560700"/>
          </a:xfrm>
          <a:prstGeom prst="rect">
            <a:avLst/>
          </a:prstGeom>
          <a:noFill/>
          <a:ln>
            <a:noFill/>
          </a:ln>
        </p:spPr>
        <p:txBody>
          <a:bodyPr anchorCtr="0" anchor="t" bIns="91400" lIns="91400" spcFirstLastPara="1" rIns="91400" wrap="square" tIns="91400">
            <a:noAutofit/>
          </a:bodyPr>
          <a:lstStyle/>
          <a:p>
            <a:pPr indent="0" lvl="0" marL="0" rtl="0" algn="l">
              <a:lnSpc>
                <a:spcPct val="90000"/>
              </a:lnSpc>
              <a:spcBef>
                <a:spcPts val="0"/>
              </a:spcBef>
              <a:spcAft>
                <a:spcPts val="0"/>
              </a:spcAft>
              <a:buClr>
                <a:schemeClr val="lt1"/>
              </a:buClr>
              <a:buSzPts val="4000"/>
              <a:buNone/>
            </a:pPr>
            <a:r>
              <a:rPr lang="en">
                <a:solidFill>
                  <a:schemeClr val="dk1"/>
                </a:solidFill>
                <a:latin typeface="Encode Sans Condensed"/>
                <a:ea typeface="Encode Sans Condensed"/>
                <a:cs typeface="Encode Sans Condensed"/>
                <a:sym typeface="Encode Sans Condensed"/>
              </a:rPr>
              <a:t>BI PORTAL: ACCESS</a:t>
            </a:r>
            <a:endParaRPr>
              <a:latin typeface="Encode Sans Condensed"/>
              <a:ea typeface="Encode Sans Condensed"/>
              <a:cs typeface="Encode Sans Condensed"/>
              <a:sym typeface="Encode Sans Condensed"/>
            </a:endParaRPr>
          </a:p>
        </p:txBody>
      </p:sp>
      <p:pic>
        <p:nvPicPr>
          <p:cNvPr id="862" name="Google Shape;862;p135"/>
          <p:cNvPicPr preferRelativeResize="0"/>
          <p:nvPr/>
        </p:nvPicPr>
        <p:blipFill rotWithShape="1">
          <a:blip r:embed="rId4">
            <a:alphaModFix/>
          </a:blip>
          <a:srcRect b="0" l="0" r="0" t="0"/>
          <a:stretch/>
        </p:blipFill>
        <p:spPr>
          <a:xfrm>
            <a:off x="4820849" y="2002125"/>
            <a:ext cx="4375178" cy="2484577"/>
          </a:xfrm>
          <a:prstGeom prst="rect">
            <a:avLst/>
          </a:prstGeom>
          <a:noFill/>
          <a:ln cap="flat" cmpd="sng" w="9525">
            <a:solidFill>
              <a:schemeClr val="dk2"/>
            </a:solidFill>
            <a:prstDash val="dot"/>
            <a:round/>
            <a:headEnd len="sm" w="sm" type="none"/>
            <a:tailEnd len="sm" w="sm" type="none"/>
          </a:ln>
        </p:spPr>
      </p:pic>
      <p:sp>
        <p:nvSpPr>
          <p:cNvPr id="863" name="Google Shape;863;p135"/>
          <p:cNvSpPr txBox="1"/>
          <p:nvPr/>
        </p:nvSpPr>
        <p:spPr>
          <a:xfrm>
            <a:off x="276375" y="2002125"/>
            <a:ext cx="4456800" cy="2833200"/>
          </a:xfrm>
          <a:prstGeom prst="rect">
            <a:avLst/>
          </a:prstGeom>
          <a:noFill/>
          <a:ln>
            <a:noFill/>
          </a:ln>
        </p:spPr>
        <p:txBody>
          <a:bodyPr anchorCtr="0" anchor="ctr" bIns="91400" lIns="91400" spcFirstLastPara="1" rIns="91400" wrap="square" tIns="91400">
            <a:noAutofit/>
          </a:bodyPr>
          <a:lstStyle/>
          <a:p>
            <a:pPr indent="0" lvl="0" marL="0" marR="0" rtl="0" algn="l">
              <a:lnSpc>
                <a:spcPct val="150000"/>
              </a:lnSpc>
              <a:spcBef>
                <a:spcPts val="0"/>
              </a:spcBef>
              <a:spcAft>
                <a:spcPts val="0"/>
              </a:spcAft>
              <a:buNone/>
            </a:pPr>
            <a:r>
              <a:t/>
            </a:r>
            <a:endParaRPr b="0" i="1" sz="1300" u="sng" cap="none" strike="noStrike">
              <a:solidFill>
                <a:srgbClr val="0000FF"/>
              </a:solidFill>
              <a:latin typeface="Open Sans"/>
              <a:ea typeface="Open Sans"/>
              <a:cs typeface="Open Sans"/>
              <a:sym typeface="Open Sans"/>
            </a:endParaRPr>
          </a:p>
          <a:p>
            <a:pPr indent="-311150" lvl="0" marL="457200" marR="0" rtl="0" algn="l">
              <a:lnSpc>
                <a:spcPct val="150000"/>
              </a:lnSpc>
              <a:spcBef>
                <a:spcPts val="0"/>
              </a:spcBef>
              <a:spcAft>
                <a:spcPts val="0"/>
              </a:spcAft>
              <a:buClr>
                <a:schemeClr val="dk1"/>
              </a:buClr>
              <a:buSzPts val="1700"/>
              <a:buFont typeface="Open Sans"/>
              <a:buChar char="●"/>
            </a:pPr>
            <a:r>
              <a:rPr b="0" i="0" lang="en" sz="1300" u="none" cap="none" strike="noStrike">
                <a:solidFill>
                  <a:schemeClr val="dk1"/>
                </a:solidFill>
                <a:latin typeface="Open Sans"/>
                <a:ea typeface="Open Sans"/>
                <a:cs typeface="Open Sans"/>
                <a:sym typeface="Open Sans"/>
              </a:rPr>
              <a:t>Requires an active UW NetID + password</a:t>
            </a:r>
            <a:endParaRPr b="0" i="0" sz="1300" u="none" cap="none" strike="noStrike">
              <a:solidFill>
                <a:schemeClr val="dk1"/>
              </a:solidFill>
              <a:latin typeface="Open Sans"/>
              <a:ea typeface="Open Sans"/>
              <a:cs typeface="Open Sans"/>
              <a:sym typeface="Open Sans"/>
            </a:endParaRPr>
          </a:p>
          <a:p>
            <a:pPr indent="-311150" lvl="0" marL="457200" marR="0" rtl="0" algn="l">
              <a:lnSpc>
                <a:spcPct val="150000"/>
              </a:lnSpc>
              <a:spcBef>
                <a:spcPts val="0"/>
              </a:spcBef>
              <a:spcAft>
                <a:spcPts val="0"/>
              </a:spcAft>
              <a:buClr>
                <a:schemeClr val="dk1"/>
              </a:buClr>
              <a:buSzPts val="1700"/>
              <a:buFont typeface="Open Sans"/>
              <a:buChar char="●"/>
            </a:pPr>
            <a:r>
              <a:rPr b="0" i="0" lang="en" sz="1300" u="none" cap="none" strike="noStrike">
                <a:solidFill>
                  <a:schemeClr val="dk1"/>
                </a:solidFill>
                <a:latin typeface="Open Sans"/>
                <a:ea typeface="Open Sans"/>
                <a:cs typeface="Open Sans"/>
                <a:sym typeface="Open Sans"/>
              </a:rPr>
              <a:t>Requires EDW access rights - go here to identify who could authorize you </a:t>
            </a:r>
            <a:r>
              <a:rPr b="0" i="1" lang="en" sz="1300" u="sng" cap="none" strike="noStrike">
                <a:solidFill>
                  <a:schemeClr val="hlink"/>
                </a:solidFill>
                <a:latin typeface="Open Sans"/>
                <a:ea typeface="Open Sans"/>
                <a:cs typeface="Open Sans"/>
                <a:sym typeface="Open Sans"/>
                <a:hlinkClick r:id="rId5"/>
              </a:rPr>
              <a:t>https://itconnect.uw.edu/work/data/data-security/request-access/</a:t>
            </a:r>
            <a:r>
              <a:rPr b="0" i="1" lang="en" sz="1300" u="sng" cap="none" strike="noStrike">
                <a:solidFill>
                  <a:schemeClr val="hlink"/>
                </a:solidFill>
                <a:latin typeface="Open Sans"/>
                <a:ea typeface="Open Sans"/>
                <a:cs typeface="Open Sans"/>
                <a:sym typeface="Open Sans"/>
              </a:rPr>
              <a:t> </a:t>
            </a:r>
            <a:endParaRPr b="0" i="1" sz="1300" u="sng" cap="none" strike="noStrike">
              <a:solidFill>
                <a:schemeClr val="dk1"/>
              </a:solidFill>
              <a:latin typeface="Open Sans"/>
              <a:ea typeface="Open Sans"/>
              <a:cs typeface="Open Sans"/>
              <a:sym typeface="Open Sans"/>
            </a:endParaRPr>
          </a:p>
          <a:p>
            <a:pPr indent="-311150" lvl="0" marL="457200" marR="0" rtl="0" algn="l">
              <a:lnSpc>
                <a:spcPct val="150000"/>
              </a:lnSpc>
              <a:spcBef>
                <a:spcPts val="0"/>
              </a:spcBef>
              <a:spcAft>
                <a:spcPts val="0"/>
              </a:spcAft>
              <a:buClr>
                <a:schemeClr val="dk1"/>
              </a:buClr>
              <a:buSzPts val="1700"/>
              <a:buFont typeface="Open Sans"/>
              <a:buChar char="●"/>
            </a:pPr>
            <a:r>
              <a:rPr b="0" i="0" lang="en" sz="1300" u="none" cap="none" strike="noStrike">
                <a:solidFill>
                  <a:schemeClr val="dk1"/>
                </a:solidFill>
                <a:latin typeface="Open Sans"/>
                <a:ea typeface="Open Sans"/>
                <a:cs typeface="Open Sans"/>
                <a:sym typeface="Open Sans"/>
              </a:rPr>
              <a:t>Requires being logged on to the UW network or VPN</a:t>
            </a:r>
            <a:endParaRPr b="0" i="0" sz="1300" u="none" cap="none" strike="noStrike">
              <a:solidFill>
                <a:schemeClr val="dk1"/>
              </a:solidFill>
              <a:latin typeface="Open Sans"/>
              <a:ea typeface="Open Sans"/>
              <a:cs typeface="Open Sans"/>
              <a:sym typeface="Open Sans"/>
            </a:endParaRPr>
          </a:p>
          <a:p>
            <a:pPr indent="0" lvl="0" marL="914400" marR="0" rtl="0" algn="l">
              <a:lnSpc>
                <a:spcPct val="150000"/>
              </a:lnSpc>
              <a:spcBef>
                <a:spcPts val="0"/>
              </a:spcBef>
              <a:spcAft>
                <a:spcPts val="0"/>
              </a:spcAft>
              <a:buNone/>
            </a:pPr>
            <a:r>
              <a:t/>
            </a:r>
            <a:endParaRPr b="0" i="0" sz="1300" u="none" cap="none" strike="noStrike">
              <a:solidFill>
                <a:schemeClr val="dk1"/>
              </a:solidFill>
              <a:latin typeface="Open Sans"/>
              <a:ea typeface="Open Sans"/>
              <a:cs typeface="Open Sans"/>
              <a:sym typeface="Open Sans"/>
            </a:endParaRPr>
          </a:p>
        </p:txBody>
      </p:sp>
      <p:sp>
        <p:nvSpPr>
          <p:cNvPr id="864" name="Google Shape;864;p135"/>
          <p:cNvSpPr txBox="1"/>
          <p:nvPr/>
        </p:nvSpPr>
        <p:spPr>
          <a:xfrm>
            <a:off x="213725" y="4791800"/>
            <a:ext cx="8199900" cy="1538700"/>
          </a:xfrm>
          <a:prstGeom prst="rect">
            <a:avLst/>
          </a:prstGeom>
          <a:noFill/>
          <a:ln>
            <a:noFill/>
          </a:ln>
        </p:spPr>
        <p:txBody>
          <a:bodyPr anchorCtr="0" anchor="t" bIns="91400" lIns="91400" spcFirstLastPara="1" rIns="91400" wrap="square" tIns="91400">
            <a:noAutofit/>
          </a:bodyPr>
          <a:lstStyle/>
          <a:p>
            <a:pPr indent="0" lvl="0" marL="457200" marR="0" rtl="0" algn="l">
              <a:lnSpc>
                <a:spcPct val="150000"/>
              </a:lnSpc>
              <a:spcBef>
                <a:spcPts val="0"/>
              </a:spcBef>
              <a:spcAft>
                <a:spcPts val="0"/>
              </a:spcAft>
              <a:buNone/>
            </a:pPr>
            <a:r>
              <a:rPr b="1" i="0" lang="en" sz="1300" u="none" cap="none" strike="noStrike">
                <a:solidFill>
                  <a:schemeClr val="dk1"/>
                </a:solidFill>
                <a:latin typeface="Open Sans"/>
                <a:ea typeface="Open Sans"/>
                <a:cs typeface="Open Sans"/>
                <a:sym typeface="Open Sans"/>
              </a:rPr>
              <a:t>Note</a:t>
            </a:r>
            <a:r>
              <a:rPr b="0" i="0" lang="en" sz="1300" u="none" cap="none" strike="noStrike">
                <a:solidFill>
                  <a:schemeClr val="dk1"/>
                </a:solidFill>
                <a:latin typeface="Open Sans"/>
                <a:ea typeface="Open Sans"/>
                <a:cs typeface="Open Sans"/>
                <a:sym typeface="Open Sans"/>
              </a:rPr>
              <a:t>:</a:t>
            </a:r>
            <a:r>
              <a:rPr b="1" i="0" lang="en" sz="1300" u="none" cap="none" strike="noStrike">
                <a:solidFill>
                  <a:schemeClr val="dk1"/>
                </a:solidFill>
                <a:latin typeface="Open Sans"/>
                <a:ea typeface="Open Sans"/>
                <a:cs typeface="Open Sans"/>
                <a:sym typeface="Open Sans"/>
              </a:rPr>
              <a:t> </a:t>
            </a:r>
            <a:r>
              <a:rPr b="0" i="0" lang="en" sz="1300" u="none" cap="none" strike="noStrike">
                <a:solidFill>
                  <a:schemeClr val="dk1"/>
                </a:solidFill>
                <a:latin typeface="Open Sans"/>
                <a:ea typeface="Open Sans"/>
                <a:cs typeface="Open Sans"/>
                <a:sym typeface="Open Sans"/>
              </a:rPr>
              <a:t>VPN (e.g. Husky OnNet) is required for Visualizations, but not for Reports.</a:t>
            </a:r>
            <a:endParaRPr b="0" i="0" sz="13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None/>
            </a:pPr>
            <a:r>
              <a:t/>
            </a:r>
            <a:endParaRPr b="0" i="0" sz="1300" u="none" cap="none" strike="noStrike">
              <a:solidFill>
                <a:schemeClr val="dk1"/>
              </a:solidFill>
              <a:latin typeface="Open Sans"/>
              <a:ea typeface="Open Sans"/>
              <a:cs typeface="Open Sans"/>
              <a:sym typeface="Ope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8" name="Shape 868"/>
        <p:cNvGrpSpPr/>
        <p:nvPr/>
      </p:nvGrpSpPr>
      <p:grpSpPr>
        <a:xfrm>
          <a:off x="0" y="0"/>
          <a:ext cx="0" cy="0"/>
          <a:chOff x="0" y="0"/>
          <a:chExt cx="0" cy="0"/>
        </a:xfrm>
      </p:grpSpPr>
      <p:sp>
        <p:nvSpPr>
          <p:cNvPr id="869" name="Google Shape;869;p136"/>
          <p:cNvSpPr txBox="1"/>
          <p:nvPr>
            <p:ph idx="2" type="subTitle"/>
          </p:nvPr>
        </p:nvSpPr>
        <p:spPr>
          <a:xfrm>
            <a:off x="625875" y="296371"/>
            <a:ext cx="7043700" cy="560700"/>
          </a:xfrm>
          <a:prstGeom prst="rect">
            <a:avLst/>
          </a:prstGeom>
          <a:noFill/>
          <a:ln>
            <a:noFill/>
          </a:ln>
        </p:spPr>
        <p:txBody>
          <a:bodyPr anchorCtr="0" anchor="t" bIns="91400" lIns="91400" spcFirstLastPara="1" rIns="91400" wrap="square" tIns="91400">
            <a:noAutofit/>
          </a:bodyPr>
          <a:lstStyle/>
          <a:p>
            <a:pPr indent="0" lvl="0" marL="0" rtl="0" algn="l">
              <a:lnSpc>
                <a:spcPct val="100000"/>
              </a:lnSpc>
              <a:spcBef>
                <a:spcPts val="0"/>
              </a:spcBef>
              <a:spcAft>
                <a:spcPts val="0"/>
              </a:spcAft>
              <a:buSzPts val="2400"/>
              <a:buNone/>
            </a:pPr>
            <a:r>
              <a:rPr lang="en">
                <a:solidFill>
                  <a:schemeClr val="dk1"/>
                </a:solidFill>
                <a:latin typeface="Encode Sans Condensed"/>
                <a:ea typeface="Encode Sans Condensed"/>
                <a:cs typeface="Encode Sans Condensed"/>
                <a:sym typeface="Encode Sans Condensed"/>
              </a:rPr>
              <a:t>VISUALIZATIONS</a:t>
            </a:r>
            <a:endParaRPr/>
          </a:p>
        </p:txBody>
      </p:sp>
      <p:pic>
        <p:nvPicPr>
          <p:cNvPr id="870" name="Google Shape;870;p136"/>
          <p:cNvPicPr preferRelativeResize="0"/>
          <p:nvPr/>
        </p:nvPicPr>
        <p:blipFill rotWithShape="1">
          <a:blip r:embed="rId3">
            <a:alphaModFix/>
          </a:blip>
          <a:srcRect b="28835" l="0" r="0" t="0"/>
          <a:stretch/>
        </p:blipFill>
        <p:spPr>
          <a:xfrm>
            <a:off x="313375" y="1852273"/>
            <a:ext cx="8517250" cy="3058927"/>
          </a:xfrm>
          <a:prstGeom prst="rect">
            <a:avLst/>
          </a:prstGeom>
          <a:noFill/>
          <a:ln cap="flat" cmpd="sng" w="9525">
            <a:solidFill>
              <a:schemeClr val="dk2"/>
            </a:solidFill>
            <a:prstDash val="dot"/>
            <a:round/>
            <a:headEnd len="sm" w="sm" type="none"/>
            <a:tailEnd len="sm" w="sm" type="none"/>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4" name="Shape 874"/>
        <p:cNvGrpSpPr/>
        <p:nvPr/>
      </p:nvGrpSpPr>
      <p:grpSpPr>
        <a:xfrm>
          <a:off x="0" y="0"/>
          <a:ext cx="0" cy="0"/>
          <a:chOff x="0" y="0"/>
          <a:chExt cx="0" cy="0"/>
        </a:xfrm>
      </p:grpSpPr>
      <p:sp>
        <p:nvSpPr>
          <p:cNvPr id="875" name="Google Shape;875;p137"/>
          <p:cNvSpPr txBox="1"/>
          <p:nvPr>
            <p:ph idx="1" type="body"/>
          </p:nvPr>
        </p:nvSpPr>
        <p:spPr>
          <a:xfrm>
            <a:off x="237975" y="2046351"/>
            <a:ext cx="3896700" cy="3498900"/>
          </a:xfrm>
          <a:prstGeom prst="rect">
            <a:avLst/>
          </a:prstGeom>
          <a:noFill/>
          <a:ln>
            <a:noFill/>
          </a:ln>
        </p:spPr>
        <p:txBody>
          <a:bodyPr anchorCtr="0" anchor="t" bIns="91400" lIns="91400" spcFirstLastPara="1" rIns="91400" wrap="square" tIns="91400">
            <a:noAutofit/>
          </a:bodyPr>
          <a:lstStyle/>
          <a:p>
            <a:pPr indent="0" lvl="0" marL="457200" rtl="0" algn="l">
              <a:lnSpc>
                <a:spcPct val="115000"/>
              </a:lnSpc>
              <a:spcBef>
                <a:spcPts val="0"/>
              </a:spcBef>
              <a:spcAft>
                <a:spcPts val="0"/>
              </a:spcAft>
              <a:buSzPts val="1900"/>
              <a:buNone/>
            </a:pPr>
            <a:r>
              <a:t/>
            </a:r>
            <a:endParaRPr>
              <a:solidFill>
                <a:schemeClr val="dk1"/>
              </a:solidFill>
              <a:latin typeface="Open Sans"/>
              <a:ea typeface="Open Sans"/>
              <a:cs typeface="Open Sans"/>
              <a:sym typeface="Open Sans"/>
            </a:endParaRPr>
          </a:p>
          <a:p>
            <a:pPr indent="-323850" lvl="0" marL="457200" rtl="0" algn="l">
              <a:lnSpc>
                <a:spcPct val="115000"/>
              </a:lnSpc>
              <a:spcBef>
                <a:spcPts val="0"/>
              </a:spcBef>
              <a:spcAft>
                <a:spcPts val="0"/>
              </a:spcAft>
              <a:buClr>
                <a:schemeClr val="dk1"/>
              </a:buClr>
              <a:buSzPts val="1900"/>
              <a:buFont typeface="Open Sans"/>
              <a:buChar char="●"/>
            </a:pPr>
            <a:r>
              <a:rPr lang="en">
                <a:solidFill>
                  <a:schemeClr val="dk1"/>
                </a:solidFill>
              </a:rPr>
              <a:t>Each visualization has an overview tab explaining how to interpret data and be aware of limitations</a:t>
            </a:r>
            <a:endParaRPr>
              <a:solidFill>
                <a:schemeClr val="dk1"/>
              </a:solidFill>
            </a:endParaRPr>
          </a:p>
          <a:p>
            <a:pPr indent="-323850" lvl="0" marL="457200" rtl="0" algn="l">
              <a:lnSpc>
                <a:spcPct val="115000"/>
              </a:lnSpc>
              <a:spcBef>
                <a:spcPts val="0"/>
              </a:spcBef>
              <a:spcAft>
                <a:spcPts val="0"/>
              </a:spcAft>
              <a:buClr>
                <a:schemeClr val="dk1"/>
              </a:buClr>
              <a:buSzPts val="1900"/>
              <a:buFont typeface="Open Sans"/>
              <a:buChar char="●"/>
            </a:pPr>
            <a:r>
              <a:rPr lang="en">
                <a:solidFill>
                  <a:schemeClr val="dk1"/>
                </a:solidFill>
                <a:latin typeface="Open Sans"/>
                <a:ea typeface="Open Sans"/>
                <a:cs typeface="Open Sans"/>
                <a:sym typeface="Open Sans"/>
              </a:rPr>
              <a:t>This visualization is like a high-level view of the Annual Report</a:t>
            </a:r>
            <a:endParaRPr>
              <a:solidFill>
                <a:schemeClr val="dk1"/>
              </a:solidFill>
              <a:latin typeface="Open Sans"/>
              <a:ea typeface="Open Sans"/>
              <a:cs typeface="Open Sans"/>
              <a:sym typeface="Open Sans"/>
            </a:endParaRPr>
          </a:p>
          <a:p>
            <a:pPr indent="-323850" lvl="0" marL="457200" rtl="0" algn="l">
              <a:lnSpc>
                <a:spcPct val="115000"/>
              </a:lnSpc>
              <a:spcBef>
                <a:spcPts val="0"/>
              </a:spcBef>
              <a:spcAft>
                <a:spcPts val="0"/>
              </a:spcAft>
              <a:buClr>
                <a:schemeClr val="dk1"/>
              </a:buClr>
              <a:buSzPts val="1900"/>
              <a:buFont typeface="Open Sans"/>
              <a:buChar char="●"/>
            </a:pPr>
            <a:r>
              <a:rPr lang="en">
                <a:solidFill>
                  <a:schemeClr val="dk1"/>
                </a:solidFill>
                <a:latin typeface="Open Sans"/>
                <a:ea typeface="Open Sans"/>
                <a:cs typeface="Open Sans"/>
                <a:sym typeface="Open Sans"/>
              </a:rPr>
              <a:t>Data is updated nightly</a:t>
            </a:r>
            <a:endParaRPr>
              <a:solidFill>
                <a:schemeClr val="dk1"/>
              </a:solidFill>
              <a:latin typeface="Open Sans"/>
              <a:ea typeface="Open Sans"/>
              <a:cs typeface="Open Sans"/>
              <a:sym typeface="Open Sans"/>
            </a:endParaRPr>
          </a:p>
          <a:p>
            <a:pPr indent="-323850" lvl="0" marL="457200" rtl="0" algn="l">
              <a:lnSpc>
                <a:spcPct val="115000"/>
              </a:lnSpc>
              <a:spcBef>
                <a:spcPts val="0"/>
              </a:spcBef>
              <a:spcAft>
                <a:spcPts val="0"/>
              </a:spcAft>
              <a:buClr>
                <a:schemeClr val="dk1"/>
              </a:buClr>
              <a:buSzPts val="1900"/>
              <a:buChar char="●"/>
            </a:pPr>
            <a:r>
              <a:rPr lang="en">
                <a:solidFill>
                  <a:schemeClr val="dk1"/>
                </a:solidFill>
              </a:rPr>
              <a:t>Filters data by fiscal year</a:t>
            </a:r>
            <a:endParaRPr>
              <a:solidFill>
                <a:schemeClr val="dk1"/>
              </a:solidFill>
              <a:latin typeface="Open Sans"/>
              <a:ea typeface="Open Sans"/>
              <a:cs typeface="Open Sans"/>
              <a:sym typeface="Open Sans"/>
            </a:endParaRPr>
          </a:p>
          <a:p>
            <a:pPr indent="0" lvl="0" marL="457200" rtl="0" algn="l">
              <a:lnSpc>
                <a:spcPct val="115000"/>
              </a:lnSpc>
              <a:spcBef>
                <a:spcPts val="0"/>
              </a:spcBef>
              <a:spcAft>
                <a:spcPts val="0"/>
              </a:spcAft>
              <a:buSzPts val="1900"/>
              <a:buNone/>
            </a:pPr>
            <a:r>
              <a:t/>
            </a:r>
            <a:endParaRPr>
              <a:solidFill>
                <a:schemeClr val="dk1"/>
              </a:solidFill>
              <a:latin typeface="Open Sans"/>
              <a:ea typeface="Open Sans"/>
              <a:cs typeface="Open Sans"/>
              <a:sym typeface="Open Sans"/>
            </a:endParaRPr>
          </a:p>
        </p:txBody>
      </p:sp>
      <p:sp>
        <p:nvSpPr>
          <p:cNvPr id="876" name="Google Shape;876;p137"/>
          <p:cNvSpPr txBox="1"/>
          <p:nvPr>
            <p:ph idx="2" type="subTitle"/>
          </p:nvPr>
        </p:nvSpPr>
        <p:spPr>
          <a:xfrm>
            <a:off x="625875" y="277508"/>
            <a:ext cx="7043700" cy="560700"/>
          </a:xfrm>
          <a:prstGeom prst="rect">
            <a:avLst/>
          </a:prstGeom>
          <a:noFill/>
          <a:ln>
            <a:noFill/>
          </a:ln>
        </p:spPr>
        <p:txBody>
          <a:bodyPr anchorCtr="0" anchor="t" bIns="91400" lIns="91400" spcFirstLastPara="1" rIns="91400" wrap="square" tIns="91400">
            <a:noAutofit/>
          </a:bodyPr>
          <a:lstStyle/>
          <a:p>
            <a:pPr indent="0" lvl="0" marL="0" rtl="0" algn="l">
              <a:lnSpc>
                <a:spcPct val="100000"/>
              </a:lnSpc>
              <a:spcBef>
                <a:spcPts val="0"/>
              </a:spcBef>
              <a:spcAft>
                <a:spcPts val="0"/>
              </a:spcAft>
              <a:buSzPts val="2400"/>
              <a:buNone/>
            </a:pPr>
            <a:r>
              <a:rPr lang="en">
                <a:solidFill>
                  <a:schemeClr val="dk1"/>
                </a:solidFill>
                <a:latin typeface="Encode Sans Condensed"/>
                <a:ea typeface="Encode Sans Condensed"/>
                <a:cs typeface="Encode Sans Condensed"/>
                <a:sym typeface="Encode Sans Condensed"/>
              </a:rPr>
              <a:t>VISUALIZATIONS</a:t>
            </a:r>
            <a:endParaRPr sz="1800"/>
          </a:p>
        </p:txBody>
      </p:sp>
      <p:sp>
        <p:nvSpPr>
          <p:cNvPr id="877" name="Google Shape;877;p137"/>
          <p:cNvSpPr txBox="1"/>
          <p:nvPr/>
        </p:nvSpPr>
        <p:spPr>
          <a:xfrm>
            <a:off x="474000" y="1642575"/>
            <a:ext cx="3198000" cy="453300"/>
          </a:xfrm>
          <a:prstGeom prst="rect">
            <a:avLst/>
          </a:prstGeom>
          <a:noFill/>
          <a:ln>
            <a:noFill/>
          </a:ln>
        </p:spPr>
        <p:txBody>
          <a:bodyPr anchorCtr="0" anchor="t" bIns="91400" lIns="91400" spcFirstLastPara="1" rIns="91400" wrap="square" tIns="91400">
            <a:noAutofit/>
          </a:bodyPr>
          <a:lstStyle/>
          <a:p>
            <a:pPr indent="0" lvl="0" marL="0" marR="0" rtl="0" algn="l">
              <a:lnSpc>
                <a:spcPct val="100000"/>
              </a:lnSpc>
              <a:spcBef>
                <a:spcPts val="0"/>
              </a:spcBef>
              <a:spcAft>
                <a:spcPts val="0"/>
              </a:spcAft>
              <a:buNone/>
            </a:pPr>
            <a:r>
              <a:rPr b="0" i="0" lang="en" sz="1700" u="none" cap="none" strike="noStrike">
                <a:solidFill>
                  <a:schemeClr val="dk1"/>
                </a:solidFill>
                <a:latin typeface="Encode Sans"/>
                <a:ea typeface="Encode Sans"/>
                <a:cs typeface="Encode Sans"/>
                <a:sym typeface="Encode Sans"/>
              </a:rPr>
              <a:t>SPONSORED RESEARCH HIGHLIGHTS</a:t>
            </a:r>
            <a:r>
              <a:rPr b="0" i="0" lang="en" sz="1700" u="none" cap="none" strike="noStrike">
                <a:solidFill>
                  <a:schemeClr val="dk1"/>
                </a:solidFill>
                <a:latin typeface="Encode Sans Condensed Thin"/>
                <a:ea typeface="Encode Sans Condensed Thin"/>
                <a:cs typeface="Encode Sans Condensed Thin"/>
                <a:sym typeface="Encode Sans Condensed Thin"/>
              </a:rPr>
              <a:t> </a:t>
            </a:r>
            <a:endParaRPr b="0" i="0" sz="1300" u="none" cap="none" strike="noStrike">
              <a:solidFill>
                <a:schemeClr val="dk1"/>
              </a:solidFill>
              <a:latin typeface="Encode Sans Condensed Thin"/>
              <a:ea typeface="Encode Sans Condensed Thin"/>
              <a:cs typeface="Encode Sans Condensed Thin"/>
              <a:sym typeface="Encode Sans Condensed Thin"/>
            </a:endParaRPr>
          </a:p>
        </p:txBody>
      </p:sp>
      <p:pic>
        <p:nvPicPr>
          <p:cNvPr id="878" name="Google Shape;878;p137"/>
          <p:cNvPicPr preferRelativeResize="0"/>
          <p:nvPr/>
        </p:nvPicPr>
        <p:blipFill rotWithShape="1">
          <a:blip r:embed="rId3">
            <a:alphaModFix/>
          </a:blip>
          <a:srcRect b="0" l="0" r="0" t="0"/>
          <a:stretch/>
        </p:blipFill>
        <p:spPr>
          <a:xfrm>
            <a:off x="4134748" y="857251"/>
            <a:ext cx="4975153" cy="5143498"/>
          </a:xfrm>
          <a:prstGeom prst="rect">
            <a:avLst/>
          </a:prstGeom>
          <a:noFill/>
          <a:ln cap="flat" cmpd="sng" w="9525">
            <a:solidFill>
              <a:schemeClr val="dk2"/>
            </a:solidFill>
            <a:prstDash val="dot"/>
            <a:round/>
            <a:headEnd len="sm" w="sm" type="none"/>
            <a:tailEnd len="sm" w="sm" type="none"/>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2" name="Shape 882"/>
        <p:cNvGrpSpPr/>
        <p:nvPr/>
      </p:nvGrpSpPr>
      <p:grpSpPr>
        <a:xfrm>
          <a:off x="0" y="0"/>
          <a:ext cx="0" cy="0"/>
          <a:chOff x="0" y="0"/>
          <a:chExt cx="0" cy="0"/>
        </a:xfrm>
      </p:grpSpPr>
      <p:pic>
        <p:nvPicPr>
          <p:cNvPr id="883" name="Google Shape;883;p138"/>
          <p:cNvPicPr preferRelativeResize="0"/>
          <p:nvPr/>
        </p:nvPicPr>
        <p:blipFill rotWithShape="1">
          <a:blip r:embed="rId3">
            <a:alphaModFix/>
          </a:blip>
          <a:srcRect b="0" l="0" r="0" t="0"/>
          <a:stretch/>
        </p:blipFill>
        <p:spPr>
          <a:xfrm>
            <a:off x="3800300" y="2279325"/>
            <a:ext cx="5288174" cy="3049301"/>
          </a:xfrm>
          <a:prstGeom prst="rect">
            <a:avLst/>
          </a:prstGeom>
          <a:noFill/>
          <a:ln cap="flat" cmpd="sng" w="9525">
            <a:solidFill>
              <a:schemeClr val="dk1"/>
            </a:solidFill>
            <a:prstDash val="dot"/>
            <a:round/>
            <a:headEnd len="sm" w="sm" type="none"/>
            <a:tailEnd len="sm" w="sm" type="none"/>
          </a:ln>
        </p:spPr>
      </p:pic>
      <p:sp>
        <p:nvSpPr>
          <p:cNvPr id="884" name="Google Shape;884;p138"/>
          <p:cNvSpPr txBox="1"/>
          <p:nvPr>
            <p:ph idx="1" type="body"/>
          </p:nvPr>
        </p:nvSpPr>
        <p:spPr>
          <a:xfrm>
            <a:off x="148200" y="2167051"/>
            <a:ext cx="3595500" cy="2841600"/>
          </a:xfrm>
          <a:prstGeom prst="rect">
            <a:avLst/>
          </a:prstGeom>
          <a:noFill/>
          <a:ln>
            <a:noFill/>
          </a:ln>
        </p:spPr>
        <p:txBody>
          <a:bodyPr anchorCtr="0" anchor="t" bIns="91400" lIns="91400" spcFirstLastPara="1" rIns="91400" wrap="square" tIns="91400">
            <a:noAutofit/>
          </a:bodyPr>
          <a:lstStyle/>
          <a:p>
            <a:pPr indent="0" lvl="0" marL="457200" rtl="0" algn="l">
              <a:lnSpc>
                <a:spcPct val="100000"/>
              </a:lnSpc>
              <a:spcBef>
                <a:spcPts val="0"/>
              </a:spcBef>
              <a:spcAft>
                <a:spcPts val="0"/>
              </a:spcAft>
              <a:buSzPts val="1900"/>
              <a:buNone/>
            </a:pPr>
            <a:r>
              <a:t/>
            </a:r>
            <a:endParaRPr>
              <a:solidFill>
                <a:schemeClr val="dk1"/>
              </a:solidFill>
              <a:latin typeface="Open Sans"/>
              <a:ea typeface="Open Sans"/>
              <a:cs typeface="Open Sans"/>
              <a:sym typeface="Open Sans"/>
            </a:endParaRPr>
          </a:p>
          <a:p>
            <a:pPr indent="-323850" lvl="0" marL="457200" rtl="0" algn="l">
              <a:lnSpc>
                <a:spcPct val="100000"/>
              </a:lnSpc>
              <a:spcBef>
                <a:spcPts val="0"/>
              </a:spcBef>
              <a:spcAft>
                <a:spcPts val="0"/>
              </a:spcAft>
              <a:buClr>
                <a:schemeClr val="dk1"/>
              </a:buClr>
              <a:buSzPts val="1900"/>
              <a:buFont typeface="Open Sans"/>
              <a:buChar char="●"/>
            </a:pPr>
            <a:r>
              <a:rPr lang="en">
                <a:solidFill>
                  <a:schemeClr val="dk1"/>
                </a:solidFill>
                <a:latin typeface="Open Sans"/>
                <a:ea typeface="Open Sans"/>
                <a:cs typeface="Open Sans"/>
                <a:sym typeface="Open Sans"/>
              </a:rPr>
              <a:t>A Proposal is not an Award</a:t>
            </a:r>
            <a:endParaRPr>
              <a:solidFill>
                <a:schemeClr val="dk1"/>
              </a:solidFill>
              <a:latin typeface="Open Sans"/>
              <a:ea typeface="Open Sans"/>
              <a:cs typeface="Open Sans"/>
              <a:sym typeface="Open Sans"/>
            </a:endParaRPr>
          </a:p>
          <a:p>
            <a:pPr indent="-323850" lvl="0" marL="457200" rtl="0" algn="l">
              <a:lnSpc>
                <a:spcPct val="100000"/>
              </a:lnSpc>
              <a:spcBef>
                <a:spcPts val="0"/>
              </a:spcBef>
              <a:spcAft>
                <a:spcPts val="0"/>
              </a:spcAft>
              <a:buClr>
                <a:schemeClr val="dk1"/>
              </a:buClr>
              <a:buSzPts val="1900"/>
              <a:buFont typeface="Open Sans"/>
              <a:buChar char="●"/>
            </a:pPr>
            <a:r>
              <a:rPr b="1" i="1" lang="en">
                <a:solidFill>
                  <a:schemeClr val="dk1"/>
                </a:solidFill>
                <a:latin typeface="Open Sans"/>
                <a:ea typeface="Open Sans"/>
                <a:cs typeface="Open Sans"/>
                <a:sym typeface="Open Sans"/>
              </a:rPr>
              <a:t>Proposal Count</a:t>
            </a:r>
            <a:r>
              <a:rPr lang="en">
                <a:solidFill>
                  <a:schemeClr val="dk1"/>
                </a:solidFill>
                <a:latin typeface="Open Sans"/>
                <a:ea typeface="Open Sans"/>
                <a:cs typeface="Open Sans"/>
                <a:sym typeface="Open Sans"/>
              </a:rPr>
              <a:t>: a count of eGC1s that have reached at least “In OSP” status</a:t>
            </a:r>
            <a:endParaRPr>
              <a:solidFill>
                <a:schemeClr val="dk1"/>
              </a:solidFill>
              <a:latin typeface="Open Sans"/>
              <a:ea typeface="Open Sans"/>
              <a:cs typeface="Open Sans"/>
              <a:sym typeface="Open Sans"/>
            </a:endParaRPr>
          </a:p>
          <a:p>
            <a:pPr indent="-323850" lvl="0" marL="457200" rtl="0" algn="l">
              <a:lnSpc>
                <a:spcPct val="100000"/>
              </a:lnSpc>
              <a:spcBef>
                <a:spcPts val="0"/>
              </a:spcBef>
              <a:spcAft>
                <a:spcPts val="0"/>
              </a:spcAft>
              <a:buClr>
                <a:schemeClr val="dk1"/>
              </a:buClr>
              <a:buSzPts val="1900"/>
              <a:buFont typeface="Open Sans"/>
              <a:buChar char="●"/>
            </a:pPr>
            <a:r>
              <a:rPr lang="en">
                <a:solidFill>
                  <a:schemeClr val="dk1"/>
                </a:solidFill>
                <a:latin typeface="Open Sans"/>
                <a:ea typeface="Open Sans"/>
                <a:cs typeface="Open Sans"/>
                <a:sym typeface="Open Sans"/>
              </a:rPr>
              <a:t>Date of Proposal: the date that the eGC1 reached “In OSP” status the first time.</a:t>
            </a:r>
            <a:endParaRPr>
              <a:solidFill>
                <a:schemeClr val="dk1"/>
              </a:solidFill>
              <a:latin typeface="Open Sans"/>
              <a:ea typeface="Open Sans"/>
              <a:cs typeface="Open Sans"/>
              <a:sym typeface="Open Sans"/>
            </a:endParaRPr>
          </a:p>
          <a:p>
            <a:pPr indent="-323850" lvl="0" marL="457200" rtl="0" algn="l">
              <a:lnSpc>
                <a:spcPct val="100000"/>
              </a:lnSpc>
              <a:spcBef>
                <a:spcPts val="0"/>
              </a:spcBef>
              <a:spcAft>
                <a:spcPts val="0"/>
              </a:spcAft>
              <a:buClr>
                <a:schemeClr val="dk1"/>
              </a:buClr>
              <a:buSzPts val="1900"/>
              <a:buFont typeface="Open Sans"/>
              <a:buChar char="●"/>
            </a:pPr>
            <a:r>
              <a:rPr lang="en">
                <a:solidFill>
                  <a:schemeClr val="dk1"/>
                </a:solidFill>
                <a:latin typeface="Open Sans"/>
                <a:ea typeface="Open Sans"/>
                <a:cs typeface="Open Sans"/>
                <a:sym typeface="Open Sans"/>
              </a:rPr>
              <a:t>Filters</a:t>
            </a:r>
            <a:r>
              <a:rPr lang="en">
                <a:solidFill>
                  <a:schemeClr val="dk1"/>
                </a:solidFill>
              </a:rPr>
              <a:t>: fiscal year,</a:t>
            </a:r>
            <a:r>
              <a:rPr lang="en">
                <a:solidFill>
                  <a:schemeClr val="dk1"/>
                </a:solidFill>
                <a:latin typeface="Open Sans"/>
                <a:ea typeface="Open Sans"/>
                <a:cs typeface="Open Sans"/>
                <a:sym typeface="Open Sans"/>
              </a:rPr>
              <a:t> campus, school, </a:t>
            </a:r>
            <a:r>
              <a:rPr lang="en">
                <a:solidFill>
                  <a:schemeClr val="dk1"/>
                </a:solidFill>
              </a:rPr>
              <a:t>d</a:t>
            </a:r>
            <a:r>
              <a:rPr lang="en">
                <a:solidFill>
                  <a:schemeClr val="dk1"/>
                </a:solidFill>
                <a:latin typeface="Open Sans"/>
                <a:ea typeface="Open Sans"/>
                <a:cs typeface="Open Sans"/>
                <a:sym typeface="Open Sans"/>
              </a:rPr>
              <a:t>epartment, but not Division, proposal stat</a:t>
            </a:r>
            <a:r>
              <a:rPr lang="en">
                <a:solidFill>
                  <a:schemeClr val="dk1"/>
                </a:solidFill>
              </a:rPr>
              <a:t>us, proposal type, and funding entity</a:t>
            </a:r>
            <a:endParaRPr>
              <a:solidFill>
                <a:schemeClr val="dk1"/>
              </a:solidFill>
              <a:latin typeface="Open Sans"/>
              <a:ea typeface="Open Sans"/>
              <a:cs typeface="Open Sans"/>
              <a:sym typeface="Open Sans"/>
            </a:endParaRPr>
          </a:p>
        </p:txBody>
      </p:sp>
      <p:sp>
        <p:nvSpPr>
          <p:cNvPr id="885" name="Google Shape;885;p138"/>
          <p:cNvSpPr txBox="1"/>
          <p:nvPr>
            <p:ph idx="2" type="subTitle"/>
          </p:nvPr>
        </p:nvSpPr>
        <p:spPr>
          <a:xfrm>
            <a:off x="625875" y="283799"/>
            <a:ext cx="7043700" cy="560700"/>
          </a:xfrm>
          <a:prstGeom prst="rect">
            <a:avLst/>
          </a:prstGeom>
          <a:noFill/>
          <a:ln>
            <a:noFill/>
          </a:ln>
        </p:spPr>
        <p:txBody>
          <a:bodyPr anchorCtr="0" anchor="t" bIns="91400" lIns="91400" spcFirstLastPara="1" rIns="91400" wrap="square" tIns="91400">
            <a:noAutofit/>
          </a:bodyPr>
          <a:lstStyle/>
          <a:p>
            <a:pPr indent="0" lvl="0" marL="0" rtl="0" algn="l">
              <a:lnSpc>
                <a:spcPct val="100000"/>
              </a:lnSpc>
              <a:spcBef>
                <a:spcPts val="0"/>
              </a:spcBef>
              <a:spcAft>
                <a:spcPts val="0"/>
              </a:spcAft>
              <a:buSzPts val="2400"/>
              <a:buNone/>
            </a:pPr>
            <a:r>
              <a:rPr lang="en">
                <a:solidFill>
                  <a:schemeClr val="dk1"/>
                </a:solidFill>
                <a:latin typeface="Encode Sans Condensed"/>
                <a:ea typeface="Encode Sans Condensed"/>
                <a:cs typeface="Encode Sans Condensed"/>
                <a:sym typeface="Encode Sans Condensed"/>
              </a:rPr>
              <a:t>VISUALIZATIONS</a:t>
            </a:r>
            <a:endParaRPr>
              <a:solidFill>
                <a:schemeClr val="dk1"/>
              </a:solidFill>
              <a:latin typeface="Encode Sans Condensed"/>
              <a:ea typeface="Encode Sans Condensed"/>
              <a:cs typeface="Encode Sans Condensed"/>
              <a:sym typeface="Encode Sans Condensed"/>
            </a:endParaRPr>
          </a:p>
        </p:txBody>
      </p:sp>
      <p:sp>
        <p:nvSpPr>
          <p:cNvPr id="886" name="Google Shape;886;p138"/>
          <p:cNvSpPr txBox="1"/>
          <p:nvPr/>
        </p:nvSpPr>
        <p:spPr>
          <a:xfrm>
            <a:off x="625875" y="1509451"/>
            <a:ext cx="7407900" cy="657600"/>
          </a:xfrm>
          <a:prstGeom prst="rect">
            <a:avLst/>
          </a:prstGeom>
          <a:no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None/>
            </a:pPr>
            <a:r>
              <a:rPr b="0" i="0" lang="en" sz="1800" u="none" cap="none" strike="noStrike">
                <a:solidFill>
                  <a:schemeClr val="dk1"/>
                </a:solidFill>
                <a:latin typeface="Encode Sans"/>
                <a:ea typeface="Encode Sans"/>
                <a:cs typeface="Encode Sans"/>
                <a:sym typeface="Encode Sans"/>
              </a:rPr>
              <a:t>SUMMARY OF RESEARCH PROPOSAL COUNTS &amp; AMOUNTS</a:t>
            </a:r>
            <a:endParaRPr b="0" i="0" sz="1800" u="none" cap="none" strike="noStrike">
              <a:solidFill>
                <a:srgbClr val="000000"/>
              </a:solidFill>
              <a:latin typeface="Encode Sans"/>
              <a:ea typeface="Encode Sans"/>
              <a:cs typeface="Encode Sans"/>
              <a:sym typeface="Encode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0" name="Shape 890"/>
        <p:cNvGrpSpPr/>
        <p:nvPr/>
      </p:nvGrpSpPr>
      <p:grpSpPr>
        <a:xfrm>
          <a:off x="0" y="0"/>
          <a:ext cx="0" cy="0"/>
          <a:chOff x="0" y="0"/>
          <a:chExt cx="0" cy="0"/>
        </a:xfrm>
      </p:grpSpPr>
      <p:sp>
        <p:nvSpPr>
          <p:cNvPr id="891" name="Google Shape;891;p139"/>
          <p:cNvSpPr txBox="1"/>
          <p:nvPr>
            <p:ph idx="1" type="body"/>
          </p:nvPr>
        </p:nvSpPr>
        <p:spPr>
          <a:xfrm>
            <a:off x="190651" y="2061151"/>
            <a:ext cx="3631500" cy="2823600"/>
          </a:xfrm>
          <a:prstGeom prst="rect">
            <a:avLst/>
          </a:prstGeom>
          <a:noFill/>
          <a:ln>
            <a:noFill/>
          </a:ln>
        </p:spPr>
        <p:txBody>
          <a:bodyPr anchorCtr="0" anchor="t" bIns="91400" lIns="91400" spcFirstLastPara="1" rIns="91400" wrap="square" tIns="91400">
            <a:noAutofit/>
          </a:bodyPr>
          <a:lstStyle/>
          <a:p>
            <a:pPr indent="0" lvl="0" marL="0" rtl="0" algn="l">
              <a:lnSpc>
                <a:spcPct val="100000"/>
              </a:lnSpc>
              <a:spcBef>
                <a:spcPts val="0"/>
              </a:spcBef>
              <a:spcAft>
                <a:spcPts val="0"/>
              </a:spcAft>
              <a:buSzPts val="1900"/>
              <a:buNone/>
            </a:pPr>
            <a:r>
              <a:t/>
            </a:r>
            <a:endParaRPr>
              <a:solidFill>
                <a:schemeClr val="dk1"/>
              </a:solidFill>
              <a:latin typeface="Open Sans"/>
              <a:ea typeface="Open Sans"/>
              <a:cs typeface="Open Sans"/>
              <a:sym typeface="Open Sans"/>
            </a:endParaRPr>
          </a:p>
          <a:p>
            <a:pPr indent="-323850" lvl="0" marL="457200" rtl="0" algn="l">
              <a:lnSpc>
                <a:spcPct val="100000"/>
              </a:lnSpc>
              <a:spcBef>
                <a:spcPts val="0"/>
              </a:spcBef>
              <a:spcAft>
                <a:spcPts val="0"/>
              </a:spcAft>
              <a:buClr>
                <a:schemeClr val="dk1"/>
              </a:buClr>
              <a:buSzPts val="1900"/>
              <a:buChar char="●"/>
            </a:pPr>
            <a:r>
              <a:rPr lang="en">
                <a:solidFill>
                  <a:schemeClr val="dk1"/>
                </a:solidFill>
                <a:latin typeface="Open Sans"/>
                <a:ea typeface="Open Sans"/>
                <a:cs typeface="Open Sans"/>
                <a:sym typeface="Open Sans"/>
              </a:rPr>
              <a:t>The Award Count is a count of the Funding Ac</a:t>
            </a:r>
            <a:r>
              <a:rPr lang="en">
                <a:solidFill>
                  <a:schemeClr val="dk1"/>
                </a:solidFill>
              </a:rPr>
              <a:t>tion</a:t>
            </a:r>
            <a:r>
              <a:rPr lang="en">
                <a:solidFill>
                  <a:schemeClr val="dk1"/>
                </a:solidFill>
                <a:latin typeface="Open Sans"/>
                <a:ea typeface="Open Sans"/>
                <a:cs typeface="Open Sans"/>
                <a:sym typeface="Open Sans"/>
              </a:rPr>
              <a:t>s on an awarded Proposal</a:t>
            </a:r>
            <a:endParaRPr>
              <a:solidFill>
                <a:schemeClr val="dk1"/>
              </a:solidFill>
              <a:latin typeface="Open Sans"/>
              <a:ea typeface="Open Sans"/>
              <a:cs typeface="Open Sans"/>
              <a:sym typeface="Open Sans"/>
            </a:endParaRPr>
          </a:p>
          <a:p>
            <a:pPr indent="0" lvl="0" marL="0" rtl="0" algn="l">
              <a:lnSpc>
                <a:spcPct val="100000"/>
              </a:lnSpc>
              <a:spcBef>
                <a:spcPts val="0"/>
              </a:spcBef>
              <a:spcAft>
                <a:spcPts val="0"/>
              </a:spcAft>
              <a:buSzPts val="1900"/>
              <a:buNone/>
            </a:pPr>
            <a:r>
              <a:t/>
            </a:r>
            <a:endParaRPr>
              <a:solidFill>
                <a:schemeClr val="dk1"/>
              </a:solidFill>
            </a:endParaRPr>
          </a:p>
          <a:p>
            <a:pPr indent="-323850" lvl="0" marL="457200" rtl="0" algn="l">
              <a:lnSpc>
                <a:spcPct val="100000"/>
              </a:lnSpc>
              <a:spcBef>
                <a:spcPts val="0"/>
              </a:spcBef>
              <a:spcAft>
                <a:spcPts val="0"/>
              </a:spcAft>
              <a:buClr>
                <a:schemeClr val="dk1"/>
              </a:buClr>
              <a:buSzPts val="1900"/>
              <a:buFont typeface="Open Sans"/>
              <a:buChar char="●"/>
            </a:pPr>
            <a:r>
              <a:rPr lang="en">
                <a:solidFill>
                  <a:schemeClr val="dk1"/>
                </a:solidFill>
              </a:rPr>
              <a:t>It </a:t>
            </a:r>
            <a:r>
              <a:rPr lang="en">
                <a:solidFill>
                  <a:schemeClr val="dk1"/>
                </a:solidFill>
                <a:latin typeface="Open Sans"/>
                <a:ea typeface="Open Sans"/>
                <a:cs typeface="Open Sans"/>
                <a:sym typeface="Open Sans"/>
              </a:rPr>
              <a:t>looks a lot like the previous one! They could be compared side by side</a:t>
            </a:r>
            <a:endParaRPr>
              <a:solidFill>
                <a:schemeClr val="dk1"/>
              </a:solidFill>
            </a:endParaRPr>
          </a:p>
          <a:p>
            <a:pPr indent="0" lvl="0" marL="457200" rtl="0" algn="l">
              <a:lnSpc>
                <a:spcPct val="100000"/>
              </a:lnSpc>
              <a:spcBef>
                <a:spcPts val="0"/>
              </a:spcBef>
              <a:spcAft>
                <a:spcPts val="0"/>
              </a:spcAft>
              <a:buSzPts val="1900"/>
              <a:buNone/>
            </a:pPr>
            <a:r>
              <a:t/>
            </a:r>
            <a:endParaRPr>
              <a:solidFill>
                <a:schemeClr val="dk1"/>
              </a:solidFill>
            </a:endParaRPr>
          </a:p>
          <a:p>
            <a:pPr indent="-323850" lvl="0" marL="457200" rtl="0" algn="l">
              <a:lnSpc>
                <a:spcPct val="100000"/>
              </a:lnSpc>
              <a:spcBef>
                <a:spcPts val="0"/>
              </a:spcBef>
              <a:spcAft>
                <a:spcPts val="0"/>
              </a:spcAft>
              <a:buClr>
                <a:schemeClr val="dk1"/>
              </a:buClr>
              <a:buSzPts val="1900"/>
              <a:buChar char="●"/>
            </a:pPr>
            <a:r>
              <a:rPr lang="en">
                <a:solidFill>
                  <a:schemeClr val="dk1"/>
                </a:solidFill>
              </a:rPr>
              <a:t>Filters: fiscal year, campus, school/college, department, funding entity category</a:t>
            </a:r>
            <a:endParaRPr>
              <a:solidFill>
                <a:schemeClr val="dk1"/>
              </a:solidFill>
            </a:endParaRPr>
          </a:p>
        </p:txBody>
      </p:sp>
      <p:sp>
        <p:nvSpPr>
          <p:cNvPr id="892" name="Google Shape;892;p139"/>
          <p:cNvSpPr txBox="1"/>
          <p:nvPr>
            <p:ph idx="2" type="subTitle"/>
          </p:nvPr>
        </p:nvSpPr>
        <p:spPr>
          <a:xfrm>
            <a:off x="625875" y="302651"/>
            <a:ext cx="7043700" cy="560700"/>
          </a:xfrm>
          <a:prstGeom prst="rect">
            <a:avLst/>
          </a:prstGeom>
          <a:noFill/>
          <a:ln>
            <a:noFill/>
          </a:ln>
        </p:spPr>
        <p:txBody>
          <a:bodyPr anchorCtr="0" anchor="t" bIns="91400" lIns="91400" spcFirstLastPara="1" rIns="91400" wrap="square" tIns="91400">
            <a:noAutofit/>
          </a:bodyPr>
          <a:lstStyle/>
          <a:p>
            <a:pPr indent="0" lvl="0" marL="0" rtl="0" algn="l">
              <a:lnSpc>
                <a:spcPct val="100000"/>
              </a:lnSpc>
              <a:spcBef>
                <a:spcPts val="0"/>
              </a:spcBef>
              <a:spcAft>
                <a:spcPts val="0"/>
              </a:spcAft>
              <a:buSzPts val="2400"/>
              <a:buNone/>
            </a:pPr>
            <a:r>
              <a:rPr lang="en">
                <a:solidFill>
                  <a:schemeClr val="dk1"/>
                </a:solidFill>
                <a:latin typeface="Encode Sans Condensed"/>
                <a:ea typeface="Encode Sans Condensed"/>
                <a:cs typeface="Encode Sans Condensed"/>
                <a:sym typeface="Encode Sans Condensed"/>
              </a:rPr>
              <a:t>VISUALIZATIONS</a:t>
            </a:r>
            <a:endParaRPr sz="2000"/>
          </a:p>
        </p:txBody>
      </p:sp>
      <p:pic>
        <p:nvPicPr>
          <p:cNvPr id="893" name="Google Shape;893;p139"/>
          <p:cNvPicPr preferRelativeResize="0"/>
          <p:nvPr/>
        </p:nvPicPr>
        <p:blipFill rotWithShape="1">
          <a:blip r:embed="rId3">
            <a:alphaModFix/>
          </a:blip>
          <a:srcRect b="0" l="0" r="0" t="0"/>
          <a:stretch/>
        </p:blipFill>
        <p:spPr>
          <a:xfrm>
            <a:off x="3855351" y="2061151"/>
            <a:ext cx="5288648" cy="3037699"/>
          </a:xfrm>
          <a:prstGeom prst="rect">
            <a:avLst/>
          </a:prstGeom>
          <a:noFill/>
          <a:ln cap="flat" cmpd="sng" w="9525">
            <a:solidFill>
              <a:schemeClr val="dk1"/>
            </a:solidFill>
            <a:prstDash val="dot"/>
            <a:round/>
            <a:headEnd len="sm" w="sm" type="none"/>
            <a:tailEnd len="sm" w="sm" type="none"/>
          </a:ln>
        </p:spPr>
      </p:pic>
      <p:sp>
        <p:nvSpPr>
          <p:cNvPr id="894" name="Google Shape;894;p139"/>
          <p:cNvSpPr txBox="1"/>
          <p:nvPr/>
        </p:nvSpPr>
        <p:spPr>
          <a:xfrm>
            <a:off x="625875" y="1607551"/>
            <a:ext cx="8267100" cy="483300"/>
          </a:xfrm>
          <a:prstGeom prst="rect">
            <a:avLst/>
          </a:prstGeom>
          <a:noFill/>
          <a:ln>
            <a:noFill/>
          </a:ln>
        </p:spPr>
        <p:txBody>
          <a:bodyPr anchorCtr="0" anchor="t" bIns="91400" lIns="91400" spcFirstLastPara="1" rIns="91400" wrap="square" tIns="91400">
            <a:noAutofit/>
          </a:bodyPr>
          <a:lstStyle/>
          <a:p>
            <a:pPr indent="0" lvl="0" marL="0" marR="0" rtl="0" algn="l">
              <a:lnSpc>
                <a:spcPct val="100000"/>
              </a:lnSpc>
              <a:spcBef>
                <a:spcPts val="0"/>
              </a:spcBef>
              <a:spcAft>
                <a:spcPts val="0"/>
              </a:spcAft>
              <a:buNone/>
            </a:pPr>
            <a:r>
              <a:rPr b="0" i="0" lang="en" sz="1800" u="none" cap="none" strike="noStrike">
                <a:solidFill>
                  <a:schemeClr val="dk1"/>
                </a:solidFill>
                <a:latin typeface="Encode Sans"/>
                <a:ea typeface="Encode Sans"/>
                <a:cs typeface="Encode Sans"/>
                <a:sym typeface="Encode Sans"/>
              </a:rPr>
              <a:t>SUMMARY OF RESEARCH AWARD COUNTS &amp; AMOUNTS</a:t>
            </a:r>
            <a:r>
              <a:rPr b="0" i="0" lang="en" sz="2000" u="none" cap="none" strike="noStrike">
                <a:solidFill>
                  <a:schemeClr val="dk1"/>
                </a:solidFill>
                <a:latin typeface="Encode Sans"/>
                <a:ea typeface="Encode Sans"/>
                <a:cs typeface="Encode Sans"/>
                <a:sym typeface="Encode Sans"/>
              </a:rPr>
              <a:t> </a:t>
            </a:r>
            <a:endParaRPr b="0" i="0" sz="2000" u="none" cap="none" strike="noStrike">
              <a:solidFill>
                <a:schemeClr val="dk1"/>
              </a:solidFill>
              <a:latin typeface="Encode Sans"/>
              <a:ea typeface="Encode Sans"/>
              <a:cs typeface="Encode Sans"/>
              <a:sym typeface="Encode Sans"/>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8" name="Shape 898"/>
        <p:cNvGrpSpPr/>
        <p:nvPr/>
      </p:nvGrpSpPr>
      <p:grpSpPr>
        <a:xfrm>
          <a:off x="0" y="0"/>
          <a:ext cx="0" cy="0"/>
          <a:chOff x="0" y="0"/>
          <a:chExt cx="0" cy="0"/>
        </a:xfrm>
      </p:grpSpPr>
      <p:sp>
        <p:nvSpPr>
          <p:cNvPr id="899" name="Google Shape;899;p140"/>
          <p:cNvSpPr txBox="1"/>
          <p:nvPr>
            <p:ph idx="1" type="body"/>
          </p:nvPr>
        </p:nvSpPr>
        <p:spPr>
          <a:xfrm>
            <a:off x="671751" y="1633655"/>
            <a:ext cx="6972300" cy="3498900"/>
          </a:xfrm>
          <a:prstGeom prst="rect">
            <a:avLst/>
          </a:prstGeom>
          <a:noFill/>
          <a:ln>
            <a:noFill/>
          </a:ln>
        </p:spPr>
        <p:txBody>
          <a:bodyPr anchorCtr="0" anchor="t" bIns="91400" lIns="91400" spcFirstLastPara="1" rIns="91400" wrap="square" tIns="91400">
            <a:noAutofit/>
          </a:bodyPr>
          <a:lstStyle/>
          <a:p>
            <a:pPr indent="0" lvl="0" marL="0" rtl="0" algn="l">
              <a:lnSpc>
                <a:spcPct val="100000"/>
              </a:lnSpc>
              <a:spcBef>
                <a:spcPts val="0"/>
              </a:spcBef>
              <a:spcAft>
                <a:spcPts val="0"/>
              </a:spcAft>
              <a:buSzPts val="1900"/>
              <a:buNone/>
            </a:pPr>
            <a:r>
              <a:t/>
            </a:r>
            <a:endParaRPr>
              <a:solidFill>
                <a:schemeClr val="dk1"/>
              </a:solidFill>
              <a:latin typeface="Encode Sans"/>
              <a:ea typeface="Encode Sans"/>
              <a:cs typeface="Encode Sans"/>
              <a:sym typeface="Encode Sans"/>
            </a:endParaRPr>
          </a:p>
          <a:p>
            <a:pPr indent="0" lvl="0" marL="0" rtl="0" algn="l">
              <a:lnSpc>
                <a:spcPct val="100000"/>
              </a:lnSpc>
              <a:spcBef>
                <a:spcPts val="0"/>
              </a:spcBef>
              <a:spcAft>
                <a:spcPts val="0"/>
              </a:spcAft>
              <a:buSzPts val="1900"/>
              <a:buNone/>
            </a:pPr>
            <a:r>
              <a:rPr lang="en">
                <a:solidFill>
                  <a:schemeClr val="dk1"/>
                </a:solidFill>
                <a:latin typeface="Encode Sans"/>
                <a:ea typeface="Encode Sans"/>
                <a:cs typeface="Encode Sans"/>
                <a:sym typeface="Encode Sans"/>
              </a:rPr>
              <a:t>Why use visualizations?</a:t>
            </a:r>
            <a:endParaRPr>
              <a:solidFill>
                <a:schemeClr val="dk1"/>
              </a:solidFill>
              <a:latin typeface="Encode Sans"/>
              <a:ea typeface="Encode Sans"/>
              <a:cs typeface="Encode Sans"/>
              <a:sym typeface="Encode Sans"/>
            </a:endParaRPr>
          </a:p>
          <a:p>
            <a:pPr indent="0" lvl="0" marL="0" rtl="0" algn="l">
              <a:lnSpc>
                <a:spcPct val="100000"/>
              </a:lnSpc>
              <a:spcBef>
                <a:spcPts val="0"/>
              </a:spcBef>
              <a:spcAft>
                <a:spcPts val="0"/>
              </a:spcAft>
              <a:buSzPts val="1900"/>
              <a:buNone/>
            </a:pPr>
            <a:r>
              <a:t/>
            </a:r>
            <a:endParaRPr>
              <a:solidFill>
                <a:schemeClr val="dk1"/>
              </a:solidFill>
              <a:latin typeface="Encode Sans"/>
              <a:ea typeface="Encode Sans"/>
              <a:cs typeface="Encode Sans"/>
              <a:sym typeface="Encode Sans"/>
            </a:endParaRPr>
          </a:p>
          <a:p>
            <a:pPr indent="-323850" lvl="0" marL="457200" rtl="0" algn="l">
              <a:lnSpc>
                <a:spcPct val="100000"/>
              </a:lnSpc>
              <a:spcBef>
                <a:spcPts val="0"/>
              </a:spcBef>
              <a:spcAft>
                <a:spcPts val="0"/>
              </a:spcAft>
              <a:buClr>
                <a:schemeClr val="dk1"/>
              </a:buClr>
              <a:buSzPts val="1900"/>
              <a:buFont typeface="Open Sans"/>
              <a:buChar char="●"/>
            </a:pPr>
            <a:r>
              <a:rPr lang="en">
                <a:solidFill>
                  <a:schemeClr val="dk1"/>
                </a:solidFill>
                <a:latin typeface="Open Sans"/>
                <a:ea typeface="Open Sans"/>
                <a:cs typeface="Open Sans"/>
                <a:sym typeface="Open Sans"/>
              </a:rPr>
              <a:t>Easy to read and interactive dashboards of RAD</a:t>
            </a:r>
            <a:endParaRPr>
              <a:solidFill>
                <a:schemeClr val="dk1"/>
              </a:solidFill>
              <a:latin typeface="Open Sans"/>
              <a:ea typeface="Open Sans"/>
              <a:cs typeface="Open Sans"/>
              <a:sym typeface="Open Sans"/>
            </a:endParaRPr>
          </a:p>
          <a:p>
            <a:pPr indent="-323850" lvl="0" marL="457200" rtl="0" algn="l">
              <a:lnSpc>
                <a:spcPct val="100000"/>
              </a:lnSpc>
              <a:spcBef>
                <a:spcPts val="0"/>
              </a:spcBef>
              <a:spcAft>
                <a:spcPts val="0"/>
              </a:spcAft>
              <a:buClr>
                <a:schemeClr val="dk1"/>
              </a:buClr>
              <a:buSzPts val="1900"/>
              <a:buChar char="●"/>
            </a:pPr>
            <a:r>
              <a:rPr lang="en">
                <a:solidFill>
                  <a:schemeClr val="dk1"/>
                </a:solidFill>
              </a:rPr>
              <a:t>Each visualization has overview with a description and functionality info</a:t>
            </a:r>
            <a:endParaRPr>
              <a:solidFill>
                <a:schemeClr val="dk1"/>
              </a:solidFill>
            </a:endParaRPr>
          </a:p>
          <a:p>
            <a:pPr indent="-323850" lvl="0" marL="457200" rtl="0" algn="l">
              <a:lnSpc>
                <a:spcPct val="100000"/>
              </a:lnSpc>
              <a:spcBef>
                <a:spcPts val="0"/>
              </a:spcBef>
              <a:spcAft>
                <a:spcPts val="0"/>
              </a:spcAft>
              <a:buClr>
                <a:schemeClr val="dk1"/>
              </a:buClr>
              <a:buSzPts val="1900"/>
              <a:buFont typeface="Open Sans"/>
              <a:buChar char="●"/>
            </a:pPr>
            <a:r>
              <a:rPr lang="en">
                <a:solidFill>
                  <a:schemeClr val="dk1"/>
                </a:solidFill>
                <a:latin typeface="Open Sans"/>
                <a:ea typeface="Open Sans"/>
                <a:cs typeface="Open Sans"/>
                <a:sym typeface="Open Sans"/>
              </a:rPr>
              <a:t>Simple filters like date range and college and/or department</a:t>
            </a:r>
            <a:endParaRPr>
              <a:solidFill>
                <a:schemeClr val="dk1"/>
              </a:solidFill>
              <a:latin typeface="Open Sans"/>
              <a:ea typeface="Open Sans"/>
              <a:cs typeface="Open Sans"/>
              <a:sym typeface="Open Sans"/>
            </a:endParaRPr>
          </a:p>
          <a:p>
            <a:pPr indent="-323850" lvl="0" marL="457200" rtl="0" algn="l">
              <a:lnSpc>
                <a:spcPct val="100000"/>
              </a:lnSpc>
              <a:spcBef>
                <a:spcPts val="0"/>
              </a:spcBef>
              <a:spcAft>
                <a:spcPts val="0"/>
              </a:spcAft>
              <a:buClr>
                <a:schemeClr val="dk1"/>
              </a:buClr>
              <a:buSzPts val="1900"/>
              <a:buFont typeface="Open Sans"/>
              <a:buChar char="●"/>
            </a:pPr>
            <a:r>
              <a:rPr lang="en">
                <a:solidFill>
                  <a:schemeClr val="dk1"/>
                </a:solidFill>
                <a:latin typeface="Open Sans"/>
                <a:ea typeface="Open Sans"/>
                <a:cs typeface="Open Sans"/>
                <a:sym typeface="Open Sans"/>
              </a:rPr>
              <a:t>Easy to customize</a:t>
            </a:r>
            <a:r>
              <a:rPr lang="en">
                <a:solidFill>
                  <a:schemeClr val="dk1"/>
                </a:solidFill>
              </a:rPr>
              <a:t>, </a:t>
            </a:r>
            <a:r>
              <a:rPr lang="en">
                <a:solidFill>
                  <a:schemeClr val="dk1"/>
                </a:solidFill>
                <a:latin typeface="Open Sans"/>
                <a:ea typeface="Open Sans"/>
                <a:cs typeface="Open Sans"/>
                <a:sym typeface="Open Sans"/>
              </a:rPr>
              <a:t>share a copy of your filtered dashboard</a:t>
            </a:r>
            <a:r>
              <a:rPr lang="en">
                <a:solidFill>
                  <a:schemeClr val="dk1"/>
                </a:solidFill>
              </a:rPr>
              <a:t>, download as image, PDF, or PPT a slide</a:t>
            </a:r>
            <a:endParaRPr>
              <a:solidFill>
                <a:schemeClr val="dk1"/>
              </a:solidFill>
              <a:latin typeface="Open Sans"/>
              <a:ea typeface="Open Sans"/>
              <a:cs typeface="Open Sans"/>
              <a:sym typeface="Open Sans"/>
            </a:endParaRPr>
          </a:p>
          <a:p>
            <a:pPr indent="0" lvl="0" marL="0" rtl="0" algn="l">
              <a:lnSpc>
                <a:spcPct val="100000"/>
              </a:lnSpc>
              <a:spcBef>
                <a:spcPts val="0"/>
              </a:spcBef>
              <a:spcAft>
                <a:spcPts val="0"/>
              </a:spcAft>
              <a:buSzPts val="1900"/>
              <a:buNone/>
            </a:pPr>
            <a:r>
              <a:t/>
            </a:r>
            <a:endParaRPr>
              <a:solidFill>
                <a:schemeClr val="dk1"/>
              </a:solidFill>
              <a:latin typeface="Open Sans"/>
              <a:ea typeface="Open Sans"/>
              <a:cs typeface="Open Sans"/>
              <a:sym typeface="Open Sans"/>
            </a:endParaRPr>
          </a:p>
          <a:p>
            <a:pPr indent="0" lvl="0" marL="0" rtl="0" algn="l">
              <a:lnSpc>
                <a:spcPct val="100000"/>
              </a:lnSpc>
              <a:spcBef>
                <a:spcPts val="0"/>
              </a:spcBef>
              <a:spcAft>
                <a:spcPts val="0"/>
              </a:spcAft>
              <a:buSzPts val="1900"/>
              <a:buNone/>
            </a:pPr>
            <a:r>
              <a:rPr lang="en">
                <a:solidFill>
                  <a:schemeClr val="dk1"/>
                </a:solidFill>
                <a:latin typeface="Encode Sans"/>
                <a:ea typeface="Encode Sans"/>
                <a:cs typeface="Encode Sans"/>
                <a:sym typeface="Encode Sans"/>
              </a:rPr>
              <a:t>CURRENT RAD VISUALIZATIONS:</a:t>
            </a:r>
            <a:endParaRPr>
              <a:solidFill>
                <a:schemeClr val="dk1"/>
              </a:solidFill>
              <a:latin typeface="Encode Sans"/>
              <a:ea typeface="Encode Sans"/>
              <a:cs typeface="Encode Sans"/>
              <a:sym typeface="Encode Sans"/>
            </a:endParaRPr>
          </a:p>
          <a:p>
            <a:pPr indent="0" lvl="0" marL="0" rtl="0" algn="l">
              <a:lnSpc>
                <a:spcPct val="100000"/>
              </a:lnSpc>
              <a:spcBef>
                <a:spcPts val="0"/>
              </a:spcBef>
              <a:spcAft>
                <a:spcPts val="0"/>
              </a:spcAft>
              <a:buSzPts val="1900"/>
              <a:buNone/>
            </a:pPr>
            <a:r>
              <a:t/>
            </a:r>
            <a:endParaRPr>
              <a:solidFill>
                <a:schemeClr val="dk1"/>
              </a:solidFill>
              <a:latin typeface="Encode Sans"/>
              <a:ea typeface="Encode Sans"/>
              <a:cs typeface="Encode Sans"/>
              <a:sym typeface="Encode Sans"/>
            </a:endParaRPr>
          </a:p>
          <a:p>
            <a:pPr indent="-323850" lvl="0" marL="457200" rtl="0" algn="l">
              <a:lnSpc>
                <a:spcPct val="100000"/>
              </a:lnSpc>
              <a:spcBef>
                <a:spcPts val="0"/>
              </a:spcBef>
              <a:spcAft>
                <a:spcPts val="0"/>
              </a:spcAft>
              <a:buClr>
                <a:schemeClr val="dk1"/>
              </a:buClr>
              <a:buSzPts val="1900"/>
              <a:buFont typeface="Open Sans"/>
              <a:buChar char="●"/>
            </a:pPr>
            <a:r>
              <a:rPr lang="en">
                <a:solidFill>
                  <a:schemeClr val="dk1"/>
                </a:solidFill>
                <a:latin typeface="Open Sans"/>
                <a:ea typeface="Open Sans"/>
                <a:cs typeface="Open Sans"/>
                <a:sym typeface="Open Sans"/>
              </a:rPr>
              <a:t>Sponsored Research Highlights</a:t>
            </a:r>
            <a:endParaRPr>
              <a:solidFill>
                <a:schemeClr val="dk1"/>
              </a:solidFill>
              <a:latin typeface="Open Sans"/>
              <a:ea typeface="Open Sans"/>
              <a:cs typeface="Open Sans"/>
              <a:sym typeface="Open Sans"/>
            </a:endParaRPr>
          </a:p>
          <a:p>
            <a:pPr indent="-323850" lvl="0" marL="457200" rtl="0" algn="l">
              <a:lnSpc>
                <a:spcPct val="100000"/>
              </a:lnSpc>
              <a:spcBef>
                <a:spcPts val="0"/>
              </a:spcBef>
              <a:spcAft>
                <a:spcPts val="0"/>
              </a:spcAft>
              <a:buClr>
                <a:schemeClr val="dk1"/>
              </a:buClr>
              <a:buSzPts val="1900"/>
              <a:buFont typeface="Open Sans"/>
              <a:buChar char="●"/>
            </a:pPr>
            <a:r>
              <a:rPr lang="en">
                <a:solidFill>
                  <a:schemeClr val="dk1"/>
                </a:solidFill>
                <a:latin typeface="Open Sans"/>
                <a:ea typeface="Open Sans"/>
                <a:cs typeface="Open Sans"/>
                <a:sym typeface="Open Sans"/>
              </a:rPr>
              <a:t>Proposal counts and amounts</a:t>
            </a:r>
            <a:endParaRPr>
              <a:solidFill>
                <a:schemeClr val="dk1"/>
              </a:solidFill>
              <a:latin typeface="Open Sans"/>
              <a:ea typeface="Open Sans"/>
              <a:cs typeface="Open Sans"/>
              <a:sym typeface="Open Sans"/>
            </a:endParaRPr>
          </a:p>
          <a:p>
            <a:pPr indent="-323850" lvl="0" marL="457200" rtl="0" algn="l">
              <a:lnSpc>
                <a:spcPct val="100000"/>
              </a:lnSpc>
              <a:spcBef>
                <a:spcPts val="0"/>
              </a:spcBef>
              <a:spcAft>
                <a:spcPts val="0"/>
              </a:spcAft>
              <a:buClr>
                <a:schemeClr val="dk1"/>
              </a:buClr>
              <a:buSzPts val="1900"/>
              <a:buFont typeface="Open Sans"/>
              <a:buChar char="●"/>
            </a:pPr>
            <a:r>
              <a:rPr lang="en">
                <a:solidFill>
                  <a:schemeClr val="dk1"/>
                </a:solidFill>
                <a:latin typeface="Open Sans"/>
                <a:ea typeface="Open Sans"/>
                <a:cs typeface="Open Sans"/>
                <a:sym typeface="Open Sans"/>
              </a:rPr>
              <a:t>Award counts and amounts</a:t>
            </a:r>
            <a:endParaRPr>
              <a:solidFill>
                <a:schemeClr val="dk1"/>
              </a:solidFill>
            </a:endParaRPr>
          </a:p>
          <a:p>
            <a:pPr indent="-323850" lvl="0" marL="457200" rtl="0" algn="l">
              <a:lnSpc>
                <a:spcPct val="100000"/>
              </a:lnSpc>
              <a:spcBef>
                <a:spcPts val="0"/>
              </a:spcBef>
              <a:spcAft>
                <a:spcPts val="0"/>
              </a:spcAft>
              <a:buClr>
                <a:schemeClr val="dk1"/>
              </a:buClr>
              <a:buSzPts val="1900"/>
              <a:buChar char="●"/>
            </a:pPr>
            <a:r>
              <a:rPr lang="en">
                <a:solidFill>
                  <a:schemeClr val="dk1"/>
                </a:solidFill>
              </a:rPr>
              <a:t>Comparison of Research Direct and Indirect Expenditures</a:t>
            </a:r>
            <a:endParaRPr>
              <a:solidFill>
                <a:schemeClr val="dk1"/>
              </a:solidFill>
            </a:endParaRPr>
          </a:p>
          <a:p>
            <a:pPr indent="-323850" lvl="0" marL="457200" rtl="0" algn="l">
              <a:lnSpc>
                <a:spcPct val="100000"/>
              </a:lnSpc>
              <a:spcBef>
                <a:spcPts val="0"/>
              </a:spcBef>
              <a:spcAft>
                <a:spcPts val="0"/>
              </a:spcAft>
              <a:buClr>
                <a:schemeClr val="dk1"/>
              </a:buClr>
              <a:buSzPts val="1900"/>
              <a:buChar char="●"/>
            </a:pPr>
            <a:r>
              <a:rPr lang="en">
                <a:solidFill>
                  <a:schemeClr val="dk1"/>
                </a:solidFill>
              </a:rPr>
              <a:t>Summary of Research Total Expenditures by Funding Entities</a:t>
            </a:r>
            <a:endParaRPr>
              <a:solidFill>
                <a:schemeClr val="dk1"/>
              </a:solidFill>
            </a:endParaRPr>
          </a:p>
          <a:p>
            <a:pPr indent="-323850" lvl="0" marL="457200" rtl="0" algn="l">
              <a:lnSpc>
                <a:spcPct val="100000"/>
              </a:lnSpc>
              <a:spcBef>
                <a:spcPts val="0"/>
              </a:spcBef>
              <a:spcAft>
                <a:spcPts val="0"/>
              </a:spcAft>
              <a:buClr>
                <a:schemeClr val="dk1"/>
              </a:buClr>
              <a:buSzPts val="1900"/>
              <a:buChar char="●"/>
            </a:pPr>
            <a:r>
              <a:rPr lang="en">
                <a:solidFill>
                  <a:schemeClr val="dk1"/>
                </a:solidFill>
              </a:rPr>
              <a:t>Overview of Research Total Expenditures</a:t>
            </a:r>
            <a:endParaRPr>
              <a:solidFill>
                <a:schemeClr val="dk1"/>
              </a:solidFill>
            </a:endParaRPr>
          </a:p>
          <a:p>
            <a:pPr indent="0" lvl="0" marL="0" rtl="0" algn="l">
              <a:lnSpc>
                <a:spcPct val="100000"/>
              </a:lnSpc>
              <a:spcBef>
                <a:spcPts val="0"/>
              </a:spcBef>
              <a:spcAft>
                <a:spcPts val="0"/>
              </a:spcAft>
              <a:buSzPts val="1900"/>
              <a:buNone/>
            </a:pPr>
            <a:r>
              <a:t/>
            </a:r>
            <a:endParaRPr>
              <a:solidFill>
                <a:schemeClr val="dk1"/>
              </a:solidFill>
            </a:endParaRPr>
          </a:p>
          <a:p>
            <a:pPr indent="0" lvl="0" marL="0" rtl="0" algn="l">
              <a:lnSpc>
                <a:spcPct val="100000"/>
              </a:lnSpc>
              <a:spcBef>
                <a:spcPts val="0"/>
              </a:spcBef>
              <a:spcAft>
                <a:spcPts val="0"/>
              </a:spcAft>
              <a:buSzPts val="1900"/>
              <a:buNone/>
            </a:pPr>
            <a:r>
              <a:t/>
            </a:r>
            <a:endParaRPr>
              <a:solidFill>
                <a:schemeClr val="dk1"/>
              </a:solidFill>
            </a:endParaRPr>
          </a:p>
        </p:txBody>
      </p:sp>
      <p:sp>
        <p:nvSpPr>
          <p:cNvPr id="900" name="Google Shape;900;p140"/>
          <p:cNvSpPr txBox="1"/>
          <p:nvPr>
            <p:ph idx="2" type="subTitle"/>
          </p:nvPr>
        </p:nvSpPr>
        <p:spPr>
          <a:xfrm>
            <a:off x="625875" y="315219"/>
            <a:ext cx="7043700" cy="560700"/>
          </a:xfrm>
          <a:prstGeom prst="rect">
            <a:avLst/>
          </a:prstGeom>
          <a:noFill/>
          <a:ln>
            <a:noFill/>
          </a:ln>
        </p:spPr>
        <p:txBody>
          <a:bodyPr anchorCtr="0" anchor="t" bIns="91400" lIns="91400" spcFirstLastPara="1" rIns="91400" wrap="square" tIns="91400">
            <a:noAutofit/>
          </a:bodyPr>
          <a:lstStyle/>
          <a:p>
            <a:pPr indent="0" lvl="0" marL="0" rtl="0" algn="l">
              <a:lnSpc>
                <a:spcPct val="100000"/>
              </a:lnSpc>
              <a:spcBef>
                <a:spcPts val="0"/>
              </a:spcBef>
              <a:spcAft>
                <a:spcPts val="0"/>
              </a:spcAft>
              <a:buSzPts val="2400"/>
              <a:buNone/>
            </a:pPr>
            <a:r>
              <a:rPr lang="en">
                <a:solidFill>
                  <a:schemeClr val="dk1"/>
                </a:solidFill>
                <a:latin typeface="Encode Sans Condensed"/>
                <a:ea typeface="Encode Sans Condensed"/>
                <a:cs typeface="Encode Sans Condensed"/>
                <a:sym typeface="Encode Sans Condensed"/>
              </a:rPr>
              <a:t>VISUALIZATIONS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4" name="Shape 904"/>
        <p:cNvGrpSpPr/>
        <p:nvPr/>
      </p:nvGrpSpPr>
      <p:grpSpPr>
        <a:xfrm>
          <a:off x="0" y="0"/>
          <a:ext cx="0" cy="0"/>
          <a:chOff x="0" y="0"/>
          <a:chExt cx="0" cy="0"/>
        </a:xfrm>
      </p:grpSpPr>
      <p:sp>
        <p:nvSpPr>
          <p:cNvPr id="905" name="Google Shape;905;p141"/>
          <p:cNvSpPr txBox="1"/>
          <p:nvPr>
            <p:ph idx="2" type="subTitle"/>
          </p:nvPr>
        </p:nvSpPr>
        <p:spPr>
          <a:xfrm>
            <a:off x="625875" y="188475"/>
            <a:ext cx="7043700" cy="560700"/>
          </a:xfrm>
          <a:prstGeom prst="rect">
            <a:avLst/>
          </a:prstGeom>
          <a:noFill/>
          <a:ln>
            <a:noFill/>
          </a:ln>
        </p:spPr>
        <p:txBody>
          <a:bodyPr anchorCtr="0" anchor="t" bIns="91400" lIns="91400" spcFirstLastPara="1" rIns="91400" wrap="square" tIns="91400">
            <a:noAutofit/>
          </a:bodyPr>
          <a:lstStyle/>
          <a:p>
            <a:pPr indent="0" lvl="0" marL="0" rtl="0" algn="l">
              <a:lnSpc>
                <a:spcPct val="100000"/>
              </a:lnSpc>
              <a:spcBef>
                <a:spcPts val="0"/>
              </a:spcBef>
              <a:spcAft>
                <a:spcPts val="0"/>
              </a:spcAft>
              <a:buSzPts val="3000"/>
              <a:buNone/>
            </a:pPr>
            <a:r>
              <a:rPr lang="en" sz="3000">
                <a:solidFill>
                  <a:schemeClr val="dk1"/>
                </a:solidFill>
                <a:latin typeface="Encode Sans Condensed"/>
                <a:ea typeface="Encode Sans Condensed"/>
                <a:cs typeface="Encode Sans Condensed"/>
                <a:sym typeface="Encode Sans Condensed"/>
              </a:rPr>
              <a:t>REPORTS</a:t>
            </a:r>
            <a:endParaRPr sz="3000">
              <a:solidFill>
                <a:schemeClr val="dk1"/>
              </a:solidFill>
              <a:latin typeface="Encode Sans Condensed"/>
              <a:ea typeface="Encode Sans Condensed"/>
              <a:cs typeface="Encode Sans Condensed"/>
              <a:sym typeface="Encode Sans Condensed"/>
            </a:endParaRPr>
          </a:p>
        </p:txBody>
      </p:sp>
      <p:pic>
        <p:nvPicPr>
          <p:cNvPr id="906" name="Google Shape;906;p141"/>
          <p:cNvPicPr preferRelativeResize="0"/>
          <p:nvPr/>
        </p:nvPicPr>
        <p:blipFill rotWithShape="1">
          <a:blip r:embed="rId3">
            <a:alphaModFix/>
          </a:blip>
          <a:srcRect b="27230" l="0" r="0" t="0"/>
          <a:stretch/>
        </p:blipFill>
        <p:spPr>
          <a:xfrm>
            <a:off x="442913" y="1878500"/>
            <a:ext cx="8258174" cy="303270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0" name="Shape 910"/>
        <p:cNvGrpSpPr/>
        <p:nvPr/>
      </p:nvGrpSpPr>
      <p:grpSpPr>
        <a:xfrm>
          <a:off x="0" y="0"/>
          <a:ext cx="0" cy="0"/>
          <a:chOff x="0" y="0"/>
          <a:chExt cx="0" cy="0"/>
        </a:xfrm>
      </p:grpSpPr>
      <p:sp>
        <p:nvSpPr>
          <p:cNvPr id="911" name="Google Shape;911;p142"/>
          <p:cNvSpPr txBox="1"/>
          <p:nvPr>
            <p:ph idx="1" type="body"/>
          </p:nvPr>
        </p:nvSpPr>
        <p:spPr>
          <a:xfrm>
            <a:off x="277825" y="2046351"/>
            <a:ext cx="8763900" cy="3086100"/>
          </a:xfrm>
          <a:prstGeom prst="rect">
            <a:avLst/>
          </a:prstGeom>
          <a:noFill/>
          <a:ln>
            <a:noFill/>
          </a:ln>
        </p:spPr>
        <p:txBody>
          <a:bodyPr anchorCtr="0" anchor="t" bIns="91400" lIns="91400" spcFirstLastPara="1" rIns="91400" wrap="square" tIns="91400">
            <a:noAutofit/>
          </a:bodyPr>
          <a:lstStyle/>
          <a:p>
            <a:pPr indent="0" lvl="0" marL="0" rtl="0" algn="l">
              <a:lnSpc>
                <a:spcPct val="115000"/>
              </a:lnSpc>
              <a:spcBef>
                <a:spcPts val="0"/>
              </a:spcBef>
              <a:spcAft>
                <a:spcPts val="0"/>
              </a:spcAft>
              <a:buSzPts val="1900"/>
              <a:buNone/>
            </a:pPr>
            <a:r>
              <a:rPr lang="en" sz="1100">
                <a:solidFill>
                  <a:schemeClr val="dk1"/>
                </a:solidFill>
              </a:rPr>
              <a:t>A list of all the proposals (SAGE eGC1s) that were submitted within (filtered) date range and reached at least the “In OSP” status</a:t>
            </a:r>
            <a:endParaRPr sz="1100">
              <a:solidFill>
                <a:schemeClr val="dk1"/>
              </a:solidFill>
            </a:endParaRPr>
          </a:p>
          <a:p>
            <a:pPr indent="0" lvl="0" marL="914400" rtl="0" algn="l">
              <a:lnSpc>
                <a:spcPct val="115000"/>
              </a:lnSpc>
              <a:spcBef>
                <a:spcPts val="0"/>
              </a:spcBef>
              <a:spcAft>
                <a:spcPts val="0"/>
              </a:spcAft>
              <a:buSzPts val="1900"/>
              <a:buNone/>
            </a:pPr>
            <a:r>
              <a:t/>
            </a:r>
            <a:endParaRPr sz="1100">
              <a:solidFill>
                <a:schemeClr val="dk1"/>
              </a:solidFill>
            </a:endParaRPr>
          </a:p>
        </p:txBody>
      </p:sp>
      <p:sp>
        <p:nvSpPr>
          <p:cNvPr id="912" name="Google Shape;912;p142"/>
          <p:cNvSpPr txBox="1"/>
          <p:nvPr>
            <p:ph idx="2" type="subTitle"/>
          </p:nvPr>
        </p:nvSpPr>
        <p:spPr>
          <a:xfrm>
            <a:off x="625875" y="188475"/>
            <a:ext cx="7043700" cy="560700"/>
          </a:xfrm>
          <a:prstGeom prst="rect">
            <a:avLst/>
          </a:prstGeom>
          <a:noFill/>
          <a:ln>
            <a:noFill/>
          </a:ln>
        </p:spPr>
        <p:txBody>
          <a:bodyPr anchorCtr="0" anchor="t" bIns="91400" lIns="91400" spcFirstLastPara="1" rIns="91400" wrap="square" tIns="91400">
            <a:noAutofit/>
          </a:bodyPr>
          <a:lstStyle/>
          <a:p>
            <a:pPr indent="0" lvl="0" marL="0" rtl="0" algn="l">
              <a:lnSpc>
                <a:spcPct val="100000"/>
              </a:lnSpc>
              <a:spcBef>
                <a:spcPts val="0"/>
              </a:spcBef>
              <a:spcAft>
                <a:spcPts val="0"/>
              </a:spcAft>
              <a:buSzPts val="3000"/>
              <a:buNone/>
            </a:pPr>
            <a:r>
              <a:rPr lang="en" sz="3000">
                <a:solidFill>
                  <a:schemeClr val="dk1"/>
                </a:solidFill>
                <a:latin typeface="Encode Sans Condensed"/>
                <a:ea typeface="Encode Sans Condensed"/>
                <a:cs typeface="Encode Sans Condensed"/>
                <a:sym typeface="Encode Sans Condensed"/>
              </a:rPr>
              <a:t>REPORTS</a:t>
            </a:r>
            <a:endParaRPr sz="1800"/>
          </a:p>
        </p:txBody>
      </p:sp>
      <p:sp>
        <p:nvSpPr>
          <p:cNvPr id="913" name="Google Shape;913;p142"/>
          <p:cNvSpPr txBox="1"/>
          <p:nvPr/>
        </p:nvSpPr>
        <p:spPr>
          <a:xfrm>
            <a:off x="625875" y="1593051"/>
            <a:ext cx="7785600" cy="453300"/>
          </a:xfrm>
          <a:prstGeom prst="rect">
            <a:avLst/>
          </a:prstGeom>
          <a:noFill/>
          <a:ln>
            <a:noFill/>
          </a:ln>
        </p:spPr>
        <p:txBody>
          <a:bodyPr anchorCtr="0" anchor="t" bIns="91400" lIns="91400" spcFirstLastPara="1" rIns="91400" wrap="square" tIns="91400">
            <a:noAutofit/>
          </a:bodyPr>
          <a:lstStyle/>
          <a:p>
            <a:pPr indent="0" lvl="0" marL="0" marR="0" rtl="0" algn="l">
              <a:lnSpc>
                <a:spcPct val="100000"/>
              </a:lnSpc>
              <a:spcBef>
                <a:spcPts val="0"/>
              </a:spcBef>
              <a:spcAft>
                <a:spcPts val="0"/>
              </a:spcAft>
              <a:buNone/>
            </a:pPr>
            <a:r>
              <a:rPr b="0" i="0" lang="en" sz="2000" u="none" cap="none" strike="noStrike">
                <a:solidFill>
                  <a:schemeClr val="dk1"/>
                </a:solidFill>
                <a:latin typeface="Encode Sans"/>
                <a:ea typeface="Encode Sans"/>
                <a:cs typeface="Encode Sans"/>
                <a:sym typeface="Encode Sans"/>
              </a:rPr>
              <a:t>RESEARCH PROPOSALS</a:t>
            </a:r>
            <a:endParaRPr b="0" i="0" sz="1400" u="none" cap="none" strike="noStrike">
              <a:solidFill>
                <a:schemeClr val="dk1"/>
              </a:solidFill>
              <a:latin typeface="Encode Sans Condensed Thin"/>
              <a:ea typeface="Encode Sans Condensed Thin"/>
              <a:cs typeface="Encode Sans Condensed Thin"/>
              <a:sym typeface="Encode Sans Condensed Thin"/>
            </a:endParaRPr>
          </a:p>
        </p:txBody>
      </p:sp>
      <p:pic>
        <p:nvPicPr>
          <p:cNvPr id="914" name="Google Shape;914;p142"/>
          <p:cNvPicPr preferRelativeResize="0"/>
          <p:nvPr/>
        </p:nvPicPr>
        <p:blipFill rotWithShape="1">
          <a:blip r:embed="rId3">
            <a:alphaModFix/>
          </a:blip>
          <a:srcRect b="0" l="0" r="0" t="0"/>
          <a:stretch/>
        </p:blipFill>
        <p:spPr>
          <a:xfrm>
            <a:off x="1881151" y="2497249"/>
            <a:ext cx="5557248" cy="2804681"/>
          </a:xfrm>
          <a:prstGeom prst="rect">
            <a:avLst/>
          </a:prstGeom>
          <a:noFill/>
          <a:ln cap="flat" cmpd="sng" w="9525">
            <a:solidFill>
              <a:schemeClr val="dk2"/>
            </a:solidFill>
            <a:prstDash val="dot"/>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107"/>
          <p:cNvSpPr txBox="1"/>
          <p:nvPr>
            <p:ph type="title"/>
          </p:nvPr>
        </p:nvSpPr>
        <p:spPr>
          <a:xfrm>
            <a:off x="311700" y="1302275"/>
            <a:ext cx="8520900" cy="572700"/>
          </a:xfrm>
          <a:prstGeom prst="rect">
            <a:avLst/>
          </a:prstGeom>
          <a:noFill/>
          <a:ln>
            <a:noFill/>
          </a:ln>
        </p:spPr>
        <p:txBody>
          <a:bodyPr anchorCtr="0" anchor="t" bIns="91400" lIns="91400" spcFirstLastPara="1" rIns="91400" wrap="square" tIns="91400">
            <a:noAutofit/>
          </a:bodyPr>
          <a:lstStyle/>
          <a:p>
            <a:pPr indent="0" lvl="0" marL="0" rtl="0" algn="l">
              <a:lnSpc>
                <a:spcPct val="100000"/>
              </a:lnSpc>
              <a:spcBef>
                <a:spcPts val="0"/>
              </a:spcBef>
              <a:spcAft>
                <a:spcPts val="0"/>
              </a:spcAft>
              <a:buSzPts val="4000"/>
              <a:buNone/>
            </a:pPr>
            <a:r>
              <a:rPr lang="en"/>
              <a:t>FISMA</a:t>
            </a:r>
            <a:endParaRPr/>
          </a:p>
        </p:txBody>
      </p:sp>
      <p:sp>
        <p:nvSpPr>
          <p:cNvPr id="618" name="Google Shape;618;p107"/>
          <p:cNvSpPr txBox="1"/>
          <p:nvPr>
            <p:ph idx="1" type="body"/>
          </p:nvPr>
        </p:nvSpPr>
        <p:spPr>
          <a:xfrm>
            <a:off x="311700" y="2009725"/>
            <a:ext cx="8520900" cy="3416400"/>
          </a:xfrm>
          <a:prstGeom prst="rect">
            <a:avLst/>
          </a:prstGeom>
          <a:noFill/>
          <a:ln>
            <a:noFill/>
          </a:ln>
        </p:spPr>
        <p:txBody>
          <a:bodyPr anchorCtr="0" anchor="t" bIns="91400" lIns="91400" spcFirstLastPara="1" rIns="91400" wrap="square" tIns="91400">
            <a:noAutofit/>
          </a:bodyPr>
          <a:lstStyle/>
          <a:p>
            <a:pPr indent="-342900" lvl="0" marL="457200" rtl="0" algn="l">
              <a:lnSpc>
                <a:spcPct val="115000"/>
              </a:lnSpc>
              <a:spcBef>
                <a:spcPts val="0"/>
              </a:spcBef>
              <a:spcAft>
                <a:spcPts val="0"/>
              </a:spcAft>
              <a:buSzPts val="2400"/>
              <a:buChar char="●"/>
            </a:pPr>
            <a:r>
              <a:rPr lang="en"/>
              <a:t>May be included in any federal award</a:t>
            </a:r>
            <a:endParaRPr/>
          </a:p>
          <a:p>
            <a:pPr indent="-323850" lvl="1" marL="914400" rtl="0" algn="l">
              <a:lnSpc>
                <a:spcPct val="115000"/>
              </a:lnSpc>
              <a:spcBef>
                <a:spcPts val="0"/>
              </a:spcBef>
              <a:spcAft>
                <a:spcPts val="0"/>
              </a:spcAft>
              <a:buSzPts val="1900"/>
              <a:buChar char="○"/>
            </a:pPr>
            <a:r>
              <a:rPr lang="en"/>
              <a:t>Often agencies under U.S. Department of Health and Human Services</a:t>
            </a:r>
            <a:endParaRPr/>
          </a:p>
          <a:p>
            <a:pPr indent="-342900" lvl="0" marL="457200" rtl="0" algn="l">
              <a:lnSpc>
                <a:spcPct val="115000"/>
              </a:lnSpc>
              <a:spcBef>
                <a:spcPts val="1000"/>
              </a:spcBef>
              <a:spcAft>
                <a:spcPts val="0"/>
              </a:spcAft>
              <a:buSzPts val="2400"/>
              <a:buChar char="●"/>
            </a:pPr>
            <a:r>
              <a:rPr lang="en"/>
              <a:t>Prescribes safeguarding, process requirements for confidentiality, integrity and availability in three levels</a:t>
            </a:r>
            <a:endParaRPr/>
          </a:p>
          <a:p>
            <a:pPr indent="-342900" lvl="0" marL="457200" rtl="0" algn="l">
              <a:lnSpc>
                <a:spcPct val="115000"/>
              </a:lnSpc>
              <a:spcBef>
                <a:spcPts val="1000"/>
              </a:spcBef>
              <a:spcAft>
                <a:spcPts val="0"/>
              </a:spcAft>
              <a:buSzPts val="2400"/>
              <a:buChar char="●"/>
            </a:pPr>
            <a:r>
              <a:rPr lang="en"/>
              <a:t>May involve self assessment, certification statement</a:t>
            </a:r>
            <a:endParaRPr/>
          </a:p>
          <a:p>
            <a:pPr indent="-342900" lvl="0" marL="457200" rtl="0" algn="l">
              <a:lnSpc>
                <a:spcPct val="115000"/>
              </a:lnSpc>
              <a:spcBef>
                <a:spcPts val="1000"/>
              </a:spcBef>
              <a:spcAft>
                <a:spcPts val="1600"/>
              </a:spcAft>
              <a:buSzPts val="2400"/>
              <a:buChar char="●"/>
            </a:pPr>
            <a:r>
              <a:rPr lang="en"/>
              <a:t>Requires flowdown</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8" name="Shape 918"/>
        <p:cNvGrpSpPr/>
        <p:nvPr/>
      </p:nvGrpSpPr>
      <p:grpSpPr>
        <a:xfrm>
          <a:off x="0" y="0"/>
          <a:ext cx="0" cy="0"/>
          <a:chOff x="0" y="0"/>
          <a:chExt cx="0" cy="0"/>
        </a:xfrm>
      </p:grpSpPr>
      <p:sp>
        <p:nvSpPr>
          <p:cNvPr id="919" name="Google Shape;919;p143"/>
          <p:cNvSpPr txBox="1"/>
          <p:nvPr>
            <p:ph idx="1" type="body"/>
          </p:nvPr>
        </p:nvSpPr>
        <p:spPr>
          <a:xfrm>
            <a:off x="671751" y="2046351"/>
            <a:ext cx="6827700" cy="3001500"/>
          </a:xfrm>
          <a:prstGeom prst="rect">
            <a:avLst/>
          </a:prstGeom>
          <a:noFill/>
          <a:ln>
            <a:noFill/>
          </a:ln>
        </p:spPr>
        <p:txBody>
          <a:bodyPr anchorCtr="0" anchor="t" bIns="91400" lIns="91400" spcFirstLastPara="1" rIns="91400" wrap="square" tIns="91400">
            <a:noAutofit/>
          </a:bodyPr>
          <a:lstStyle/>
          <a:p>
            <a:pPr indent="0" lvl="0" marL="0" rtl="0" algn="ctr">
              <a:lnSpc>
                <a:spcPct val="115000"/>
              </a:lnSpc>
              <a:spcBef>
                <a:spcPts val="0"/>
              </a:spcBef>
              <a:spcAft>
                <a:spcPts val="0"/>
              </a:spcAft>
              <a:buSzPts val="1900"/>
              <a:buNone/>
            </a:pPr>
            <a:r>
              <a:rPr lang="en" sz="1200">
                <a:solidFill>
                  <a:schemeClr val="dk1"/>
                </a:solidFill>
              </a:rPr>
              <a:t>This report is a list of FAs enacted during the selected (filtered) date range</a:t>
            </a:r>
            <a:endParaRPr sz="1200">
              <a:solidFill>
                <a:schemeClr val="dk1"/>
              </a:solidFill>
            </a:endParaRPr>
          </a:p>
          <a:p>
            <a:pPr indent="0" lvl="0" marL="0" rtl="0" algn="l">
              <a:lnSpc>
                <a:spcPct val="100000"/>
              </a:lnSpc>
              <a:spcBef>
                <a:spcPts val="0"/>
              </a:spcBef>
              <a:spcAft>
                <a:spcPts val="0"/>
              </a:spcAft>
              <a:buSzPts val="1900"/>
              <a:buNone/>
            </a:pPr>
            <a:r>
              <a:t/>
            </a:r>
            <a:endParaRPr sz="1200">
              <a:solidFill>
                <a:schemeClr val="dk1"/>
              </a:solidFill>
            </a:endParaRPr>
          </a:p>
          <a:p>
            <a:pPr indent="0" lvl="0" marL="0" rtl="0" algn="l">
              <a:lnSpc>
                <a:spcPct val="100000"/>
              </a:lnSpc>
              <a:spcBef>
                <a:spcPts val="0"/>
              </a:spcBef>
              <a:spcAft>
                <a:spcPts val="0"/>
              </a:spcAft>
              <a:buSzPts val="1900"/>
              <a:buNone/>
            </a:pPr>
            <a:r>
              <a:t/>
            </a:r>
            <a:endParaRPr sz="1200">
              <a:solidFill>
                <a:schemeClr val="dk1"/>
              </a:solidFill>
            </a:endParaRPr>
          </a:p>
        </p:txBody>
      </p:sp>
      <p:sp>
        <p:nvSpPr>
          <p:cNvPr id="920" name="Google Shape;920;p143"/>
          <p:cNvSpPr txBox="1"/>
          <p:nvPr>
            <p:ph idx="2" type="subTitle"/>
          </p:nvPr>
        </p:nvSpPr>
        <p:spPr>
          <a:xfrm>
            <a:off x="625875" y="188475"/>
            <a:ext cx="7043700" cy="560700"/>
          </a:xfrm>
          <a:prstGeom prst="rect">
            <a:avLst/>
          </a:prstGeom>
          <a:noFill/>
          <a:ln>
            <a:noFill/>
          </a:ln>
        </p:spPr>
        <p:txBody>
          <a:bodyPr anchorCtr="0" anchor="t" bIns="91400" lIns="91400" spcFirstLastPara="1" rIns="91400" wrap="square" tIns="91400">
            <a:noAutofit/>
          </a:bodyPr>
          <a:lstStyle/>
          <a:p>
            <a:pPr indent="0" lvl="0" marL="0" rtl="0" algn="l">
              <a:lnSpc>
                <a:spcPct val="100000"/>
              </a:lnSpc>
              <a:spcBef>
                <a:spcPts val="0"/>
              </a:spcBef>
              <a:spcAft>
                <a:spcPts val="0"/>
              </a:spcAft>
              <a:buSzPts val="3000"/>
              <a:buNone/>
            </a:pPr>
            <a:r>
              <a:rPr lang="en" sz="3000">
                <a:solidFill>
                  <a:schemeClr val="dk1"/>
                </a:solidFill>
                <a:latin typeface="Encode Sans Condensed"/>
                <a:ea typeface="Encode Sans Condensed"/>
                <a:cs typeface="Encode Sans Condensed"/>
                <a:sym typeface="Encode Sans Condensed"/>
              </a:rPr>
              <a:t>REPORTS</a:t>
            </a:r>
            <a:endParaRPr sz="1800"/>
          </a:p>
        </p:txBody>
      </p:sp>
      <p:sp>
        <p:nvSpPr>
          <p:cNvPr id="921" name="Google Shape;921;p143"/>
          <p:cNvSpPr txBox="1"/>
          <p:nvPr/>
        </p:nvSpPr>
        <p:spPr>
          <a:xfrm>
            <a:off x="625875" y="1593051"/>
            <a:ext cx="7785600" cy="453300"/>
          </a:xfrm>
          <a:prstGeom prst="rect">
            <a:avLst/>
          </a:prstGeom>
          <a:noFill/>
          <a:ln>
            <a:noFill/>
          </a:ln>
        </p:spPr>
        <p:txBody>
          <a:bodyPr anchorCtr="0" anchor="t" bIns="91400" lIns="91400" spcFirstLastPara="1" rIns="91400" wrap="square" tIns="91400">
            <a:noAutofit/>
          </a:bodyPr>
          <a:lstStyle/>
          <a:p>
            <a:pPr indent="0" lvl="0" marL="0" marR="0" rtl="0" algn="l">
              <a:lnSpc>
                <a:spcPct val="100000"/>
              </a:lnSpc>
              <a:spcBef>
                <a:spcPts val="0"/>
              </a:spcBef>
              <a:spcAft>
                <a:spcPts val="0"/>
              </a:spcAft>
              <a:buNone/>
            </a:pPr>
            <a:r>
              <a:rPr b="0" i="0" lang="en" sz="2000" u="none" cap="none" strike="noStrike">
                <a:solidFill>
                  <a:schemeClr val="dk1"/>
                </a:solidFill>
                <a:latin typeface="Encode Sans"/>
                <a:ea typeface="Encode Sans"/>
                <a:cs typeface="Encode Sans"/>
                <a:sym typeface="Encode Sans"/>
              </a:rPr>
              <a:t>RESEARCH AWARDS</a:t>
            </a:r>
            <a:endParaRPr b="0" i="0" sz="1400" u="none" cap="none" strike="noStrike">
              <a:solidFill>
                <a:schemeClr val="dk1"/>
              </a:solidFill>
              <a:latin typeface="Encode Sans Condensed Thin"/>
              <a:ea typeface="Encode Sans Condensed Thin"/>
              <a:cs typeface="Encode Sans Condensed Thin"/>
              <a:sym typeface="Encode Sans Condensed Thin"/>
            </a:endParaRPr>
          </a:p>
        </p:txBody>
      </p:sp>
      <p:pic>
        <p:nvPicPr>
          <p:cNvPr id="922" name="Google Shape;922;p143"/>
          <p:cNvPicPr preferRelativeResize="0"/>
          <p:nvPr/>
        </p:nvPicPr>
        <p:blipFill rotWithShape="1">
          <a:blip r:embed="rId3">
            <a:alphaModFix/>
          </a:blip>
          <a:srcRect b="30405" l="0" r="0" t="0"/>
          <a:stretch/>
        </p:blipFill>
        <p:spPr>
          <a:xfrm>
            <a:off x="1125749" y="2525625"/>
            <a:ext cx="6892507" cy="2420950"/>
          </a:xfrm>
          <a:prstGeom prst="rect">
            <a:avLst/>
          </a:prstGeom>
          <a:noFill/>
          <a:ln cap="flat" cmpd="sng" w="9525">
            <a:solidFill>
              <a:schemeClr val="dk1"/>
            </a:solidFill>
            <a:prstDash val="dot"/>
            <a:round/>
            <a:headEnd len="sm" w="sm" type="none"/>
            <a:tailEnd len="sm" w="sm" type="none"/>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6" name="Shape 926"/>
        <p:cNvGrpSpPr/>
        <p:nvPr/>
      </p:nvGrpSpPr>
      <p:grpSpPr>
        <a:xfrm>
          <a:off x="0" y="0"/>
          <a:ext cx="0" cy="0"/>
          <a:chOff x="0" y="0"/>
          <a:chExt cx="0" cy="0"/>
        </a:xfrm>
      </p:grpSpPr>
      <p:sp>
        <p:nvSpPr>
          <p:cNvPr id="927" name="Google Shape;927;p144"/>
          <p:cNvSpPr txBox="1"/>
          <p:nvPr>
            <p:ph idx="1" type="body"/>
          </p:nvPr>
        </p:nvSpPr>
        <p:spPr>
          <a:xfrm>
            <a:off x="671751" y="2157351"/>
            <a:ext cx="4100400" cy="2974800"/>
          </a:xfrm>
          <a:prstGeom prst="rect">
            <a:avLst/>
          </a:prstGeom>
          <a:noFill/>
          <a:ln>
            <a:noFill/>
          </a:ln>
        </p:spPr>
        <p:txBody>
          <a:bodyPr anchorCtr="0" anchor="t" bIns="91400" lIns="91400" spcFirstLastPara="1" rIns="91400" wrap="square" tIns="91400">
            <a:noAutofit/>
          </a:bodyPr>
          <a:lstStyle/>
          <a:p>
            <a:pPr indent="0" lvl="0" marL="0" rtl="0" algn="l">
              <a:lnSpc>
                <a:spcPct val="115000"/>
              </a:lnSpc>
              <a:spcBef>
                <a:spcPts val="0"/>
              </a:spcBef>
              <a:spcAft>
                <a:spcPts val="0"/>
              </a:spcAft>
              <a:buSzPts val="1900"/>
              <a:buNone/>
            </a:pPr>
            <a:r>
              <a:rPr lang="en" sz="1200">
                <a:solidFill>
                  <a:schemeClr val="dk1"/>
                </a:solidFill>
              </a:rPr>
              <a:t>This report is ideal as a snapshot of a proposal, particularly when first awarded</a:t>
            </a:r>
            <a:endParaRPr sz="1200">
              <a:solidFill>
                <a:schemeClr val="dk1"/>
              </a:solidFill>
            </a:endParaRPr>
          </a:p>
          <a:p>
            <a:pPr indent="0" lvl="0" marL="0" rtl="0" algn="l">
              <a:lnSpc>
                <a:spcPct val="100000"/>
              </a:lnSpc>
              <a:spcBef>
                <a:spcPts val="0"/>
              </a:spcBef>
              <a:spcAft>
                <a:spcPts val="0"/>
              </a:spcAft>
              <a:buSzPts val="1900"/>
              <a:buNone/>
            </a:pPr>
            <a:r>
              <a:t/>
            </a:r>
            <a:endParaRPr sz="1200">
              <a:solidFill>
                <a:schemeClr val="dk1"/>
              </a:solidFill>
            </a:endParaRPr>
          </a:p>
          <a:p>
            <a:pPr indent="0" lvl="0" marL="0" rtl="0" algn="l">
              <a:lnSpc>
                <a:spcPct val="100000"/>
              </a:lnSpc>
              <a:spcBef>
                <a:spcPts val="0"/>
              </a:spcBef>
              <a:spcAft>
                <a:spcPts val="0"/>
              </a:spcAft>
              <a:buSzPts val="1900"/>
              <a:buNone/>
            </a:pPr>
            <a:r>
              <a:t/>
            </a:r>
            <a:endParaRPr sz="1200">
              <a:solidFill>
                <a:schemeClr val="dk1"/>
              </a:solidFill>
            </a:endParaRPr>
          </a:p>
          <a:p>
            <a:pPr indent="0" lvl="0" marL="0" rtl="0" algn="l">
              <a:lnSpc>
                <a:spcPct val="100000"/>
              </a:lnSpc>
              <a:spcBef>
                <a:spcPts val="0"/>
              </a:spcBef>
              <a:spcAft>
                <a:spcPts val="0"/>
              </a:spcAft>
              <a:buSzPts val="1900"/>
              <a:buNone/>
            </a:pPr>
            <a:r>
              <a:rPr lang="en" sz="1200">
                <a:solidFill>
                  <a:schemeClr val="dk1"/>
                </a:solidFill>
              </a:rPr>
              <a:t>Each “page” of the report is a proposal, with associated details and FAs</a:t>
            </a:r>
            <a:endParaRPr sz="1200">
              <a:solidFill>
                <a:schemeClr val="dk1"/>
              </a:solidFill>
            </a:endParaRPr>
          </a:p>
          <a:p>
            <a:pPr indent="0" lvl="0" marL="0" rtl="0" algn="l">
              <a:lnSpc>
                <a:spcPct val="100000"/>
              </a:lnSpc>
              <a:spcBef>
                <a:spcPts val="0"/>
              </a:spcBef>
              <a:spcAft>
                <a:spcPts val="0"/>
              </a:spcAft>
              <a:buSzPts val="1900"/>
              <a:buNone/>
            </a:pPr>
            <a:r>
              <a:t/>
            </a:r>
            <a:endParaRPr sz="1200">
              <a:solidFill>
                <a:schemeClr val="dk1"/>
              </a:solidFill>
            </a:endParaRPr>
          </a:p>
        </p:txBody>
      </p:sp>
      <p:sp>
        <p:nvSpPr>
          <p:cNvPr id="928" name="Google Shape;928;p144"/>
          <p:cNvSpPr txBox="1"/>
          <p:nvPr>
            <p:ph idx="2" type="subTitle"/>
          </p:nvPr>
        </p:nvSpPr>
        <p:spPr>
          <a:xfrm>
            <a:off x="625875" y="188475"/>
            <a:ext cx="7043700" cy="560700"/>
          </a:xfrm>
          <a:prstGeom prst="rect">
            <a:avLst/>
          </a:prstGeom>
          <a:noFill/>
          <a:ln>
            <a:noFill/>
          </a:ln>
        </p:spPr>
        <p:txBody>
          <a:bodyPr anchorCtr="0" anchor="t" bIns="91400" lIns="91400" spcFirstLastPara="1" rIns="91400" wrap="square" tIns="91400">
            <a:noAutofit/>
          </a:bodyPr>
          <a:lstStyle/>
          <a:p>
            <a:pPr indent="0" lvl="0" marL="0" rtl="0" algn="l">
              <a:lnSpc>
                <a:spcPct val="100000"/>
              </a:lnSpc>
              <a:spcBef>
                <a:spcPts val="0"/>
              </a:spcBef>
              <a:spcAft>
                <a:spcPts val="0"/>
              </a:spcAft>
              <a:buSzPts val="3000"/>
              <a:buNone/>
            </a:pPr>
            <a:r>
              <a:rPr lang="en" sz="3000">
                <a:solidFill>
                  <a:schemeClr val="dk1"/>
                </a:solidFill>
                <a:latin typeface="Encode Sans Condensed"/>
                <a:ea typeface="Encode Sans Condensed"/>
                <a:cs typeface="Encode Sans Condensed"/>
                <a:sym typeface="Encode Sans Condensed"/>
              </a:rPr>
              <a:t>REPORTS</a:t>
            </a:r>
            <a:endParaRPr sz="1800"/>
          </a:p>
        </p:txBody>
      </p:sp>
      <p:sp>
        <p:nvSpPr>
          <p:cNvPr id="929" name="Google Shape;929;p144"/>
          <p:cNvSpPr txBox="1"/>
          <p:nvPr/>
        </p:nvSpPr>
        <p:spPr>
          <a:xfrm>
            <a:off x="625875" y="1593051"/>
            <a:ext cx="7785600" cy="453300"/>
          </a:xfrm>
          <a:prstGeom prst="rect">
            <a:avLst/>
          </a:prstGeom>
          <a:noFill/>
          <a:ln>
            <a:noFill/>
          </a:ln>
        </p:spPr>
        <p:txBody>
          <a:bodyPr anchorCtr="0" anchor="t" bIns="91400" lIns="91400" spcFirstLastPara="1" rIns="91400" wrap="square" tIns="91400">
            <a:noAutofit/>
          </a:bodyPr>
          <a:lstStyle/>
          <a:p>
            <a:pPr indent="0" lvl="0" marL="0" marR="0" rtl="0" algn="l">
              <a:lnSpc>
                <a:spcPct val="100000"/>
              </a:lnSpc>
              <a:spcBef>
                <a:spcPts val="0"/>
              </a:spcBef>
              <a:spcAft>
                <a:spcPts val="0"/>
              </a:spcAft>
              <a:buNone/>
            </a:pPr>
            <a:r>
              <a:rPr b="0" i="0" lang="en" sz="2000" u="none" cap="none" strike="noStrike">
                <a:solidFill>
                  <a:schemeClr val="dk1"/>
                </a:solidFill>
                <a:latin typeface="Encode Sans"/>
                <a:ea typeface="Encode Sans"/>
                <a:cs typeface="Encode Sans"/>
                <a:sym typeface="Encode Sans"/>
              </a:rPr>
              <a:t>RESEARCH PROPOSAL DETAILS</a:t>
            </a:r>
            <a:endParaRPr b="0" i="0" sz="1400" u="none" cap="none" strike="noStrike">
              <a:solidFill>
                <a:schemeClr val="dk1"/>
              </a:solidFill>
              <a:latin typeface="Encode Sans Condensed Thin"/>
              <a:ea typeface="Encode Sans Condensed Thin"/>
              <a:cs typeface="Encode Sans Condensed Thin"/>
              <a:sym typeface="Encode Sans Condensed Thin"/>
            </a:endParaRPr>
          </a:p>
        </p:txBody>
      </p:sp>
      <p:pic>
        <p:nvPicPr>
          <p:cNvPr id="930" name="Google Shape;930;p144"/>
          <p:cNvPicPr preferRelativeResize="0"/>
          <p:nvPr/>
        </p:nvPicPr>
        <p:blipFill rotWithShape="1">
          <a:blip r:embed="rId3">
            <a:alphaModFix/>
          </a:blip>
          <a:srcRect b="0" l="0" r="0" t="0"/>
          <a:stretch/>
        </p:blipFill>
        <p:spPr>
          <a:xfrm>
            <a:off x="4806349" y="1425001"/>
            <a:ext cx="4337652" cy="3436673"/>
          </a:xfrm>
          <a:prstGeom prst="rect">
            <a:avLst/>
          </a:prstGeom>
          <a:noFill/>
          <a:ln cap="flat" cmpd="sng" w="9525">
            <a:solidFill>
              <a:schemeClr val="dk1"/>
            </a:solidFill>
            <a:prstDash val="dot"/>
            <a:round/>
            <a:headEnd len="sm" w="sm" type="none"/>
            <a:tailEnd len="sm" w="sm" type="none"/>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4" name="Shape 934"/>
        <p:cNvGrpSpPr/>
        <p:nvPr/>
      </p:nvGrpSpPr>
      <p:grpSpPr>
        <a:xfrm>
          <a:off x="0" y="0"/>
          <a:ext cx="0" cy="0"/>
          <a:chOff x="0" y="0"/>
          <a:chExt cx="0" cy="0"/>
        </a:xfrm>
      </p:grpSpPr>
      <p:sp>
        <p:nvSpPr>
          <p:cNvPr id="935" name="Google Shape;935;p145"/>
          <p:cNvSpPr txBox="1"/>
          <p:nvPr>
            <p:ph idx="2" type="subTitle"/>
          </p:nvPr>
        </p:nvSpPr>
        <p:spPr>
          <a:xfrm>
            <a:off x="625875" y="188475"/>
            <a:ext cx="7043700" cy="560700"/>
          </a:xfrm>
          <a:prstGeom prst="rect">
            <a:avLst/>
          </a:prstGeom>
          <a:noFill/>
          <a:ln>
            <a:noFill/>
          </a:ln>
        </p:spPr>
        <p:txBody>
          <a:bodyPr anchorCtr="0" anchor="t" bIns="91400" lIns="91400" spcFirstLastPara="1" rIns="91400" wrap="square" tIns="91400">
            <a:noAutofit/>
          </a:bodyPr>
          <a:lstStyle/>
          <a:p>
            <a:pPr indent="0" lvl="0" marL="0" rtl="0" algn="l">
              <a:lnSpc>
                <a:spcPct val="100000"/>
              </a:lnSpc>
              <a:spcBef>
                <a:spcPts val="0"/>
              </a:spcBef>
              <a:spcAft>
                <a:spcPts val="0"/>
              </a:spcAft>
              <a:buSzPts val="3000"/>
              <a:buNone/>
            </a:pPr>
            <a:r>
              <a:rPr lang="en" sz="3000">
                <a:solidFill>
                  <a:schemeClr val="dk1"/>
                </a:solidFill>
                <a:latin typeface="Encode Sans Condensed"/>
                <a:ea typeface="Encode Sans Condensed"/>
                <a:cs typeface="Encode Sans Condensed"/>
                <a:sym typeface="Encode Sans Condensed"/>
              </a:rPr>
              <a:t>REPORT DOWNLOADS to Excel</a:t>
            </a:r>
            <a:endParaRPr sz="3000"/>
          </a:p>
        </p:txBody>
      </p:sp>
      <p:pic>
        <p:nvPicPr>
          <p:cNvPr id="936" name="Google Shape;936;p145"/>
          <p:cNvPicPr preferRelativeResize="0"/>
          <p:nvPr/>
        </p:nvPicPr>
        <p:blipFill rotWithShape="1">
          <a:blip r:embed="rId3">
            <a:alphaModFix/>
          </a:blip>
          <a:srcRect b="0" l="0" r="0" t="0"/>
          <a:stretch/>
        </p:blipFill>
        <p:spPr>
          <a:xfrm>
            <a:off x="1192951" y="2340600"/>
            <a:ext cx="6758099" cy="2176800"/>
          </a:xfrm>
          <a:prstGeom prst="rect">
            <a:avLst/>
          </a:prstGeom>
          <a:noFill/>
          <a:ln cap="flat" cmpd="sng" w="9525">
            <a:solidFill>
              <a:schemeClr val="dk2"/>
            </a:solidFill>
            <a:prstDash val="dot"/>
            <a:round/>
            <a:headEnd len="sm" w="sm" type="none"/>
            <a:tailEnd len="sm" w="sm" type="none"/>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0" name="Shape 940"/>
        <p:cNvGrpSpPr/>
        <p:nvPr/>
      </p:nvGrpSpPr>
      <p:grpSpPr>
        <a:xfrm>
          <a:off x="0" y="0"/>
          <a:ext cx="0" cy="0"/>
          <a:chOff x="0" y="0"/>
          <a:chExt cx="0" cy="0"/>
        </a:xfrm>
      </p:grpSpPr>
      <p:sp>
        <p:nvSpPr>
          <p:cNvPr id="941" name="Google Shape;941;p146"/>
          <p:cNvSpPr txBox="1"/>
          <p:nvPr>
            <p:ph idx="1" type="body"/>
          </p:nvPr>
        </p:nvSpPr>
        <p:spPr>
          <a:xfrm>
            <a:off x="671751" y="1633651"/>
            <a:ext cx="7321200" cy="3498900"/>
          </a:xfrm>
          <a:prstGeom prst="rect">
            <a:avLst/>
          </a:prstGeom>
          <a:noFill/>
          <a:ln>
            <a:noFill/>
          </a:ln>
        </p:spPr>
        <p:txBody>
          <a:bodyPr anchorCtr="0" anchor="t" bIns="91400" lIns="91400" spcFirstLastPara="1" rIns="91400" wrap="square" tIns="91400">
            <a:noAutofit/>
          </a:bodyPr>
          <a:lstStyle/>
          <a:p>
            <a:pPr indent="0" lvl="0" marL="0" rtl="0" algn="l">
              <a:lnSpc>
                <a:spcPct val="100000"/>
              </a:lnSpc>
              <a:spcBef>
                <a:spcPts val="0"/>
              </a:spcBef>
              <a:spcAft>
                <a:spcPts val="0"/>
              </a:spcAft>
              <a:buSzPts val="1900"/>
              <a:buNone/>
            </a:pPr>
            <a:r>
              <a:t/>
            </a:r>
            <a:endParaRPr>
              <a:solidFill>
                <a:schemeClr val="dk1"/>
              </a:solidFill>
              <a:latin typeface="Encode Sans"/>
              <a:ea typeface="Encode Sans"/>
              <a:cs typeface="Encode Sans"/>
              <a:sym typeface="Encode Sans"/>
            </a:endParaRPr>
          </a:p>
          <a:p>
            <a:pPr indent="0" lvl="0" marL="0" rtl="0" algn="l">
              <a:lnSpc>
                <a:spcPct val="100000"/>
              </a:lnSpc>
              <a:spcBef>
                <a:spcPts val="0"/>
              </a:spcBef>
              <a:spcAft>
                <a:spcPts val="0"/>
              </a:spcAft>
              <a:buSzPts val="1900"/>
              <a:buNone/>
            </a:pPr>
            <a:r>
              <a:rPr lang="en">
                <a:solidFill>
                  <a:schemeClr val="dk1"/>
                </a:solidFill>
                <a:latin typeface="Encode Sans"/>
                <a:ea typeface="Encode Sans"/>
                <a:cs typeface="Encode Sans"/>
                <a:sym typeface="Encode Sans"/>
              </a:rPr>
              <a:t>RECAP</a:t>
            </a:r>
            <a:endParaRPr>
              <a:solidFill>
                <a:schemeClr val="dk1"/>
              </a:solidFill>
              <a:latin typeface="Encode Sans"/>
              <a:ea typeface="Encode Sans"/>
              <a:cs typeface="Encode Sans"/>
              <a:sym typeface="Encode Sans"/>
            </a:endParaRPr>
          </a:p>
          <a:p>
            <a:pPr indent="0" lvl="0" marL="0" rtl="0" algn="l">
              <a:lnSpc>
                <a:spcPct val="100000"/>
              </a:lnSpc>
              <a:spcBef>
                <a:spcPts val="0"/>
              </a:spcBef>
              <a:spcAft>
                <a:spcPts val="0"/>
              </a:spcAft>
              <a:buSzPts val="1900"/>
              <a:buNone/>
            </a:pPr>
            <a:r>
              <a:t/>
            </a:r>
            <a:endParaRPr>
              <a:solidFill>
                <a:schemeClr val="dk1"/>
              </a:solidFill>
              <a:latin typeface="Encode Sans"/>
              <a:ea typeface="Encode Sans"/>
              <a:cs typeface="Encode Sans"/>
              <a:sym typeface="Encode Sans"/>
            </a:endParaRPr>
          </a:p>
          <a:p>
            <a:pPr indent="-323850" lvl="0" marL="457200" rtl="0" algn="l">
              <a:lnSpc>
                <a:spcPct val="100000"/>
              </a:lnSpc>
              <a:spcBef>
                <a:spcPts val="0"/>
              </a:spcBef>
              <a:spcAft>
                <a:spcPts val="0"/>
              </a:spcAft>
              <a:buClr>
                <a:schemeClr val="dk1"/>
              </a:buClr>
              <a:buSzPts val="1900"/>
              <a:buFont typeface="Open Sans"/>
              <a:buChar char="●"/>
            </a:pPr>
            <a:r>
              <a:rPr lang="en">
                <a:solidFill>
                  <a:schemeClr val="dk1"/>
                </a:solidFill>
                <a:latin typeface="Open Sans"/>
                <a:ea typeface="Open Sans"/>
                <a:cs typeface="Open Sans"/>
                <a:sym typeface="Open Sans"/>
              </a:rPr>
              <a:t>Detailed data in a spreadsheet format</a:t>
            </a:r>
            <a:endParaRPr>
              <a:solidFill>
                <a:schemeClr val="dk1"/>
              </a:solidFill>
              <a:latin typeface="Open Sans"/>
              <a:ea typeface="Open Sans"/>
              <a:cs typeface="Open Sans"/>
              <a:sym typeface="Open Sans"/>
            </a:endParaRPr>
          </a:p>
          <a:p>
            <a:pPr indent="-323850" lvl="0" marL="457200" rtl="0" algn="l">
              <a:lnSpc>
                <a:spcPct val="100000"/>
              </a:lnSpc>
              <a:spcBef>
                <a:spcPts val="0"/>
              </a:spcBef>
              <a:spcAft>
                <a:spcPts val="0"/>
              </a:spcAft>
              <a:buClr>
                <a:schemeClr val="dk1"/>
              </a:buClr>
              <a:buSzPts val="1900"/>
              <a:buFont typeface="Open Sans"/>
              <a:buChar char="●"/>
            </a:pPr>
            <a:r>
              <a:rPr lang="en">
                <a:solidFill>
                  <a:schemeClr val="dk1"/>
                </a:solidFill>
                <a:latin typeface="Open Sans"/>
                <a:ea typeface="Open Sans"/>
                <a:cs typeface="Open Sans"/>
                <a:sym typeface="Open Sans"/>
              </a:rPr>
              <a:t>Powerful filters including org code, PI name, and eGC1 number</a:t>
            </a:r>
            <a:endParaRPr>
              <a:solidFill>
                <a:schemeClr val="dk1"/>
              </a:solidFill>
              <a:latin typeface="Open Sans"/>
              <a:ea typeface="Open Sans"/>
              <a:cs typeface="Open Sans"/>
              <a:sym typeface="Open Sans"/>
            </a:endParaRPr>
          </a:p>
          <a:p>
            <a:pPr indent="-323850" lvl="0" marL="457200" rtl="0" algn="l">
              <a:lnSpc>
                <a:spcPct val="100000"/>
              </a:lnSpc>
              <a:spcBef>
                <a:spcPts val="0"/>
              </a:spcBef>
              <a:spcAft>
                <a:spcPts val="0"/>
              </a:spcAft>
              <a:buClr>
                <a:schemeClr val="dk1"/>
              </a:buClr>
              <a:buSzPts val="1900"/>
              <a:buFont typeface="Open Sans"/>
              <a:buChar char="●"/>
            </a:pPr>
            <a:r>
              <a:rPr lang="en">
                <a:solidFill>
                  <a:schemeClr val="dk1"/>
                </a:solidFill>
                <a:latin typeface="Open Sans"/>
                <a:ea typeface="Open Sans"/>
                <a:cs typeface="Open Sans"/>
                <a:sym typeface="Open Sans"/>
              </a:rPr>
              <a:t>Remember: each report has unique data limitations </a:t>
            </a:r>
            <a:endParaRPr>
              <a:solidFill>
                <a:schemeClr val="dk1"/>
              </a:solidFill>
            </a:endParaRPr>
          </a:p>
          <a:p>
            <a:pPr indent="-203200" lvl="0" marL="457200" rtl="0" algn="l">
              <a:lnSpc>
                <a:spcPct val="100000"/>
              </a:lnSpc>
              <a:spcBef>
                <a:spcPts val="0"/>
              </a:spcBef>
              <a:spcAft>
                <a:spcPts val="0"/>
              </a:spcAft>
              <a:buClr>
                <a:schemeClr val="dk1"/>
              </a:buClr>
              <a:buSzPts val="1900"/>
              <a:buNone/>
            </a:pPr>
            <a:r>
              <a:t/>
            </a:r>
            <a:endParaRPr>
              <a:solidFill>
                <a:schemeClr val="dk1"/>
              </a:solidFill>
            </a:endParaRPr>
          </a:p>
          <a:p>
            <a:pPr indent="0" lvl="0" marL="0" rtl="0" algn="l">
              <a:lnSpc>
                <a:spcPct val="100000"/>
              </a:lnSpc>
              <a:spcBef>
                <a:spcPts val="0"/>
              </a:spcBef>
              <a:spcAft>
                <a:spcPts val="0"/>
              </a:spcAft>
              <a:buSzPts val="1900"/>
              <a:buNone/>
            </a:pPr>
            <a:r>
              <a:t/>
            </a:r>
            <a:endParaRPr>
              <a:solidFill>
                <a:schemeClr val="dk1"/>
              </a:solidFill>
              <a:latin typeface="Encode Sans"/>
              <a:ea typeface="Encode Sans"/>
              <a:cs typeface="Encode Sans"/>
              <a:sym typeface="Encode Sans"/>
            </a:endParaRPr>
          </a:p>
          <a:p>
            <a:pPr indent="0" lvl="0" marL="0" rtl="0" algn="l">
              <a:lnSpc>
                <a:spcPct val="100000"/>
              </a:lnSpc>
              <a:spcBef>
                <a:spcPts val="0"/>
              </a:spcBef>
              <a:spcAft>
                <a:spcPts val="0"/>
              </a:spcAft>
              <a:buSzPts val="1900"/>
              <a:buNone/>
            </a:pPr>
            <a:r>
              <a:rPr lang="en">
                <a:solidFill>
                  <a:schemeClr val="dk1"/>
                </a:solidFill>
                <a:latin typeface="Encode Sans"/>
                <a:ea typeface="Encode Sans"/>
                <a:cs typeface="Encode Sans"/>
                <a:sym typeface="Encode Sans"/>
              </a:rPr>
              <a:t>REPORT AREAS:</a:t>
            </a:r>
            <a:endParaRPr>
              <a:solidFill>
                <a:schemeClr val="dk1"/>
              </a:solidFill>
              <a:latin typeface="Encode Sans"/>
              <a:ea typeface="Encode Sans"/>
              <a:cs typeface="Encode Sans"/>
              <a:sym typeface="Encode Sans"/>
            </a:endParaRPr>
          </a:p>
          <a:p>
            <a:pPr indent="0" lvl="0" marL="0" rtl="0" algn="l">
              <a:lnSpc>
                <a:spcPct val="100000"/>
              </a:lnSpc>
              <a:spcBef>
                <a:spcPts val="0"/>
              </a:spcBef>
              <a:spcAft>
                <a:spcPts val="0"/>
              </a:spcAft>
              <a:buSzPts val="1900"/>
              <a:buNone/>
            </a:pPr>
            <a:r>
              <a:t/>
            </a:r>
            <a:endParaRPr>
              <a:solidFill>
                <a:schemeClr val="dk1"/>
              </a:solidFill>
              <a:latin typeface="Encode Sans"/>
              <a:ea typeface="Encode Sans"/>
              <a:cs typeface="Encode Sans"/>
              <a:sym typeface="Encode Sans"/>
            </a:endParaRPr>
          </a:p>
          <a:p>
            <a:pPr indent="-323850" lvl="0" marL="457200" rtl="0" algn="l">
              <a:lnSpc>
                <a:spcPct val="100000"/>
              </a:lnSpc>
              <a:spcBef>
                <a:spcPts val="0"/>
              </a:spcBef>
              <a:spcAft>
                <a:spcPts val="0"/>
              </a:spcAft>
              <a:buClr>
                <a:schemeClr val="dk1"/>
              </a:buClr>
              <a:buSzPts val="1900"/>
              <a:buFont typeface="Open Sans"/>
              <a:buChar char="●"/>
            </a:pPr>
            <a:r>
              <a:rPr lang="en">
                <a:solidFill>
                  <a:schemeClr val="dk1"/>
                </a:solidFill>
                <a:latin typeface="Open Sans"/>
                <a:ea typeface="Open Sans"/>
                <a:cs typeface="Open Sans"/>
                <a:sym typeface="Open Sans"/>
              </a:rPr>
              <a:t>Proposals</a:t>
            </a:r>
            <a:endParaRPr>
              <a:solidFill>
                <a:schemeClr val="dk1"/>
              </a:solidFill>
              <a:latin typeface="Open Sans"/>
              <a:ea typeface="Open Sans"/>
              <a:cs typeface="Open Sans"/>
              <a:sym typeface="Open Sans"/>
            </a:endParaRPr>
          </a:p>
          <a:p>
            <a:pPr indent="-323850" lvl="0" marL="457200" rtl="0" algn="l">
              <a:lnSpc>
                <a:spcPct val="100000"/>
              </a:lnSpc>
              <a:spcBef>
                <a:spcPts val="0"/>
              </a:spcBef>
              <a:spcAft>
                <a:spcPts val="0"/>
              </a:spcAft>
              <a:buClr>
                <a:schemeClr val="dk1"/>
              </a:buClr>
              <a:buSzPts val="1900"/>
              <a:buFont typeface="Open Sans"/>
              <a:buChar char="●"/>
            </a:pPr>
            <a:r>
              <a:rPr lang="en">
                <a:solidFill>
                  <a:schemeClr val="dk1"/>
                </a:solidFill>
                <a:latin typeface="Open Sans"/>
                <a:ea typeface="Open Sans"/>
                <a:cs typeface="Open Sans"/>
                <a:sym typeface="Open Sans"/>
              </a:rPr>
              <a:t>Awards</a:t>
            </a:r>
            <a:endParaRPr>
              <a:solidFill>
                <a:schemeClr val="dk1"/>
              </a:solidFill>
              <a:latin typeface="Open Sans"/>
              <a:ea typeface="Open Sans"/>
              <a:cs typeface="Open Sans"/>
              <a:sym typeface="Open Sans"/>
            </a:endParaRPr>
          </a:p>
          <a:p>
            <a:pPr indent="-323850" lvl="0" marL="457200" rtl="0" algn="l">
              <a:lnSpc>
                <a:spcPct val="100000"/>
              </a:lnSpc>
              <a:spcBef>
                <a:spcPts val="0"/>
              </a:spcBef>
              <a:spcAft>
                <a:spcPts val="0"/>
              </a:spcAft>
              <a:buClr>
                <a:schemeClr val="dk1"/>
              </a:buClr>
              <a:buSzPts val="1900"/>
              <a:buFont typeface="Open Sans"/>
              <a:buChar char="●"/>
            </a:pPr>
            <a:r>
              <a:rPr lang="en">
                <a:solidFill>
                  <a:schemeClr val="dk1"/>
                </a:solidFill>
                <a:latin typeface="Open Sans"/>
                <a:ea typeface="Open Sans"/>
                <a:cs typeface="Open Sans"/>
                <a:sym typeface="Open Sans"/>
              </a:rPr>
              <a:t>Subawards</a:t>
            </a:r>
            <a:endParaRPr>
              <a:solidFill>
                <a:schemeClr val="dk1"/>
              </a:solidFill>
              <a:latin typeface="Open Sans"/>
              <a:ea typeface="Open Sans"/>
              <a:cs typeface="Open Sans"/>
              <a:sym typeface="Open Sans"/>
            </a:endParaRPr>
          </a:p>
          <a:p>
            <a:pPr indent="-323850" lvl="0" marL="457200" rtl="0" algn="l">
              <a:lnSpc>
                <a:spcPct val="100000"/>
              </a:lnSpc>
              <a:spcBef>
                <a:spcPts val="0"/>
              </a:spcBef>
              <a:spcAft>
                <a:spcPts val="0"/>
              </a:spcAft>
              <a:buClr>
                <a:schemeClr val="dk1"/>
              </a:buClr>
              <a:buSzPts val="1900"/>
              <a:buFont typeface="Open Sans"/>
              <a:buChar char="●"/>
            </a:pPr>
            <a:r>
              <a:rPr lang="en">
                <a:solidFill>
                  <a:schemeClr val="dk1"/>
                </a:solidFill>
                <a:latin typeface="Open Sans"/>
                <a:ea typeface="Open Sans"/>
                <a:cs typeface="Open Sans"/>
                <a:sym typeface="Open Sans"/>
              </a:rPr>
              <a:t>Expenditures</a:t>
            </a:r>
            <a:endParaRPr>
              <a:solidFill>
                <a:schemeClr val="dk1"/>
              </a:solidFill>
              <a:latin typeface="Open Sans"/>
              <a:ea typeface="Open Sans"/>
              <a:cs typeface="Open Sans"/>
              <a:sym typeface="Open Sans"/>
            </a:endParaRPr>
          </a:p>
          <a:p>
            <a:pPr indent="0" lvl="0" marL="457200" rtl="0" algn="l">
              <a:lnSpc>
                <a:spcPct val="100000"/>
              </a:lnSpc>
              <a:spcBef>
                <a:spcPts val="0"/>
              </a:spcBef>
              <a:spcAft>
                <a:spcPts val="0"/>
              </a:spcAft>
              <a:buSzPts val="1900"/>
              <a:buNone/>
            </a:pPr>
            <a:r>
              <a:t/>
            </a:r>
            <a:endParaRPr>
              <a:solidFill>
                <a:schemeClr val="dk1"/>
              </a:solidFill>
            </a:endParaRPr>
          </a:p>
          <a:p>
            <a:pPr indent="0" lvl="0" marL="0" rtl="0" algn="l">
              <a:lnSpc>
                <a:spcPct val="100000"/>
              </a:lnSpc>
              <a:spcBef>
                <a:spcPts val="0"/>
              </a:spcBef>
              <a:spcAft>
                <a:spcPts val="0"/>
              </a:spcAft>
              <a:buSzPts val="1900"/>
              <a:buNone/>
            </a:pPr>
            <a:r>
              <a:t/>
            </a:r>
            <a:endParaRPr>
              <a:solidFill>
                <a:schemeClr val="dk1"/>
              </a:solidFill>
            </a:endParaRPr>
          </a:p>
        </p:txBody>
      </p:sp>
      <p:sp>
        <p:nvSpPr>
          <p:cNvPr id="942" name="Google Shape;942;p146"/>
          <p:cNvSpPr txBox="1"/>
          <p:nvPr>
            <p:ph idx="2" type="subTitle"/>
          </p:nvPr>
        </p:nvSpPr>
        <p:spPr>
          <a:xfrm>
            <a:off x="625875" y="188475"/>
            <a:ext cx="7043700" cy="560700"/>
          </a:xfrm>
          <a:prstGeom prst="rect">
            <a:avLst/>
          </a:prstGeom>
          <a:noFill/>
          <a:ln>
            <a:noFill/>
          </a:ln>
        </p:spPr>
        <p:txBody>
          <a:bodyPr anchorCtr="0" anchor="t" bIns="91400" lIns="91400" spcFirstLastPara="1" rIns="91400" wrap="square" tIns="91400">
            <a:noAutofit/>
          </a:bodyPr>
          <a:lstStyle/>
          <a:p>
            <a:pPr indent="0" lvl="0" marL="0" rtl="0" algn="l">
              <a:lnSpc>
                <a:spcPct val="100000"/>
              </a:lnSpc>
              <a:spcBef>
                <a:spcPts val="0"/>
              </a:spcBef>
              <a:spcAft>
                <a:spcPts val="0"/>
              </a:spcAft>
              <a:buSzPts val="3000"/>
              <a:buNone/>
            </a:pPr>
            <a:r>
              <a:rPr lang="en" sz="3000">
                <a:solidFill>
                  <a:schemeClr val="dk1"/>
                </a:solidFill>
                <a:latin typeface="Encode Sans Condensed"/>
                <a:ea typeface="Encode Sans Condensed"/>
                <a:cs typeface="Encode Sans Condensed"/>
                <a:sym typeface="Encode Sans Condensed"/>
              </a:rPr>
              <a:t>REPORTS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6" name="Shape 946"/>
        <p:cNvGrpSpPr/>
        <p:nvPr/>
      </p:nvGrpSpPr>
      <p:grpSpPr>
        <a:xfrm>
          <a:off x="0" y="0"/>
          <a:ext cx="0" cy="0"/>
          <a:chOff x="0" y="0"/>
          <a:chExt cx="0" cy="0"/>
        </a:xfrm>
      </p:grpSpPr>
      <p:sp>
        <p:nvSpPr>
          <p:cNvPr id="947" name="Google Shape;947;p147"/>
          <p:cNvSpPr txBox="1"/>
          <p:nvPr>
            <p:ph idx="2" type="subTitle"/>
          </p:nvPr>
        </p:nvSpPr>
        <p:spPr>
          <a:xfrm>
            <a:off x="625875" y="290075"/>
            <a:ext cx="7043700" cy="560700"/>
          </a:xfrm>
          <a:prstGeom prst="rect">
            <a:avLst/>
          </a:prstGeom>
          <a:noFill/>
          <a:ln>
            <a:noFill/>
          </a:ln>
        </p:spPr>
        <p:txBody>
          <a:bodyPr anchorCtr="0" anchor="t" bIns="91400" lIns="91400" spcFirstLastPara="1" rIns="91400" wrap="square" tIns="91400">
            <a:noAutofit/>
          </a:bodyPr>
          <a:lstStyle/>
          <a:p>
            <a:pPr indent="0" lvl="0" marL="0" rtl="0" algn="l">
              <a:lnSpc>
                <a:spcPct val="100000"/>
              </a:lnSpc>
              <a:spcBef>
                <a:spcPts val="0"/>
              </a:spcBef>
              <a:spcAft>
                <a:spcPts val="0"/>
              </a:spcAft>
              <a:buSzPts val="2400"/>
              <a:buNone/>
            </a:pPr>
            <a:r>
              <a:rPr lang="en">
                <a:solidFill>
                  <a:schemeClr val="dk1"/>
                </a:solidFill>
                <a:latin typeface="Encode Sans Condensed"/>
                <a:ea typeface="Encode Sans Condensed"/>
                <a:cs typeface="Encode Sans Condensed"/>
                <a:sym typeface="Encode Sans Condensed"/>
              </a:rPr>
              <a:t>RESOURCES: WEBPAGES</a:t>
            </a:r>
            <a:r>
              <a:rPr b="0" lang="en">
                <a:solidFill>
                  <a:schemeClr val="dk1"/>
                </a:solidFill>
                <a:latin typeface="Encode Sans Condensed Thin"/>
                <a:ea typeface="Encode Sans Condensed Thin"/>
                <a:cs typeface="Encode Sans Condensed Thin"/>
                <a:sym typeface="Encode Sans Condensed Thin"/>
              </a:rPr>
              <a:t> </a:t>
            </a:r>
            <a:endParaRPr b="0">
              <a:solidFill>
                <a:schemeClr val="dk1"/>
              </a:solidFill>
              <a:latin typeface="Encode Sans Condensed Thin"/>
              <a:ea typeface="Encode Sans Condensed Thin"/>
              <a:cs typeface="Encode Sans Condensed Thin"/>
              <a:sym typeface="Encode Sans Condensed Thin"/>
            </a:endParaRPr>
          </a:p>
        </p:txBody>
      </p:sp>
      <p:pic>
        <p:nvPicPr>
          <p:cNvPr id="948" name="Google Shape;948;p147"/>
          <p:cNvPicPr preferRelativeResize="0"/>
          <p:nvPr/>
        </p:nvPicPr>
        <p:blipFill rotWithShape="1">
          <a:blip r:embed="rId3">
            <a:alphaModFix/>
          </a:blip>
          <a:srcRect b="0" l="0" r="0" t="0"/>
          <a:stretch/>
        </p:blipFill>
        <p:spPr>
          <a:xfrm>
            <a:off x="625875" y="2275551"/>
            <a:ext cx="3482350" cy="1966525"/>
          </a:xfrm>
          <a:prstGeom prst="rect">
            <a:avLst/>
          </a:prstGeom>
          <a:noFill/>
          <a:ln cap="flat" cmpd="sng" w="9525">
            <a:solidFill>
              <a:schemeClr val="dk2"/>
            </a:solidFill>
            <a:prstDash val="dot"/>
            <a:round/>
            <a:headEnd len="sm" w="sm" type="none"/>
            <a:tailEnd len="sm" w="sm" type="none"/>
          </a:ln>
        </p:spPr>
      </p:pic>
      <p:sp>
        <p:nvSpPr>
          <p:cNvPr id="949" name="Google Shape;949;p147"/>
          <p:cNvSpPr txBox="1"/>
          <p:nvPr/>
        </p:nvSpPr>
        <p:spPr>
          <a:xfrm>
            <a:off x="549675" y="1802251"/>
            <a:ext cx="4055700" cy="447300"/>
          </a:xfrm>
          <a:prstGeom prst="rect">
            <a:avLst/>
          </a:prstGeom>
          <a:noFill/>
          <a:ln>
            <a:noFill/>
          </a:ln>
        </p:spPr>
        <p:txBody>
          <a:bodyPr anchorCtr="0" anchor="t" bIns="91400" lIns="91400" spcFirstLastPara="1" rIns="91400" wrap="square" tIns="91400">
            <a:noAutofit/>
          </a:bodyPr>
          <a:lstStyle/>
          <a:p>
            <a:pPr indent="0" lvl="0" marL="0" marR="0" rtl="0" algn="l">
              <a:lnSpc>
                <a:spcPct val="100000"/>
              </a:lnSpc>
              <a:spcBef>
                <a:spcPts val="0"/>
              </a:spcBef>
              <a:spcAft>
                <a:spcPts val="0"/>
              </a:spcAft>
              <a:buNone/>
            </a:pPr>
            <a:r>
              <a:rPr b="1" i="0" lang="en" sz="1200" u="none" cap="none" strike="noStrike">
                <a:solidFill>
                  <a:schemeClr val="dk1"/>
                </a:solidFill>
                <a:latin typeface="Open Sans"/>
                <a:ea typeface="Open Sans"/>
                <a:cs typeface="Open Sans"/>
                <a:sym typeface="Open Sans"/>
              </a:rPr>
              <a:t>Research Administration Data </a:t>
            </a:r>
            <a:endParaRPr b="1" i="0" sz="1200" u="none" cap="none" strike="noStrike">
              <a:solidFill>
                <a:schemeClr val="dk1"/>
              </a:solidFill>
              <a:latin typeface="Open Sans"/>
              <a:ea typeface="Open Sans"/>
              <a:cs typeface="Open Sans"/>
              <a:sym typeface="Open Sans"/>
            </a:endParaRPr>
          </a:p>
        </p:txBody>
      </p:sp>
      <p:sp>
        <p:nvSpPr>
          <p:cNvPr id="950" name="Google Shape;950;p147"/>
          <p:cNvSpPr txBox="1"/>
          <p:nvPr/>
        </p:nvSpPr>
        <p:spPr>
          <a:xfrm>
            <a:off x="625875" y="4340275"/>
            <a:ext cx="3859200" cy="1059900"/>
          </a:xfrm>
          <a:prstGeom prst="rect">
            <a:avLst/>
          </a:prstGeom>
          <a:noFill/>
          <a:ln>
            <a:noFill/>
          </a:ln>
        </p:spPr>
        <p:txBody>
          <a:bodyPr anchorCtr="0" anchor="ctr" bIns="91400" lIns="91400" spcFirstLastPara="1" rIns="91400" wrap="square" tIns="91400">
            <a:noAutofit/>
          </a:bodyPr>
          <a:lstStyle/>
          <a:p>
            <a:pPr indent="0" lvl="0" marL="0" marR="0" rtl="0" algn="l">
              <a:lnSpc>
                <a:spcPct val="150000"/>
              </a:lnSpc>
              <a:spcBef>
                <a:spcPts val="0"/>
              </a:spcBef>
              <a:spcAft>
                <a:spcPts val="0"/>
              </a:spcAft>
              <a:buNone/>
            </a:pPr>
            <a:r>
              <a:rPr b="0" i="1" lang="en" sz="1400" u="sng" cap="none" strike="noStrike">
                <a:solidFill>
                  <a:schemeClr val="hlink"/>
                </a:solidFill>
                <a:latin typeface="Open Sans"/>
                <a:ea typeface="Open Sans"/>
                <a:cs typeface="Open Sans"/>
                <a:sym typeface="Open Sans"/>
                <a:hlinkClick r:id="rId4"/>
              </a:rPr>
              <a:t>https://www.washington.edu/research/tools/research-administration-data-rad/</a:t>
            </a:r>
            <a:endParaRPr b="0" i="1" sz="1400" u="none" cap="none" strike="noStrike">
              <a:solidFill>
                <a:schemeClr val="dk1"/>
              </a:solidFill>
              <a:latin typeface="Open Sans"/>
              <a:ea typeface="Open Sans"/>
              <a:cs typeface="Open Sans"/>
              <a:sym typeface="Open Sans"/>
            </a:endParaRPr>
          </a:p>
        </p:txBody>
      </p:sp>
      <p:sp>
        <p:nvSpPr>
          <p:cNvPr id="951" name="Google Shape;951;p147"/>
          <p:cNvSpPr txBox="1"/>
          <p:nvPr/>
        </p:nvSpPr>
        <p:spPr>
          <a:xfrm>
            <a:off x="4659026" y="4460474"/>
            <a:ext cx="4445700" cy="447300"/>
          </a:xfrm>
          <a:prstGeom prst="rect">
            <a:avLst/>
          </a:prstGeom>
          <a:noFill/>
          <a:ln>
            <a:noFill/>
          </a:ln>
        </p:spPr>
        <p:txBody>
          <a:bodyPr anchorCtr="0" anchor="t" bIns="91400" lIns="91400" spcFirstLastPara="1" rIns="91400" wrap="square" tIns="91400">
            <a:noAutofit/>
          </a:bodyPr>
          <a:lstStyle/>
          <a:p>
            <a:pPr indent="0" lvl="0" marL="0" marR="0" rtl="0" algn="l">
              <a:lnSpc>
                <a:spcPct val="150000"/>
              </a:lnSpc>
              <a:spcBef>
                <a:spcPts val="0"/>
              </a:spcBef>
              <a:spcAft>
                <a:spcPts val="0"/>
              </a:spcAft>
              <a:buNone/>
            </a:pPr>
            <a:r>
              <a:rPr b="0" i="1" lang="en" sz="1400" u="sng" cap="none" strike="noStrike">
                <a:solidFill>
                  <a:schemeClr val="hlink"/>
                </a:solidFill>
                <a:latin typeface="Open Sans"/>
                <a:ea typeface="Open Sans"/>
                <a:cs typeface="Open Sans"/>
                <a:sym typeface="Open Sans"/>
                <a:hlinkClick r:id="rId5"/>
              </a:rPr>
              <a:t>https://itconnect.uw.edu/work/decision-support/ </a:t>
            </a:r>
            <a:endParaRPr b="0" i="1" sz="1400" u="none" cap="none" strike="noStrike">
              <a:solidFill>
                <a:schemeClr val="accent1"/>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52" name="Google Shape;952;p147"/>
          <p:cNvSpPr txBox="1"/>
          <p:nvPr/>
        </p:nvSpPr>
        <p:spPr>
          <a:xfrm>
            <a:off x="4659026" y="1802251"/>
            <a:ext cx="4158300" cy="397500"/>
          </a:xfrm>
          <a:prstGeom prst="rect">
            <a:avLst/>
          </a:prstGeom>
          <a:noFill/>
          <a:ln>
            <a:noFill/>
          </a:ln>
        </p:spPr>
        <p:txBody>
          <a:bodyPr anchorCtr="0" anchor="t" bIns="91400" lIns="91400" spcFirstLastPara="1" rIns="91400" wrap="square" tIns="91400">
            <a:noAutofit/>
          </a:bodyPr>
          <a:lstStyle/>
          <a:p>
            <a:pPr indent="0" lvl="0" marL="0" marR="0" rtl="0" algn="l">
              <a:lnSpc>
                <a:spcPct val="150000"/>
              </a:lnSpc>
              <a:spcBef>
                <a:spcPts val="0"/>
              </a:spcBef>
              <a:spcAft>
                <a:spcPts val="0"/>
              </a:spcAft>
              <a:buNone/>
            </a:pPr>
            <a:r>
              <a:rPr b="1" i="0" lang="en" sz="1200" u="none" cap="none" strike="noStrike">
                <a:solidFill>
                  <a:schemeClr val="dk1"/>
                </a:solidFill>
                <a:latin typeface="Open Sans"/>
                <a:ea typeface="Open Sans"/>
                <a:cs typeface="Open Sans"/>
                <a:sym typeface="Open Sans"/>
              </a:rPr>
              <a:t>Enterprise Information, Integration &amp; Analytics</a:t>
            </a:r>
            <a:r>
              <a:rPr b="1" i="0" lang="en" sz="1400" u="none" cap="none" strike="noStrike">
                <a:solidFill>
                  <a:schemeClr val="dk1"/>
                </a:solidFill>
                <a:latin typeface="Open Sans"/>
                <a:ea typeface="Open Sans"/>
                <a:cs typeface="Open Sans"/>
                <a:sym typeface="Open Sans"/>
              </a:rPr>
              <a:t> </a:t>
            </a:r>
            <a:endParaRPr b="1" i="0" sz="14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953" name="Google Shape;953;p147"/>
          <p:cNvPicPr preferRelativeResize="0"/>
          <p:nvPr/>
        </p:nvPicPr>
        <p:blipFill rotWithShape="1">
          <a:blip r:embed="rId6">
            <a:alphaModFix/>
          </a:blip>
          <a:srcRect b="0" l="2477" r="0" t="0"/>
          <a:stretch/>
        </p:blipFill>
        <p:spPr>
          <a:xfrm>
            <a:off x="4659023" y="2254537"/>
            <a:ext cx="3715106" cy="2008576"/>
          </a:xfrm>
          <a:prstGeom prst="rect">
            <a:avLst/>
          </a:prstGeom>
          <a:noFill/>
          <a:ln cap="flat" cmpd="sng" w="9525">
            <a:solidFill>
              <a:schemeClr val="dk2"/>
            </a:solidFill>
            <a:prstDash val="dot"/>
            <a:round/>
            <a:headEnd len="sm" w="sm" type="none"/>
            <a:tailEnd len="sm" w="sm" type="none"/>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7" name="Shape 957"/>
        <p:cNvGrpSpPr/>
        <p:nvPr/>
      </p:nvGrpSpPr>
      <p:grpSpPr>
        <a:xfrm>
          <a:off x="0" y="0"/>
          <a:ext cx="0" cy="0"/>
          <a:chOff x="0" y="0"/>
          <a:chExt cx="0" cy="0"/>
        </a:xfrm>
      </p:grpSpPr>
      <p:sp>
        <p:nvSpPr>
          <p:cNvPr id="958" name="Google Shape;958;p148"/>
          <p:cNvSpPr txBox="1"/>
          <p:nvPr>
            <p:ph idx="1" type="body"/>
          </p:nvPr>
        </p:nvSpPr>
        <p:spPr>
          <a:xfrm>
            <a:off x="671751" y="1633651"/>
            <a:ext cx="3396000" cy="3498900"/>
          </a:xfrm>
          <a:prstGeom prst="rect">
            <a:avLst/>
          </a:prstGeom>
          <a:noFill/>
          <a:ln>
            <a:noFill/>
          </a:ln>
        </p:spPr>
        <p:txBody>
          <a:bodyPr anchorCtr="0" anchor="t" bIns="91400" lIns="91400" spcFirstLastPara="1" rIns="91400" wrap="square" tIns="91400">
            <a:noAutofit/>
          </a:bodyPr>
          <a:lstStyle/>
          <a:p>
            <a:pPr indent="0" lvl="0" marL="0" rtl="0" algn="l">
              <a:lnSpc>
                <a:spcPct val="150000"/>
              </a:lnSpc>
              <a:spcBef>
                <a:spcPts val="0"/>
              </a:spcBef>
              <a:spcAft>
                <a:spcPts val="0"/>
              </a:spcAft>
              <a:buSzPts val="1900"/>
              <a:buNone/>
            </a:pPr>
            <a:r>
              <a:rPr b="1" lang="en">
                <a:solidFill>
                  <a:schemeClr val="dk1"/>
                </a:solidFill>
                <a:latin typeface="Open Sans"/>
                <a:ea typeface="Open Sans"/>
                <a:cs typeface="Open Sans"/>
                <a:sym typeface="Open Sans"/>
              </a:rPr>
              <a:t>Knowledge Navigator</a:t>
            </a:r>
            <a:endParaRPr b="1">
              <a:solidFill>
                <a:schemeClr val="dk1"/>
              </a:solidFill>
              <a:latin typeface="Open Sans"/>
              <a:ea typeface="Open Sans"/>
              <a:cs typeface="Open Sans"/>
              <a:sym typeface="Open Sans"/>
            </a:endParaRPr>
          </a:p>
          <a:p>
            <a:pPr indent="-323850" lvl="0" marL="457200" rtl="0" algn="l">
              <a:lnSpc>
                <a:spcPct val="150000"/>
              </a:lnSpc>
              <a:spcBef>
                <a:spcPts val="0"/>
              </a:spcBef>
              <a:spcAft>
                <a:spcPts val="0"/>
              </a:spcAft>
              <a:buClr>
                <a:schemeClr val="dk1"/>
              </a:buClr>
              <a:buSzPts val="1900"/>
              <a:buFont typeface="Open Sans"/>
              <a:buChar char="●"/>
            </a:pPr>
            <a:r>
              <a:rPr lang="en">
                <a:solidFill>
                  <a:schemeClr val="dk1"/>
                </a:solidFill>
                <a:latin typeface="Open Sans"/>
                <a:ea typeface="Open Sans"/>
                <a:cs typeface="Open Sans"/>
                <a:sym typeface="Open Sans"/>
              </a:rPr>
              <a:t>UW Data Definitions </a:t>
            </a:r>
            <a:endParaRPr>
              <a:solidFill>
                <a:schemeClr val="dk1"/>
              </a:solidFill>
              <a:latin typeface="Open Sans"/>
              <a:ea typeface="Open Sans"/>
              <a:cs typeface="Open Sans"/>
              <a:sym typeface="Open Sans"/>
            </a:endParaRPr>
          </a:p>
          <a:p>
            <a:pPr indent="-323850" lvl="0" marL="457200" rtl="0" algn="l">
              <a:lnSpc>
                <a:spcPct val="150000"/>
              </a:lnSpc>
              <a:spcBef>
                <a:spcPts val="0"/>
              </a:spcBef>
              <a:spcAft>
                <a:spcPts val="0"/>
              </a:spcAft>
              <a:buClr>
                <a:schemeClr val="dk1"/>
              </a:buClr>
              <a:buSzPts val="1900"/>
              <a:buFont typeface="Open Sans"/>
              <a:buChar char="●"/>
            </a:pPr>
            <a:r>
              <a:rPr lang="en">
                <a:solidFill>
                  <a:schemeClr val="dk1"/>
                </a:solidFill>
                <a:latin typeface="Open Sans"/>
                <a:ea typeface="Open Sans"/>
                <a:cs typeface="Open Sans"/>
                <a:sym typeface="Open Sans"/>
              </a:rPr>
              <a:t>Represents business terms visually and textually, highlighting linkages between old and new systems </a:t>
            </a:r>
            <a:endParaRPr>
              <a:solidFill>
                <a:schemeClr val="dk1"/>
              </a:solidFill>
              <a:latin typeface="Open Sans"/>
              <a:ea typeface="Open Sans"/>
              <a:cs typeface="Open Sans"/>
              <a:sym typeface="Open Sans"/>
            </a:endParaRPr>
          </a:p>
          <a:p>
            <a:pPr indent="-323850" lvl="0" marL="457200" rtl="0" algn="l">
              <a:lnSpc>
                <a:spcPct val="150000"/>
              </a:lnSpc>
              <a:spcBef>
                <a:spcPts val="0"/>
              </a:spcBef>
              <a:spcAft>
                <a:spcPts val="0"/>
              </a:spcAft>
              <a:buClr>
                <a:schemeClr val="dk1"/>
              </a:buClr>
              <a:buSzPts val="1900"/>
              <a:buFont typeface="Open Sans"/>
              <a:buChar char="●"/>
            </a:pPr>
            <a:r>
              <a:rPr lang="en">
                <a:solidFill>
                  <a:schemeClr val="dk1"/>
                </a:solidFill>
                <a:latin typeface="Open Sans"/>
                <a:ea typeface="Open Sans"/>
                <a:cs typeface="Open Sans"/>
                <a:sym typeface="Open Sans"/>
              </a:rPr>
              <a:t>Definitions are vetted and approved by data custodians</a:t>
            </a:r>
            <a:endParaRPr>
              <a:solidFill>
                <a:schemeClr val="dk1"/>
              </a:solidFill>
              <a:latin typeface="Open Sans"/>
              <a:ea typeface="Open Sans"/>
              <a:cs typeface="Open Sans"/>
              <a:sym typeface="Open Sans"/>
            </a:endParaRPr>
          </a:p>
          <a:p>
            <a:pPr indent="0" lvl="0" marL="0" rtl="0" algn="l">
              <a:lnSpc>
                <a:spcPct val="150000"/>
              </a:lnSpc>
              <a:spcBef>
                <a:spcPts val="0"/>
              </a:spcBef>
              <a:spcAft>
                <a:spcPts val="0"/>
              </a:spcAft>
              <a:buSzPts val="1900"/>
              <a:buNone/>
            </a:pPr>
            <a:r>
              <a:t/>
            </a:r>
            <a:endParaRPr>
              <a:solidFill>
                <a:schemeClr val="dk1"/>
              </a:solidFill>
              <a:latin typeface="Open Sans"/>
              <a:ea typeface="Open Sans"/>
              <a:cs typeface="Open Sans"/>
              <a:sym typeface="Open Sans"/>
            </a:endParaRPr>
          </a:p>
        </p:txBody>
      </p:sp>
      <p:sp>
        <p:nvSpPr>
          <p:cNvPr id="959" name="Google Shape;959;p148"/>
          <p:cNvSpPr txBox="1"/>
          <p:nvPr>
            <p:ph idx="2" type="subTitle"/>
          </p:nvPr>
        </p:nvSpPr>
        <p:spPr>
          <a:xfrm>
            <a:off x="625875" y="290075"/>
            <a:ext cx="7043700" cy="560700"/>
          </a:xfrm>
          <a:prstGeom prst="rect">
            <a:avLst/>
          </a:prstGeom>
          <a:noFill/>
          <a:ln>
            <a:noFill/>
          </a:ln>
        </p:spPr>
        <p:txBody>
          <a:bodyPr anchorCtr="0" anchor="t" bIns="91400" lIns="91400" spcFirstLastPara="1" rIns="91400" wrap="square" tIns="91400">
            <a:noAutofit/>
          </a:bodyPr>
          <a:lstStyle/>
          <a:p>
            <a:pPr indent="0" lvl="0" marL="0" rtl="0" algn="l">
              <a:lnSpc>
                <a:spcPct val="100000"/>
              </a:lnSpc>
              <a:spcBef>
                <a:spcPts val="0"/>
              </a:spcBef>
              <a:spcAft>
                <a:spcPts val="0"/>
              </a:spcAft>
              <a:buSzPts val="2400"/>
              <a:buNone/>
            </a:pPr>
            <a:r>
              <a:rPr lang="en">
                <a:solidFill>
                  <a:schemeClr val="dk1"/>
                </a:solidFill>
                <a:latin typeface="Encode Sans Condensed"/>
                <a:ea typeface="Encode Sans Condensed"/>
                <a:cs typeface="Encode Sans Condensed"/>
                <a:sym typeface="Encode Sans Condensed"/>
              </a:rPr>
              <a:t>RESOURCES: EIIA and UW-IT </a:t>
            </a:r>
            <a:endParaRPr>
              <a:solidFill>
                <a:schemeClr val="dk1"/>
              </a:solidFill>
              <a:latin typeface="Encode Sans Condensed"/>
              <a:ea typeface="Encode Sans Condensed"/>
              <a:cs typeface="Encode Sans Condensed"/>
              <a:sym typeface="Encode Sans Condensed"/>
            </a:endParaRPr>
          </a:p>
        </p:txBody>
      </p:sp>
      <p:sp>
        <p:nvSpPr>
          <p:cNvPr id="960" name="Google Shape;960;p148"/>
          <p:cNvSpPr txBox="1"/>
          <p:nvPr/>
        </p:nvSpPr>
        <p:spPr>
          <a:xfrm>
            <a:off x="3857175" y="4390726"/>
            <a:ext cx="5286900" cy="967500"/>
          </a:xfrm>
          <a:prstGeom prst="rect">
            <a:avLst/>
          </a:prstGeom>
          <a:noFill/>
          <a:ln>
            <a:noFill/>
          </a:ln>
        </p:spPr>
        <p:txBody>
          <a:bodyPr anchorCtr="0" anchor="ctr" bIns="91400" lIns="91400" spcFirstLastPara="1" rIns="91400" wrap="square" tIns="91400">
            <a:noAutofit/>
          </a:bodyPr>
          <a:lstStyle/>
          <a:p>
            <a:pPr indent="0" lvl="0" marL="0" marR="0" rtl="0" algn="ctr">
              <a:lnSpc>
                <a:spcPct val="150000"/>
              </a:lnSpc>
              <a:spcBef>
                <a:spcPts val="0"/>
              </a:spcBef>
              <a:spcAft>
                <a:spcPts val="0"/>
              </a:spcAft>
              <a:buNone/>
            </a:pPr>
            <a:r>
              <a:rPr b="0" i="1" lang="en" sz="1400" u="sng" cap="none" strike="noStrike">
                <a:solidFill>
                  <a:srgbClr val="0000FF"/>
                </a:solidFill>
                <a:latin typeface="Open Sans"/>
                <a:ea typeface="Open Sans"/>
                <a:cs typeface="Open Sans"/>
                <a:sym typeface="Open Sans"/>
              </a:rPr>
              <a:t>https://metadata.uw.edu/</a:t>
            </a:r>
            <a:endParaRPr b="0" i="1" sz="1400" u="sng" cap="none" strike="noStrike">
              <a:solidFill>
                <a:srgbClr val="0000FF"/>
              </a:solidFill>
              <a:latin typeface="Open Sans"/>
              <a:ea typeface="Open Sans"/>
              <a:cs typeface="Open Sans"/>
              <a:sym typeface="Open Sans"/>
            </a:endParaRPr>
          </a:p>
        </p:txBody>
      </p:sp>
      <p:pic>
        <p:nvPicPr>
          <p:cNvPr id="961" name="Google Shape;961;p148"/>
          <p:cNvPicPr preferRelativeResize="0"/>
          <p:nvPr/>
        </p:nvPicPr>
        <p:blipFill rotWithShape="1">
          <a:blip r:embed="rId3">
            <a:alphaModFix/>
          </a:blip>
          <a:srcRect b="0" l="0" r="0" t="0"/>
          <a:stretch/>
        </p:blipFill>
        <p:spPr>
          <a:xfrm>
            <a:off x="3857137" y="1702937"/>
            <a:ext cx="5286974" cy="2445226"/>
          </a:xfrm>
          <a:prstGeom prst="rect">
            <a:avLst/>
          </a:prstGeom>
          <a:noFill/>
          <a:ln cap="flat" cmpd="sng" w="9525">
            <a:solidFill>
              <a:schemeClr val="dk2"/>
            </a:solidFill>
            <a:prstDash val="dot"/>
            <a:round/>
            <a:headEnd len="sm" w="sm" type="none"/>
            <a:tailEnd len="sm" w="sm" type="none"/>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5" name="Shape 965"/>
        <p:cNvGrpSpPr/>
        <p:nvPr/>
      </p:nvGrpSpPr>
      <p:grpSpPr>
        <a:xfrm>
          <a:off x="0" y="0"/>
          <a:ext cx="0" cy="0"/>
          <a:chOff x="0" y="0"/>
          <a:chExt cx="0" cy="0"/>
        </a:xfrm>
      </p:grpSpPr>
      <p:sp>
        <p:nvSpPr>
          <p:cNvPr id="966" name="Google Shape;966;p149"/>
          <p:cNvSpPr txBox="1"/>
          <p:nvPr>
            <p:ph idx="2" type="subTitle"/>
          </p:nvPr>
        </p:nvSpPr>
        <p:spPr>
          <a:xfrm>
            <a:off x="625875" y="290075"/>
            <a:ext cx="7043700" cy="560700"/>
          </a:xfrm>
          <a:prstGeom prst="rect">
            <a:avLst/>
          </a:prstGeom>
          <a:noFill/>
          <a:ln>
            <a:noFill/>
          </a:ln>
        </p:spPr>
        <p:txBody>
          <a:bodyPr anchorCtr="0" anchor="t" bIns="91400" lIns="91400" spcFirstLastPara="1" rIns="91400" wrap="square" tIns="91400">
            <a:noAutofit/>
          </a:bodyPr>
          <a:lstStyle/>
          <a:p>
            <a:pPr indent="0" lvl="0" marL="0" rtl="0" algn="l">
              <a:lnSpc>
                <a:spcPct val="100000"/>
              </a:lnSpc>
              <a:spcBef>
                <a:spcPts val="0"/>
              </a:spcBef>
              <a:spcAft>
                <a:spcPts val="0"/>
              </a:spcAft>
              <a:buSzPts val="2400"/>
              <a:buNone/>
            </a:pPr>
            <a:r>
              <a:rPr lang="en">
                <a:solidFill>
                  <a:schemeClr val="dk1"/>
                </a:solidFill>
                <a:latin typeface="Encode Sans Condensed"/>
                <a:ea typeface="Encode Sans Condensed"/>
                <a:cs typeface="Encode Sans Condensed"/>
                <a:sym typeface="Encode Sans Condensed"/>
              </a:rPr>
              <a:t>RESOURCES: HELP</a:t>
            </a:r>
            <a:endParaRPr>
              <a:solidFill>
                <a:schemeClr val="dk1"/>
              </a:solidFill>
              <a:latin typeface="Encode Sans Condensed"/>
              <a:ea typeface="Encode Sans Condensed"/>
              <a:cs typeface="Encode Sans Condensed"/>
              <a:sym typeface="Encode Sans Condensed"/>
            </a:endParaRPr>
          </a:p>
        </p:txBody>
      </p:sp>
      <p:sp>
        <p:nvSpPr>
          <p:cNvPr id="967" name="Google Shape;967;p149"/>
          <p:cNvSpPr txBox="1"/>
          <p:nvPr/>
        </p:nvSpPr>
        <p:spPr>
          <a:xfrm>
            <a:off x="689425" y="1888851"/>
            <a:ext cx="7296300" cy="3253500"/>
          </a:xfrm>
          <a:prstGeom prst="rect">
            <a:avLst/>
          </a:prstGeom>
          <a:noFill/>
          <a:ln>
            <a:noFill/>
          </a:ln>
        </p:spPr>
        <p:txBody>
          <a:bodyPr anchorCtr="0" anchor="t" bIns="91400" lIns="91400" spcFirstLastPara="1" rIns="91400" wrap="square" tIns="91400">
            <a:noAutofit/>
          </a:bodyPr>
          <a:lstStyle/>
          <a:p>
            <a:pPr indent="-323850" lvl="0" marL="457200" marR="0" rtl="0" algn="l">
              <a:lnSpc>
                <a:spcPct val="150000"/>
              </a:lnSpc>
              <a:spcBef>
                <a:spcPts val="0"/>
              </a:spcBef>
              <a:spcAft>
                <a:spcPts val="0"/>
              </a:spcAft>
              <a:buClr>
                <a:schemeClr val="dk1"/>
              </a:buClr>
              <a:buSzPts val="2100"/>
              <a:buFont typeface="Open Sans"/>
              <a:buChar char="●"/>
            </a:pPr>
            <a:r>
              <a:rPr b="0" i="0" lang="en" sz="1600" u="none" cap="none" strike="noStrike">
                <a:solidFill>
                  <a:schemeClr val="dk1"/>
                </a:solidFill>
                <a:latin typeface="Open Sans"/>
                <a:ea typeface="Open Sans"/>
                <a:cs typeface="Open Sans"/>
                <a:sym typeface="Open Sans"/>
              </a:rPr>
              <a:t>Research Administration Data questions: </a:t>
            </a:r>
            <a:r>
              <a:rPr b="0" i="0" lang="en" sz="1600" u="sng" cap="none" strike="noStrike">
                <a:solidFill>
                  <a:srgbClr val="0000FF"/>
                </a:solidFill>
                <a:latin typeface="Open Sans"/>
                <a:ea typeface="Open Sans"/>
                <a:cs typeface="Open Sans"/>
                <a:sym typeface="Open Sans"/>
                <a:hlinkClick r:id="rId3">
                  <a:extLst>
                    <a:ext uri="{A12FA001-AC4F-418D-AE19-62706E023703}">
                      <ahyp:hlinkClr val="tx"/>
                    </a:ext>
                  </a:extLst>
                </a:hlinkClick>
              </a:rPr>
              <a:t>grantrpt@uw.edu</a:t>
            </a:r>
            <a:endParaRPr b="0" i="0" sz="1600" u="none" cap="none" strike="noStrike">
              <a:solidFill>
                <a:srgbClr val="0000FF"/>
              </a:solidFill>
              <a:latin typeface="Open Sans"/>
              <a:ea typeface="Open Sans"/>
              <a:cs typeface="Open Sans"/>
              <a:sym typeface="Open Sans"/>
            </a:endParaRPr>
          </a:p>
          <a:p>
            <a:pPr indent="-323850" lvl="1" marL="914400" marR="0" rtl="0" algn="l">
              <a:lnSpc>
                <a:spcPct val="150000"/>
              </a:lnSpc>
              <a:spcBef>
                <a:spcPts val="0"/>
              </a:spcBef>
              <a:spcAft>
                <a:spcPts val="0"/>
              </a:spcAft>
              <a:buClr>
                <a:schemeClr val="dk1"/>
              </a:buClr>
              <a:buSzPts val="2100"/>
              <a:buFont typeface="Open Sans"/>
              <a:buChar char="○"/>
            </a:pPr>
            <a:r>
              <a:rPr b="0" i="0" lang="en" sz="1600" u="none" cap="none" strike="noStrike">
                <a:solidFill>
                  <a:schemeClr val="dk1"/>
                </a:solidFill>
                <a:latin typeface="Open Sans"/>
                <a:ea typeface="Open Sans"/>
                <a:cs typeface="Open Sans"/>
                <a:sym typeface="Open Sans"/>
              </a:rPr>
              <a:t>Will go to ORIS Decision Support Services (DSS) team</a:t>
            </a:r>
            <a:endParaRPr b="0" i="0" sz="1600" u="none" cap="none" strike="noStrike">
              <a:solidFill>
                <a:schemeClr val="dk1"/>
              </a:solidFill>
              <a:latin typeface="Open Sans"/>
              <a:ea typeface="Open Sans"/>
              <a:cs typeface="Open Sans"/>
              <a:sym typeface="Open Sans"/>
            </a:endParaRPr>
          </a:p>
          <a:p>
            <a:pPr indent="-323850" lvl="0" marL="457200" marR="0" rtl="0" algn="l">
              <a:lnSpc>
                <a:spcPct val="150000"/>
              </a:lnSpc>
              <a:spcBef>
                <a:spcPts val="0"/>
              </a:spcBef>
              <a:spcAft>
                <a:spcPts val="0"/>
              </a:spcAft>
              <a:buClr>
                <a:schemeClr val="dk1"/>
              </a:buClr>
              <a:buSzPts val="2100"/>
              <a:buFont typeface="Open Sans"/>
              <a:buChar char="●"/>
            </a:pPr>
            <a:r>
              <a:rPr b="0" i="0" lang="en" sz="1600" u="none" cap="none" strike="noStrike">
                <a:solidFill>
                  <a:schemeClr val="dk1"/>
                </a:solidFill>
                <a:latin typeface="Open Sans"/>
                <a:ea typeface="Open Sans"/>
                <a:cs typeface="Open Sans"/>
                <a:sym typeface="Open Sans"/>
              </a:rPr>
              <a:t>Technical BI Portal questions, including how to connect: </a:t>
            </a:r>
            <a:r>
              <a:rPr b="0" i="0" lang="en" sz="1600" u="sng" cap="none" strike="noStrike">
                <a:solidFill>
                  <a:srgbClr val="0000FF"/>
                </a:solidFill>
                <a:latin typeface="Open Sans"/>
                <a:ea typeface="Open Sans"/>
                <a:cs typeface="Open Sans"/>
                <a:sym typeface="Open Sans"/>
                <a:hlinkClick r:id="rId4">
                  <a:extLst>
                    <a:ext uri="{A12FA001-AC4F-418D-AE19-62706E023703}">
                      <ahyp:hlinkClr val="tx"/>
                    </a:ext>
                  </a:extLst>
                </a:hlinkClick>
              </a:rPr>
              <a:t>help@uw.edu</a:t>
            </a:r>
            <a:endParaRPr b="0" i="0" sz="1600" u="none" cap="none" strike="noStrike">
              <a:solidFill>
                <a:srgbClr val="0000FF"/>
              </a:solidFill>
              <a:latin typeface="Open Sans"/>
              <a:ea typeface="Open Sans"/>
              <a:cs typeface="Open Sans"/>
              <a:sym typeface="Open Sans"/>
            </a:endParaRPr>
          </a:p>
          <a:p>
            <a:pPr indent="-323850" lvl="1" marL="914400" marR="0" rtl="0" algn="l">
              <a:lnSpc>
                <a:spcPct val="150000"/>
              </a:lnSpc>
              <a:spcBef>
                <a:spcPts val="0"/>
              </a:spcBef>
              <a:spcAft>
                <a:spcPts val="0"/>
              </a:spcAft>
              <a:buClr>
                <a:schemeClr val="dk1"/>
              </a:buClr>
              <a:buSzPts val="2100"/>
              <a:buFont typeface="Open Sans"/>
              <a:buChar char="○"/>
            </a:pPr>
            <a:r>
              <a:rPr b="0" i="0" lang="en" sz="1600" u="none" cap="none" strike="noStrike">
                <a:solidFill>
                  <a:schemeClr val="dk1"/>
                </a:solidFill>
                <a:latin typeface="Open Sans"/>
                <a:ea typeface="Open Sans"/>
                <a:cs typeface="Open Sans"/>
                <a:sym typeface="Open Sans"/>
              </a:rPr>
              <a:t>Put “EDW Question” in subject line</a:t>
            </a:r>
            <a:endParaRPr b="0" i="0" sz="1600" u="none" cap="none" strike="noStrike">
              <a:solidFill>
                <a:schemeClr val="dk1"/>
              </a:solidFill>
              <a:latin typeface="Open Sans"/>
              <a:ea typeface="Open Sans"/>
              <a:cs typeface="Open Sans"/>
              <a:sym typeface="Open Sans"/>
            </a:endParaRPr>
          </a:p>
          <a:p>
            <a:pPr indent="-323850" lvl="1" marL="914400" marR="0" rtl="0" algn="l">
              <a:lnSpc>
                <a:spcPct val="150000"/>
              </a:lnSpc>
              <a:spcBef>
                <a:spcPts val="0"/>
              </a:spcBef>
              <a:spcAft>
                <a:spcPts val="0"/>
              </a:spcAft>
              <a:buClr>
                <a:schemeClr val="dk1"/>
              </a:buClr>
              <a:buSzPts val="2100"/>
              <a:buFont typeface="Open Sans"/>
              <a:buChar char="○"/>
            </a:pPr>
            <a:r>
              <a:rPr b="0" i="0" lang="en" sz="1600" u="none" cap="none" strike="noStrike">
                <a:solidFill>
                  <a:schemeClr val="dk1"/>
                </a:solidFill>
                <a:latin typeface="Open Sans"/>
                <a:ea typeface="Open Sans"/>
                <a:cs typeface="Open Sans"/>
                <a:sym typeface="Open Sans"/>
              </a:rPr>
              <a:t>Will be forwarded to Enterprise Information, Integration and Analytics (EIIA) team </a:t>
            </a:r>
            <a:endParaRPr b="0" i="0" sz="1600" u="none" cap="none" strike="noStrike">
              <a:solidFill>
                <a:srgbClr val="000000"/>
              </a:solidFill>
              <a:latin typeface="Open Sans"/>
              <a:ea typeface="Open Sans"/>
              <a:cs typeface="Open Sans"/>
              <a:sym typeface="Open Sans"/>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1" name="Shape 971"/>
        <p:cNvGrpSpPr/>
        <p:nvPr/>
      </p:nvGrpSpPr>
      <p:grpSpPr>
        <a:xfrm>
          <a:off x="0" y="0"/>
          <a:ext cx="0" cy="0"/>
          <a:chOff x="0" y="0"/>
          <a:chExt cx="0" cy="0"/>
        </a:xfrm>
      </p:grpSpPr>
      <p:sp>
        <p:nvSpPr>
          <p:cNvPr id="972" name="Google Shape;972;p150"/>
          <p:cNvSpPr txBox="1"/>
          <p:nvPr>
            <p:ph idx="1" type="body"/>
          </p:nvPr>
        </p:nvSpPr>
        <p:spPr>
          <a:xfrm>
            <a:off x="671751" y="1633651"/>
            <a:ext cx="5462100" cy="3498900"/>
          </a:xfrm>
          <a:prstGeom prst="rect">
            <a:avLst/>
          </a:prstGeom>
          <a:noFill/>
          <a:ln>
            <a:noFill/>
          </a:ln>
        </p:spPr>
        <p:txBody>
          <a:bodyPr anchorCtr="0" anchor="t" bIns="91400" lIns="91400" spcFirstLastPara="1" rIns="91400" wrap="square" tIns="91400">
            <a:noAutofit/>
          </a:bodyPr>
          <a:lstStyle/>
          <a:p>
            <a:pPr indent="0" lvl="0" marL="0" rtl="0" algn="l">
              <a:lnSpc>
                <a:spcPct val="115000"/>
              </a:lnSpc>
              <a:spcBef>
                <a:spcPts val="0"/>
              </a:spcBef>
              <a:spcAft>
                <a:spcPts val="0"/>
              </a:spcAft>
              <a:buSzPts val="1900"/>
              <a:buNone/>
            </a:pPr>
            <a:r>
              <a:rPr lang="en" sz="1800">
                <a:solidFill>
                  <a:schemeClr val="dk1"/>
                </a:solidFill>
              </a:rPr>
              <a:t>CORE Training: Calendar &amp; Course Descriptions</a:t>
            </a:r>
            <a:endParaRPr sz="1800">
              <a:solidFill>
                <a:schemeClr val="dk1"/>
              </a:solidFill>
            </a:endParaRPr>
          </a:p>
          <a:p>
            <a:pPr indent="0" lvl="0" marL="0" rtl="0" algn="l">
              <a:lnSpc>
                <a:spcPct val="115000"/>
              </a:lnSpc>
              <a:spcBef>
                <a:spcPts val="0"/>
              </a:spcBef>
              <a:spcAft>
                <a:spcPts val="0"/>
              </a:spcAft>
              <a:buSzPts val="1900"/>
              <a:buNone/>
            </a:pPr>
            <a:r>
              <a:rPr i="1" lang="en" sz="1600" u="sng">
                <a:solidFill>
                  <a:srgbClr val="0000FF"/>
                </a:solidFill>
                <a:hlinkClick r:id="rId3">
                  <a:extLst>
                    <a:ext uri="{A12FA001-AC4F-418D-AE19-62706E023703}">
                      <ahyp:hlinkClr val="tx"/>
                    </a:ext>
                  </a:extLst>
                </a:hlinkClick>
              </a:rPr>
              <a:t>https://www.washington.edu/research/training/core/</a:t>
            </a:r>
            <a:br>
              <a:rPr lang="en" sz="1800">
                <a:solidFill>
                  <a:schemeClr val="dk1"/>
                </a:solidFill>
              </a:rPr>
            </a:br>
            <a:endParaRPr sz="1800">
              <a:solidFill>
                <a:schemeClr val="dk1"/>
              </a:solidFill>
            </a:endParaRPr>
          </a:p>
          <a:p>
            <a:pPr indent="0" lvl="0" marL="0" rtl="0" algn="l">
              <a:lnSpc>
                <a:spcPct val="115000"/>
              </a:lnSpc>
              <a:spcBef>
                <a:spcPts val="0"/>
              </a:spcBef>
              <a:spcAft>
                <a:spcPts val="0"/>
              </a:spcAft>
              <a:buSzPts val="1900"/>
              <a:buNone/>
            </a:pPr>
            <a:r>
              <a:rPr b="1" lang="en" sz="1800">
                <a:solidFill>
                  <a:schemeClr val="dk1"/>
                </a:solidFill>
              </a:rPr>
              <a:t>Research Administration Data Cube Class</a:t>
            </a:r>
            <a:endParaRPr sz="1800">
              <a:solidFill>
                <a:schemeClr val="dk1"/>
              </a:solidFill>
            </a:endParaRPr>
          </a:p>
          <a:p>
            <a:pPr indent="0" lvl="0" marL="0" rtl="0" algn="l">
              <a:lnSpc>
                <a:spcPct val="115000"/>
              </a:lnSpc>
              <a:spcBef>
                <a:spcPts val="0"/>
              </a:spcBef>
              <a:spcAft>
                <a:spcPts val="0"/>
              </a:spcAft>
              <a:buSzPts val="1900"/>
              <a:buNone/>
            </a:pPr>
            <a:r>
              <a:rPr lang="en" sz="1800">
                <a:solidFill>
                  <a:schemeClr val="dk1"/>
                </a:solidFill>
              </a:rPr>
              <a:t>11/19/2020 (hybrid course)</a:t>
            </a:r>
            <a:endParaRPr sz="1800">
              <a:solidFill>
                <a:schemeClr val="dk1"/>
              </a:solidFill>
            </a:endParaRPr>
          </a:p>
          <a:p>
            <a:pPr indent="0" lvl="0" marL="0" rtl="0" algn="l">
              <a:lnSpc>
                <a:spcPct val="115000"/>
              </a:lnSpc>
              <a:spcBef>
                <a:spcPts val="0"/>
              </a:spcBef>
              <a:spcAft>
                <a:spcPts val="0"/>
              </a:spcAft>
              <a:buSzPts val="1900"/>
              <a:buNone/>
            </a:pPr>
            <a:r>
              <a:rPr lang="en" sz="1800">
                <a:solidFill>
                  <a:schemeClr val="dk1"/>
                </a:solidFill>
              </a:rPr>
              <a:t>Jeff Babauta, Director of Finance and Reporting</a:t>
            </a:r>
            <a:endParaRPr sz="1800">
              <a:solidFill>
                <a:schemeClr val="dk1"/>
              </a:solidFill>
            </a:endParaRPr>
          </a:p>
          <a:p>
            <a:pPr indent="0" lvl="0" marL="914400" rtl="0" algn="l">
              <a:lnSpc>
                <a:spcPct val="115000"/>
              </a:lnSpc>
              <a:spcBef>
                <a:spcPts val="0"/>
              </a:spcBef>
              <a:spcAft>
                <a:spcPts val="0"/>
              </a:spcAft>
              <a:buSzPts val="1900"/>
              <a:buNone/>
            </a:pPr>
            <a:r>
              <a:t/>
            </a:r>
            <a:endParaRPr sz="1800">
              <a:solidFill>
                <a:schemeClr val="dk1"/>
              </a:solidFill>
            </a:endParaRPr>
          </a:p>
          <a:p>
            <a:pPr indent="0" lvl="0" marL="457200" rtl="0" algn="l">
              <a:lnSpc>
                <a:spcPct val="115000"/>
              </a:lnSpc>
              <a:spcBef>
                <a:spcPts val="0"/>
              </a:spcBef>
              <a:spcAft>
                <a:spcPts val="0"/>
              </a:spcAft>
              <a:buSzPts val="1900"/>
              <a:buNone/>
            </a:pPr>
            <a:br>
              <a:rPr lang="en" sz="1800">
                <a:solidFill>
                  <a:schemeClr val="dk1"/>
                </a:solidFill>
              </a:rPr>
            </a:br>
            <a:endParaRPr sz="1800">
              <a:solidFill>
                <a:schemeClr val="dk1"/>
              </a:solidFill>
            </a:endParaRPr>
          </a:p>
        </p:txBody>
      </p:sp>
      <p:sp>
        <p:nvSpPr>
          <p:cNvPr id="973" name="Google Shape;973;p150"/>
          <p:cNvSpPr txBox="1"/>
          <p:nvPr>
            <p:ph idx="2" type="subTitle"/>
          </p:nvPr>
        </p:nvSpPr>
        <p:spPr>
          <a:xfrm>
            <a:off x="625875" y="290075"/>
            <a:ext cx="7043700" cy="560700"/>
          </a:xfrm>
          <a:prstGeom prst="rect">
            <a:avLst/>
          </a:prstGeom>
          <a:noFill/>
          <a:ln>
            <a:noFill/>
          </a:ln>
        </p:spPr>
        <p:txBody>
          <a:bodyPr anchorCtr="0" anchor="t" bIns="91400" lIns="91400" spcFirstLastPara="1" rIns="91400" wrap="square" tIns="91400">
            <a:noAutofit/>
          </a:bodyPr>
          <a:lstStyle/>
          <a:p>
            <a:pPr indent="0" lvl="0" marL="0" rtl="0" algn="l">
              <a:lnSpc>
                <a:spcPct val="100000"/>
              </a:lnSpc>
              <a:spcBef>
                <a:spcPts val="0"/>
              </a:spcBef>
              <a:spcAft>
                <a:spcPts val="0"/>
              </a:spcAft>
              <a:buSzPts val="2400"/>
              <a:buNone/>
            </a:pPr>
            <a:r>
              <a:rPr lang="en">
                <a:solidFill>
                  <a:schemeClr val="dk1"/>
                </a:solidFill>
                <a:latin typeface="Encode Sans Condensed"/>
                <a:ea typeface="Encode Sans Condensed"/>
                <a:cs typeface="Encode Sans Condensed"/>
                <a:sym typeface="Encode Sans Condensed"/>
              </a:rPr>
              <a:t>RESOURCES: UPCOMING TRAINING</a:t>
            </a:r>
            <a:r>
              <a:rPr lang="en">
                <a:solidFill>
                  <a:schemeClr val="dk1"/>
                </a:solidFill>
                <a:latin typeface="Encode Sans"/>
                <a:ea typeface="Encode Sans"/>
                <a:cs typeface="Encode Sans"/>
                <a:sym typeface="Encode Sans"/>
              </a:rPr>
              <a:t> </a:t>
            </a:r>
            <a:endParaRPr>
              <a:solidFill>
                <a:schemeClr val="dk1"/>
              </a:solidFill>
              <a:latin typeface="Encode Sans"/>
              <a:ea typeface="Encode Sans"/>
              <a:cs typeface="Encode Sans"/>
              <a:sym typeface="Encode Sans"/>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7" name="Shape 977"/>
        <p:cNvGrpSpPr/>
        <p:nvPr/>
      </p:nvGrpSpPr>
      <p:grpSpPr>
        <a:xfrm>
          <a:off x="0" y="0"/>
          <a:ext cx="0" cy="0"/>
          <a:chOff x="0" y="0"/>
          <a:chExt cx="0" cy="0"/>
        </a:xfrm>
      </p:grpSpPr>
      <p:sp>
        <p:nvSpPr>
          <p:cNvPr id="978" name="Google Shape;978;p151"/>
          <p:cNvSpPr txBox="1"/>
          <p:nvPr>
            <p:ph idx="1" type="body"/>
          </p:nvPr>
        </p:nvSpPr>
        <p:spPr>
          <a:xfrm>
            <a:off x="671751" y="1633655"/>
            <a:ext cx="6972300" cy="3498900"/>
          </a:xfrm>
          <a:prstGeom prst="rect">
            <a:avLst/>
          </a:prstGeom>
          <a:noFill/>
          <a:ln>
            <a:noFill/>
          </a:ln>
        </p:spPr>
        <p:txBody>
          <a:bodyPr anchorCtr="0" anchor="ctr" bIns="91400" lIns="91400" spcFirstLastPara="1" rIns="91400" wrap="square" tIns="91400">
            <a:noAutofit/>
          </a:bodyPr>
          <a:lstStyle/>
          <a:p>
            <a:pPr indent="0" lvl="0" marL="0" rtl="0" algn="ctr">
              <a:lnSpc>
                <a:spcPct val="115000"/>
              </a:lnSpc>
              <a:spcBef>
                <a:spcPts val="0"/>
              </a:spcBef>
              <a:spcAft>
                <a:spcPts val="0"/>
              </a:spcAft>
              <a:buSzPts val="1900"/>
              <a:buNone/>
            </a:pPr>
            <a:r>
              <a:rPr b="1" lang="en" sz="2400">
                <a:solidFill>
                  <a:schemeClr val="dk1"/>
                </a:solidFill>
                <a:latin typeface="Open Sans ExtraBold"/>
                <a:ea typeface="Open Sans ExtraBold"/>
                <a:cs typeface="Open Sans ExtraBold"/>
                <a:sym typeface="Open Sans ExtraBold"/>
              </a:rPr>
              <a:t>Thank you!</a:t>
            </a:r>
            <a:r>
              <a:rPr lang="en" sz="1200">
                <a:solidFill>
                  <a:schemeClr val="dk1"/>
                </a:solidFill>
                <a:latin typeface="Encode Sans"/>
                <a:ea typeface="Encode Sans"/>
                <a:cs typeface="Encode Sans"/>
                <a:sym typeface="Encode Sans"/>
              </a:rPr>
              <a:t> </a:t>
            </a:r>
            <a:endParaRPr sz="1200">
              <a:solidFill>
                <a:schemeClr val="dk1"/>
              </a:solidFill>
              <a:latin typeface="Encode Sans"/>
              <a:ea typeface="Encode Sans"/>
              <a:cs typeface="Encode Sans"/>
              <a:sym typeface="Encode Sans"/>
            </a:endParaRPr>
          </a:p>
          <a:p>
            <a:pPr indent="0" lvl="0" marL="0" rtl="0" algn="l">
              <a:lnSpc>
                <a:spcPct val="115000"/>
              </a:lnSpc>
              <a:spcBef>
                <a:spcPts val="0"/>
              </a:spcBef>
              <a:spcAft>
                <a:spcPts val="0"/>
              </a:spcAft>
              <a:buSzPts val="1900"/>
              <a:buNone/>
            </a:pPr>
            <a:r>
              <a:t/>
            </a:r>
            <a:endParaRPr sz="1200">
              <a:solidFill>
                <a:schemeClr val="dk1"/>
              </a:solidFill>
              <a:latin typeface="Encode Sans"/>
              <a:ea typeface="Encode Sans"/>
              <a:cs typeface="Encode Sans"/>
              <a:sym typeface="Encode Sans"/>
            </a:endParaRPr>
          </a:p>
          <a:p>
            <a:pPr indent="0" lvl="0" marL="0" rtl="0" algn="l">
              <a:lnSpc>
                <a:spcPct val="115000"/>
              </a:lnSpc>
              <a:spcBef>
                <a:spcPts val="0"/>
              </a:spcBef>
              <a:spcAft>
                <a:spcPts val="0"/>
              </a:spcAft>
              <a:buSzPts val="1900"/>
              <a:buNone/>
            </a:pPr>
            <a:r>
              <a:t/>
            </a:r>
            <a:endParaRPr>
              <a:solidFill>
                <a:schemeClr val="dk1"/>
              </a:solidFill>
              <a:latin typeface="Open Sans"/>
              <a:ea typeface="Open Sans"/>
              <a:cs typeface="Open Sans"/>
              <a:sym typeface="Open Sans"/>
            </a:endParaRPr>
          </a:p>
        </p:txBody>
      </p:sp>
      <p:sp>
        <p:nvSpPr>
          <p:cNvPr id="979" name="Google Shape;979;p151"/>
          <p:cNvSpPr txBox="1"/>
          <p:nvPr>
            <p:ph idx="2" type="subTitle"/>
          </p:nvPr>
        </p:nvSpPr>
        <p:spPr>
          <a:xfrm>
            <a:off x="625875" y="290075"/>
            <a:ext cx="7043700" cy="560700"/>
          </a:xfrm>
          <a:prstGeom prst="rect">
            <a:avLst/>
          </a:prstGeom>
          <a:noFill/>
          <a:ln>
            <a:noFill/>
          </a:ln>
        </p:spPr>
        <p:txBody>
          <a:bodyPr anchorCtr="0" anchor="t" bIns="91400" lIns="91400" spcFirstLastPara="1" rIns="91400" wrap="square" tIns="91400">
            <a:noAutofit/>
          </a:bodyPr>
          <a:lstStyle/>
          <a:p>
            <a:pPr indent="0" lvl="0" marL="0" rtl="0" algn="l">
              <a:lnSpc>
                <a:spcPct val="100000"/>
              </a:lnSpc>
              <a:spcBef>
                <a:spcPts val="0"/>
              </a:spcBef>
              <a:spcAft>
                <a:spcPts val="0"/>
              </a:spcAft>
              <a:buSzPts val="2400"/>
              <a:buNone/>
            </a:pPr>
            <a:r>
              <a:rPr lang="en">
                <a:solidFill>
                  <a:schemeClr val="dk1"/>
                </a:solidFill>
                <a:latin typeface="Encode Sans Condensed"/>
                <a:ea typeface="Encode Sans Condensed"/>
                <a:cs typeface="Encode Sans Condensed"/>
                <a:sym typeface="Encode Sans Condensed"/>
              </a:rPr>
              <a:t>QUESTIONS?</a:t>
            </a:r>
            <a:r>
              <a:rPr lang="en">
                <a:solidFill>
                  <a:schemeClr val="dk1"/>
                </a:solidFill>
                <a:latin typeface="Encode Sans"/>
                <a:ea typeface="Encode Sans"/>
                <a:cs typeface="Encode Sans"/>
                <a:sym typeface="Encode Sans"/>
              </a:rPr>
              <a:t> </a:t>
            </a:r>
            <a:endParaRPr>
              <a:solidFill>
                <a:schemeClr val="dk1"/>
              </a:solidFill>
              <a:latin typeface="Encode Sans"/>
              <a:ea typeface="Encode Sans"/>
              <a:cs typeface="Encode Sans"/>
              <a:sym typeface="Encode Sans"/>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3" name="Shape 983"/>
        <p:cNvGrpSpPr/>
        <p:nvPr/>
      </p:nvGrpSpPr>
      <p:grpSpPr>
        <a:xfrm>
          <a:off x="0" y="0"/>
          <a:ext cx="0" cy="0"/>
          <a:chOff x="0" y="0"/>
          <a:chExt cx="0" cy="0"/>
        </a:xfrm>
      </p:grpSpPr>
      <p:sp>
        <p:nvSpPr>
          <p:cNvPr id="984" name="Google Shape;984;p152"/>
          <p:cNvSpPr txBox="1"/>
          <p:nvPr>
            <p:ph type="title"/>
          </p:nvPr>
        </p:nvSpPr>
        <p:spPr>
          <a:xfrm>
            <a:off x="722313" y="1295400"/>
            <a:ext cx="5830800" cy="33561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4800"/>
              <a:buFont typeface="Arial Black"/>
              <a:buNone/>
            </a:pPr>
            <a:r>
              <a:rPr lang="en" sz="4800"/>
              <a:t>COMPLIANCE CORNER</a:t>
            </a:r>
            <a:br>
              <a:rPr lang="en"/>
            </a:br>
            <a:endParaRPr sz="3200"/>
          </a:p>
        </p:txBody>
      </p:sp>
      <p:sp>
        <p:nvSpPr>
          <p:cNvPr id="985" name="Google Shape;985;p152"/>
          <p:cNvSpPr txBox="1"/>
          <p:nvPr>
            <p:ph idx="1" type="body"/>
          </p:nvPr>
        </p:nvSpPr>
        <p:spPr>
          <a:xfrm>
            <a:off x="742191" y="4876800"/>
            <a:ext cx="5297400" cy="14352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rgbClr val="4C4C51"/>
              </a:buClr>
              <a:buSzPts val="2220"/>
              <a:buNone/>
            </a:pPr>
            <a:r>
              <a:rPr lang="en" sz="2220"/>
              <a:t>MRAM November 2020</a:t>
            </a:r>
            <a:endParaRPr/>
          </a:p>
          <a:p>
            <a:pPr indent="0" lvl="0" marL="0" rtl="0" algn="l">
              <a:lnSpc>
                <a:spcPct val="80000"/>
              </a:lnSpc>
              <a:spcBef>
                <a:spcPts val="444"/>
              </a:spcBef>
              <a:spcAft>
                <a:spcPts val="0"/>
              </a:spcAft>
              <a:buClr>
                <a:srgbClr val="4C4C51"/>
              </a:buClr>
              <a:buSzPts val="2220"/>
              <a:buNone/>
            </a:pPr>
            <a:r>
              <a:rPr lang="en" sz="2220"/>
              <a:t>Andra Sawyer &amp; Matt Gardner</a:t>
            </a:r>
            <a:endParaRPr/>
          </a:p>
          <a:p>
            <a:pPr indent="0" lvl="0" marL="0" rtl="0" algn="l">
              <a:lnSpc>
                <a:spcPct val="80000"/>
              </a:lnSpc>
              <a:spcBef>
                <a:spcPts val="444"/>
              </a:spcBef>
              <a:spcAft>
                <a:spcPts val="0"/>
              </a:spcAft>
              <a:buClr>
                <a:srgbClr val="4C4C51"/>
              </a:buClr>
              <a:buSzPts val="2220"/>
              <a:buNone/>
            </a:pPr>
            <a:r>
              <a:rPr lang="en" sz="2220"/>
              <a:t>Post Award Fiscal Compliance</a:t>
            </a:r>
            <a:endParaRPr/>
          </a:p>
          <a:p>
            <a:pPr indent="0" lvl="0" marL="0" rtl="0" algn="l">
              <a:lnSpc>
                <a:spcPct val="80000"/>
              </a:lnSpc>
              <a:spcBef>
                <a:spcPts val="444"/>
              </a:spcBef>
              <a:spcAft>
                <a:spcPts val="0"/>
              </a:spcAft>
              <a:buClr>
                <a:srgbClr val="4C4C51"/>
              </a:buClr>
              <a:buSzPts val="2220"/>
              <a:buNone/>
            </a:pPr>
            <a:r>
              <a:rPr lang="en" sz="2220"/>
              <a:t>gcafco@uw.edu</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108"/>
          <p:cNvSpPr txBox="1"/>
          <p:nvPr>
            <p:ph type="title"/>
          </p:nvPr>
        </p:nvSpPr>
        <p:spPr>
          <a:xfrm>
            <a:off x="311700" y="1302275"/>
            <a:ext cx="8520900" cy="572700"/>
          </a:xfrm>
          <a:prstGeom prst="rect">
            <a:avLst/>
          </a:prstGeom>
          <a:noFill/>
          <a:ln>
            <a:noFill/>
          </a:ln>
        </p:spPr>
        <p:txBody>
          <a:bodyPr anchorCtr="0" anchor="t" bIns="91400" lIns="91400" spcFirstLastPara="1" rIns="91400" wrap="square" tIns="91400">
            <a:noAutofit/>
          </a:bodyPr>
          <a:lstStyle/>
          <a:p>
            <a:pPr indent="0" lvl="0" marL="0" rtl="0" algn="l">
              <a:lnSpc>
                <a:spcPct val="100000"/>
              </a:lnSpc>
              <a:spcBef>
                <a:spcPts val="0"/>
              </a:spcBef>
              <a:spcAft>
                <a:spcPts val="0"/>
              </a:spcAft>
              <a:buSzPts val="4000"/>
              <a:buNone/>
            </a:pPr>
            <a:r>
              <a:rPr lang="en"/>
              <a:t>FISMA trigger terms</a:t>
            </a:r>
            <a:endParaRPr/>
          </a:p>
        </p:txBody>
      </p:sp>
      <p:sp>
        <p:nvSpPr>
          <p:cNvPr id="624" name="Google Shape;624;p108"/>
          <p:cNvSpPr txBox="1"/>
          <p:nvPr>
            <p:ph idx="1" type="body"/>
          </p:nvPr>
        </p:nvSpPr>
        <p:spPr>
          <a:xfrm>
            <a:off x="311700" y="2009725"/>
            <a:ext cx="8520900" cy="3416400"/>
          </a:xfrm>
          <a:prstGeom prst="rect">
            <a:avLst/>
          </a:prstGeom>
          <a:noFill/>
          <a:ln>
            <a:noFill/>
          </a:ln>
        </p:spPr>
        <p:txBody>
          <a:bodyPr anchorCtr="0" anchor="t" bIns="91400" lIns="91400" spcFirstLastPara="1" rIns="91400" wrap="square" tIns="91400">
            <a:noAutofit/>
          </a:bodyPr>
          <a:lstStyle/>
          <a:p>
            <a:pPr indent="-342900" lvl="0" marL="457200" rtl="0" algn="l">
              <a:lnSpc>
                <a:spcPct val="115000"/>
              </a:lnSpc>
              <a:spcBef>
                <a:spcPts val="0"/>
              </a:spcBef>
              <a:spcAft>
                <a:spcPts val="0"/>
              </a:spcAft>
              <a:buSzPts val="2400"/>
              <a:buChar char="●"/>
            </a:pPr>
            <a:r>
              <a:rPr lang="en"/>
              <a:t>Federal Information Processing Standard Publication 199</a:t>
            </a:r>
            <a:endParaRPr/>
          </a:p>
          <a:p>
            <a:pPr indent="-323850" lvl="1" marL="914400" rtl="0" algn="l">
              <a:lnSpc>
                <a:spcPct val="115000"/>
              </a:lnSpc>
              <a:spcBef>
                <a:spcPts val="0"/>
              </a:spcBef>
              <a:spcAft>
                <a:spcPts val="0"/>
              </a:spcAft>
              <a:buSzPts val="1900"/>
              <a:buChar char="○"/>
            </a:pPr>
            <a:r>
              <a:rPr lang="en"/>
              <a:t>FIPS Pub 199</a:t>
            </a:r>
            <a:endParaRPr/>
          </a:p>
          <a:p>
            <a:pPr indent="-342900" lvl="0" marL="457200" rtl="0" algn="l">
              <a:lnSpc>
                <a:spcPct val="115000"/>
              </a:lnSpc>
              <a:spcBef>
                <a:spcPts val="1000"/>
              </a:spcBef>
              <a:spcAft>
                <a:spcPts val="0"/>
              </a:spcAft>
              <a:buSzPts val="2400"/>
              <a:buChar char="●"/>
            </a:pPr>
            <a:r>
              <a:rPr lang="en"/>
              <a:t>Federal Information Processing Standard Publication 200</a:t>
            </a:r>
            <a:endParaRPr/>
          </a:p>
          <a:p>
            <a:pPr indent="-323850" lvl="1" marL="914400" rtl="0" algn="l">
              <a:lnSpc>
                <a:spcPct val="115000"/>
              </a:lnSpc>
              <a:spcBef>
                <a:spcPts val="0"/>
              </a:spcBef>
              <a:spcAft>
                <a:spcPts val="0"/>
              </a:spcAft>
              <a:buSzPts val="1900"/>
              <a:buChar char="○"/>
            </a:pPr>
            <a:r>
              <a:rPr lang="en"/>
              <a:t>FIPS Pub 200</a:t>
            </a:r>
            <a:endParaRPr/>
          </a:p>
          <a:p>
            <a:pPr indent="-342900" lvl="0" marL="457200" rtl="0" algn="l">
              <a:lnSpc>
                <a:spcPct val="115000"/>
              </a:lnSpc>
              <a:spcBef>
                <a:spcPts val="1000"/>
              </a:spcBef>
              <a:spcAft>
                <a:spcPts val="0"/>
              </a:spcAft>
              <a:buSzPts val="2400"/>
              <a:buChar char="●"/>
            </a:pPr>
            <a:r>
              <a:rPr lang="en"/>
              <a:t>National Institute of Standards and Technology Special Publication 800-53</a:t>
            </a:r>
            <a:endParaRPr/>
          </a:p>
          <a:p>
            <a:pPr indent="-323850" lvl="1" marL="914400" rtl="0" algn="l">
              <a:lnSpc>
                <a:spcPct val="115000"/>
              </a:lnSpc>
              <a:spcBef>
                <a:spcPts val="0"/>
              </a:spcBef>
              <a:spcAft>
                <a:spcPts val="1000"/>
              </a:spcAft>
              <a:buSzPts val="1900"/>
              <a:buChar char="○"/>
            </a:pPr>
            <a:r>
              <a:rPr lang="en"/>
              <a:t>NIST SP 800-53</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9" name="Shape 989"/>
        <p:cNvGrpSpPr/>
        <p:nvPr/>
      </p:nvGrpSpPr>
      <p:grpSpPr>
        <a:xfrm>
          <a:off x="0" y="0"/>
          <a:ext cx="0" cy="0"/>
          <a:chOff x="0" y="0"/>
          <a:chExt cx="0" cy="0"/>
        </a:xfrm>
      </p:grpSpPr>
      <p:sp>
        <p:nvSpPr>
          <p:cNvPr id="990" name="Google Shape;990;p153"/>
          <p:cNvSpPr txBox="1"/>
          <p:nvPr>
            <p:ph idx="1" type="body"/>
          </p:nvPr>
        </p:nvSpPr>
        <p:spPr>
          <a:xfrm>
            <a:off x="671757" y="1167124"/>
            <a:ext cx="6972300" cy="26418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4B2E83"/>
              </a:buClr>
              <a:buSzPts val="5000"/>
              <a:buNone/>
            </a:pPr>
            <a:r>
              <a:rPr lang="en"/>
              <a:t>CARES Act Funding and COVID Research</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4" name="Shape 994"/>
        <p:cNvGrpSpPr/>
        <p:nvPr/>
      </p:nvGrpSpPr>
      <p:grpSpPr>
        <a:xfrm>
          <a:off x="0" y="0"/>
          <a:ext cx="0" cy="0"/>
          <a:chOff x="0" y="0"/>
          <a:chExt cx="0" cy="0"/>
        </a:xfrm>
      </p:grpSpPr>
      <p:sp>
        <p:nvSpPr>
          <p:cNvPr id="995" name="Google Shape;995;p154"/>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4B2E83"/>
              </a:buClr>
              <a:buSzPts val="3000"/>
              <a:buNone/>
            </a:pPr>
            <a:r>
              <a:rPr lang="en">
                <a:latin typeface="Arial"/>
                <a:ea typeface="Arial"/>
                <a:cs typeface="Arial"/>
                <a:sym typeface="Arial"/>
              </a:rPr>
              <a:t>Federal Appropriations/Aid Related to COVID</a:t>
            </a:r>
            <a:endParaRPr/>
          </a:p>
        </p:txBody>
      </p:sp>
      <p:sp>
        <p:nvSpPr>
          <p:cNvPr id="996" name="Google Shape;996;p154"/>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4B2E83"/>
              </a:buClr>
              <a:buSzPts val="2400"/>
              <a:buNone/>
            </a:pPr>
            <a:r>
              <a:rPr lang="en">
                <a:latin typeface="Arial"/>
                <a:ea typeface="Arial"/>
                <a:cs typeface="Arial"/>
                <a:sym typeface="Arial"/>
              </a:rPr>
              <a:t>Three Acts of Congress relating to funding due to the impacts from COVID:</a:t>
            </a:r>
            <a:endParaRPr/>
          </a:p>
          <a:p>
            <a:pPr indent="-190500" lvl="0" marL="342900" rtl="0" algn="l">
              <a:spcBef>
                <a:spcPts val="480"/>
              </a:spcBef>
              <a:spcAft>
                <a:spcPts val="0"/>
              </a:spcAft>
              <a:buClr>
                <a:srgbClr val="4B2E83"/>
              </a:buClr>
              <a:buSzPts val="2400"/>
              <a:buNone/>
            </a:pPr>
            <a:r>
              <a:t/>
            </a:r>
            <a:endParaRPr>
              <a:latin typeface="Arial"/>
              <a:ea typeface="Arial"/>
              <a:cs typeface="Arial"/>
              <a:sym typeface="Arial"/>
            </a:endParaRPr>
          </a:p>
          <a:p>
            <a:pPr indent="-342900" lvl="0" marL="342900" rtl="0" algn="l">
              <a:spcBef>
                <a:spcPts val="480"/>
              </a:spcBef>
              <a:spcAft>
                <a:spcPts val="0"/>
              </a:spcAft>
              <a:buClr>
                <a:srgbClr val="4B2E83"/>
              </a:buClr>
              <a:buSzPts val="2400"/>
              <a:buChar char="&gt;"/>
            </a:pPr>
            <a:r>
              <a:rPr lang="en">
                <a:latin typeface="Arial"/>
                <a:ea typeface="Arial"/>
                <a:cs typeface="Arial"/>
                <a:sym typeface="Arial"/>
              </a:rPr>
              <a:t>Coronavirus Preparedness and Response Supplemental Appropriations Act, 2020 (PL 116-123)</a:t>
            </a:r>
            <a:endParaRPr/>
          </a:p>
          <a:p>
            <a:pPr indent="-342900" lvl="0" marL="342900" rtl="0" algn="l">
              <a:spcBef>
                <a:spcPts val="480"/>
              </a:spcBef>
              <a:spcAft>
                <a:spcPts val="0"/>
              </a:spcAft>
              <a:buClr>
                <a:srgbClr val="4B2E83"/>
              </a:buClr>
              <a:buSzPts val="2400"/>
              <a:buChar char="&gt;"/>
            </a:pPr>
            <a:r>
              <a:rPr lang="en">
                <a:latin typeface="Arial"/>
                <a:ea typeface="Arial"/>
                <a:cs typeface="Arial"/>
                <a:sym typeface="Arial"/>
              </a:rPr>
              <a:t>Coronavirus Aid, Relief, and Economic Security (CARES) Act (PL 116-136)</a:t>
            </a:r>
            <a:endParaRPr/>
          </a:p>
          <a:p>
            <a:pPr indent="-342900" lvl="0" marL="342900" rtl="0" algn="l">
              <a:spcBef>
                <a:spcPts val="480"/>
              </a:spcBef>
              <a:spcAft>
                <a:spcPts val="0"/>
              </a:spcAft>
              <a:buClr>
                <a:srgbClr val="4B2E83"/>
              </a:buClr>
              <a:buSzPts val="2400"/>
              <a:buChar char="&gt;"/>
            </a:pPr>
            <a:r>
              <a:rPr lang="en">
                <a:latin typeface="Arial"/>
                <a:ea typeface="Arial"/>
                <a:cs typeface="Arial"/>
                <a:sym typeface="Arial"/>
              </a:rPr>
              <a:t>Paycheck Protection Program and Health Care Enhancement Act (PL 116-139)</a:t>
            </a:r>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p:txBody>
      </p:sp>
      <p:sp>
        <p:nvSpPr>
          <p:cNvPr id="997" name="Google Shape;997;p154"/>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1" name="Shape 1001"/>
        <p:cNvGrpSpPr/>
        <p:nvPr/>
      </p:nvGrpSpPr>
      <p:grpSpPr>
        <a:xfrm>
          <a:off x="0" y="0"/>
          <a:ext cx="0" cy="0"/>
          <a:chOff x="0" y="0"/>
          <a:chExt cx="0" cy="0"/>
        </a:xfrm>
      </p:grpSpPr>
      <p:sp>
        <p:nvSpPr>
          <p:cNvPr id="1002" name="Google Shape;1002;p155"/>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4B2E83"/>
              </a:buClr>
              <a:buSzPts val="3000"/>
              <a:buNone/>
            </a:pPr>
            <a:r>
              <a:rPr lang="en">
                <a:latin typeface="Arial"/>
                <a:ea typeface="Arial"/>
                <a:cs typeface="Arial"/>
                <a:sym typeface="Arial"/>
              </a:rPr>
              <a:t>Federal Appropriations Related to COVID</a:t>
            </a:r>
            <a:endParaRPr/>
          </a:p>
        </p:txBody>
      </p:sp>
      <p:sp>
        <p:nvSpPr>
          <p:cNvPr id="1003" name="Google Shape;1003;p155"/>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4B2E83"/>
              </a:buClr>
              <a:buSzPts val="2400"/>
              <a:buNone/>
            </a:pPr>
            <a:r>
              <a:rPr lang="en">
                <a:latin typeface="Arial"/>
                <a:ea typeface="Arial"/>
                <a:cs typeface="Arial"/>
                <a:sym typeface="Arial"/>
              </a:rPr>
              <a:t>OMB has instructed federal agencies to track and report funding from the “Three Acts”.</a:t>
            </a:r>
            <a:endParaRPr/>
          </a:p>
          <a:p>
            <a:pPr indent="-190500" lvl="0" marL="342900" rtl="0" algn="l">
              <a:spcBef>
                <a:spcPts val="480"/>
              </a:spcBef>
              <a:spcAft>
                <a:spcPts val="0"/>
              </a:spcAft>
              <a:buClr>
                <a:srgbClr val="4B2E83"/>
              </a:buClr>
              <a:buSzPts val="2400"/>
              <a:buNone/>
            </a:pPr>
            <a:r>
              <a:t/>
            </a:r>
            <a:endParaRPr>
              <a:latin typeface="Arial"/>
              <a:ea typeface="Arial"/>
              <a:cs typeface="Arial"/>
              <a:sym typeface="Arial"/>
            </a:endParaRPr>
          </a:p>
          <a:p>
            <a:pPr indent="-342900" lvl="0" marL="342900" rtl="0" algn="l">
              <a:spcBef>
                <a:spcPts val="480"/>
              </a:spcBef>
              <a:spcAft>
                <a:spcPts val="0"/>
              </a:spcAft>
              <a:buClr>
                <a:srgbClr val="4B2E83"/>
              </a:buClr>
              <a:buSzPts val="2400"/>
              <a:buFont typeface="Merriweather Sans"/>
              <a:buChar char="&gt;"/>
            </a:pPr>
            <a:r>
              <a:rPr lang="en">
                <a:latin typeface="Arial"/>
                <a:ea typeface="Arial"/>
                <a:cs typeface="Arial"/>
                <a:sym typeface="Arial"/>
              </a:rPr>
              <a:t>UW will also track funds from the “Three Acts” because:</a:t>
            </a:r>
            <a:endParaRPr/>
          </a:p>
          <a:p>
            <a:pPr indent="-285750" lvl="1" marL="742950" rtl="0" algn="l">
              <a:spcBef>
                <a:spcPts val="400"/>
              </a:spcBef>
              <a:spcAft>
                <a:spcPts val="0"/>
              </a:spcAft>
              <a:buClr>
                <a:srgbClr val="4B2E83"/>
              </a:buClr>
              <a:buSzPts val="2000"/>
              <a:buChar char="–"/>
            </a:pPr>
            <a:r>
              <a:rPr lang="en">
                <a:latin typeface="Arial"/>
                <a:ea typeface="Arial"/>
                <a:cs typeface="Arial"/>
                <a:sym typeface="Arial"/>
              </a:rPr>
              <a:t>If federal agencies are tracking funds separately, it is prudent for UW to follow their lead.</a:t>
            </a:r>
            <a:endParaRPr/>
          </a:p>
          <a:p>
            <a:pPr indent="-285750" lvl="1" marL="742950" rtl="0" algn="l">
              <a:spcBef>
                <a:spcPts val="400"/>
              </a:spcBef>
              <a:spcAft>
                <a:spcPts val="0"/>
              </a:spcAft>
              <a:buClr>
                <a:srgbClr val="4B2E83"/>
              </a:buClr>
              <a:buSzPts val="2000"/>
              <a:buChar char="–"/>
            </a:pPr>
            <a:r>
              <a:rPr lang="en">
                <a:latin typeface="Arial"/>
                <a:ea typeface="Arial"/>
                <a:cs typeface="Arial"/>
                <a:sym typeface="Arial"/>
              </a:rPr>
              <a:t>High probability these funds are audited in the future; separate accountability is critical to preparing for an audit.</a:t>
            </a:r>
            <a:endParaRPr/>
          </a:p>
        </p:txBody>
      </p:sp>
      <p:sp>
        <p:nvSpPr>
          <p:cNvPr id="1004" name="Google Shape;1004;p155"/>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8" name="Shape 1008"/>
        <p:cNvGrpSpPr/>
        <p:nvPr/>
      </p:nvGrpSpPr>
      <p:grpSpPr>
        <a:xfrm>
          <a:off x="0" y="0"/>
          <a:ext cx="0" cy="0"/>
          <a:chOff x="0" y="0"/>
          <a:chExt cx="0" cy="0"/>
        </a:xfrm>
      </p:grpSpPr>
      <p:sp>
        <p:nvSpPr>
          <p:cNvPr id="1009" name="Google Shape;1009;p156"/>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4B2E83"/>
              </a:buClr>
              <a:buSzPts val="3000"/>
              <a:buNone/>
            </a:pPr>
            <a:r>
              <a:rPr lang="en">
                <a:latin typeface="Arial"/>
                <a:ea typeface="Arial"/>
                <a:cs typeface="Arial"/>
                <a:sym typeface="Arial"/>
              </a:rPr>
              <a:t>COVID Research Not Funded by the “Three Acts”</a:t>
            </a:r>
            <a:endParaRPr/>
          </a:p>
        </p:txBody>
      </p:sp>
      <p:sp>
        <p:nvSpPr>
          <p:cNvPr id="1010" name="Google Shape;1010;p156"/>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4B2E83"/>
              </a:buClr>
              <a:buSzPts val="2400"/>
              <a:buFont typeface="Merriweather Sans"/>
              <a:buChar char="&gt;"/>
            </a:pPr>
            <a:r>
              <a:rPr lang="en">
                <a:latin typeface="Arial"/>
                <a:ea typeface="Arial"/>
                <a:cs typeface="Arial"/>
                <a:sym typeface="Arial"/>
              </a:rPr>
              <a:t>There may (will) be Awards which are classified as “COVID Research” that are not funded by the “Three Acts”</a:t>
            </a:r>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285750" lvl="1" marL="742950" rtl="0" algn="l">
              <a:spcBef>
                <a:spcPts val="480"/>
              </a:spcBef>
              <a:spcAft>
                <a:spcPts val="0"/>
              </a:spcAft>
              <a:buClr>
                <a:srgbClr val="4B2E83"/>
              </a:buClr>
              <a:buSzPts val="2400"/>
              <a:buChar char="–"/>
            </a:pPr>
            <a:r>
              <a:rPr lang="en" sz="2400">
                <a:latin typeface="Arial"/>
                <a:ea typeface="Arial"/>
                <a:cs typeface="Arial"/>
                <a:sym typeface="Arial"/>
              </a:rPr>
              <a:t>Example: COVID research funded via a non-federal sponsor/non-federal funds</a:t>
            </a:r>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342900" lvl="0" marL="342900" rtl="0" algn="l">
              <a:spcBef>
                <a:spcPts val="480"/>
              </a:spcBef>
              <a:spcAft>
                <a:spcPts val="0"/>
              </a:spcAft>
              <a:buClr>
                <a:srgbClr val="4B2E83"/>
              </a:buClr>
              <a:buSzPts val="2400"/>
              <a:buFont typeface="Merriweather Sans"/>
              <a:buChar char="&gt;"/>
            </a:pPr>
            <a:r>
              <a:rPr lang="en">
                <a:latin typeface="Arial"/>
                <a:ea typeface="Arial"/>
                <a:cs typeface="Arial"/>
                <a:sym typeface="Arial"/>
              </a:rPr>
              <a:t>UW will also track overall research related to COVID</a:t>
            </a:r>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p:txBody>
      </p:sp>
      <p:sp>
        <p:nvSpPr>
          <p:cNvPr id="1011" name="Google Shape;1011;p156"/>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5" name="Shape 1015"/>
        <p:cNvGrpSpPr/>
        <p:nvPr/>
      </p:nvGrpSpPr>
      <p:grpSpPr>
        <a:xfrm>
          <a:off x="0" y="0"/>
          <a:ext cx="0" cy="0"/>
          <a:chOff x="0" y="0"/>
          <a:chExt cx="0" cy="0"/>
        </a:xfrm>
      </p:grpSpPr>
      <p:sp>
        <p:nvSpPr>
          <p:cNvPr id="1016" name="Google Shape;1016;p157"/>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4B2E83"/>
              </a:buClr>
              <a:buSzPts val="3000"/>
              <a:buNone/>
            </a:pPr>
            <a:r>
              <a:rPr lang="en">
                <a:latin typeface="Arial"/>
                <a:ea typeface="Arial"/>
                <a:cs typeface="Arial"/>
                <a:sym typeface="Arial"/>
              </a:rPr>
              <a:t>Tracking the “Three Acts” and COVID Research</a:t>
            </a:r>
            <a:endParaRPr/>
          </a:p>
        </p:txBody>
      </p:sp>
      <p:sp>
        <p:nvSpPr>
          <p:cNvPr id="1017" name="Google Shape;1017;p157"/>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4B2E83"/>
              </a:buClr>
              <a:buSzPts val="2400"/>
              <a:buFont typeface="Merriweather Sans"/>
              <a:buChar char="&gt;"/>
            </a:pPr>
            <a:r>
              <a:rPr lang="en">
                <a:latin typeface="Arial"/>
                <a:ea typeface="Arial"/>
                <a:cs typeface="Arial"/>
                <a:sym typeface="Arial"/>
              </a:rPr>
              <a:t>GCA will activate </a:t>
            </a:r>
            <a:r>
              <a:rPr lang="en">
                <a:solidFill>
                  <a:schemeClr val="dk1"/>
                </a:solidFill>
                <a:latin typeface="Arial"/>
                <a:ea typeface="Arial"/>
                <a:cs typeface="Arial"/>
                <a:sym typeface="Arial"/>
              </a:rPr>
              <a:t>two</a:t>
            </a:r>
            <a:r>
              <a:rPr lang="en">
                <a:latin typeface="Arial"/>
                <a:ea typeface="Arial"/>
                <a:cs typeface="Arial"/>
                <a:sym typeface="Arial"/>
              </a:rPr>
              <a:t> Grant Control Flags in the financial system for Awards which represent:</a:t>
            </a:r>
            <a:endParaRPr/>
          </a:p>
          <a:p>
            <a:pPr indent="-285750" lvl="1" marL="742950" rtl="0" algn="l">
              <a:spcBef>
                <a:spcPts val="480"/>
              </a:spcBef>
              <a:spcAft>
                <a:spcPts val="0"/>
              </a:spcAft>
              <a:buClr>
                <a:srgbClr val="4B2E83"/>
              </a:buClr>
              <a:buSzPts val="2400"/>
              <a:buChar char="–"/>
            </a:pPr>
            <a:r>
              <a:rPr lang="en" sz="2400">
                <a:latin typeface="Arial"/>
                <a:ea typeface="Arial"/>
                <a:cs typeface="Arial"/>
                <a:sym typeface="Arial"/>
              </a:rPr>
              <a:t>Funding issued under the “Three Acts” or </a:t>
            </a:r>
            <a:endParaRPr/>
          </a:p>
          <a:p>
            <a:pPr indent="-285750" lvl="1" marL="742950" rtl="0" algn="l">
              <a:spcBef>
                <a:spcPts val="480"/>
              </a:spcBef>
              <a:spcAft>
                <a:spcPts val="0"/>
              </a:spcAft>
              <a:buClr>
                <a:srgbClr val="4B2E83"/>
              </a:buClr>
              <a:buSzPts val="2400"/>
              <a:buChar char="–"/>
            </a:pPr>
            <a:r>
              <a:rPr lang="en" sz="2400">
                <a:latin typeface="Arial"/>
                <a:ea typeface="Arial"/>
                <a:cs typeface="Arial"/>
                <a:sym typeface="Arial"/>
              </a:rPr>
              <a:t>Funding where the purpose of the Award is COVID research</a:t>
            </a:r>
            <a:endParaRPr/>
          </a:p>
          <a:p>
            <a:pPr indent="-158750" lvl="1" marL="742950" rtl="0" algn="l">
              <a:spcBef>
                <a:spcPts val="400"/>
              </a:spcBef>
              <a:spcAft>
                <a:spcPts val="0"/>
              </a:spcAft>
              <a:buClr>
                <a:srgbClr val="4B2E83"/>
              </a:buClr>
              <a:buSzPts val="2000"/>
              <a:buNone/>
            </a:pPr>
            <a:r>
              <a:t/>
            </a:r>
            <a:endParaRPr>
              <a:latin typeface="Arial"/>
              <a:ea typeface="Arial"/>
              <a:cs typeface="Arial"/>
              <a:sym typeface="Arial"/>
            </a:endParaRPr>
          </a:p>
          <a:p>
            <a:pPr indent="-342900" lvl="0" marL="342900" rtl="0" algn="l">
              <a:spcBef>
                <a:spcPts val="480"/>
              </a:spcBef>
              <a:spcAft>
                <a:spcPts val="0"/>
              </a:spcAft>
              <a:buClr>
                <a:srgbClr val="4B2E83"/>
              </a:buClr>
              <a:buSzPts val="2400"/>
              <a:buFont typeface="Merriweather Sans"/>
              <a:buChar char="&gt;"/>
            </a:pPr>
            <a:r>
              <a:rPr lang="en">
                <a:latin typeface="Arial"/>
                <a:ea typeface="Arial"/>
                <a:cs typeface="Arial"/>
                <a:sym typeface="Arial"/>
              </a:rPr>
              <a:t>GCA will review the Notice of Award and applicable award documentation in order to determine which flag to activate, if applicable.</a:t>
            </a:r>
            <a:endParaRPr/>
          </a:p>
        </p:txBody>
      </p:sp>
      <p:sp>
        <p:nvSpPr>
          <p:cNvPr id="1018" name="Google Shape;1018;p157"/>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2" name="Shape 1022"/>
        <p:cNvGrpSpPr/>
        <p:nvPr/>
      </p:nvGrpSpPr>
      <p:grpSpPr>
        <a:xfrm>
          <a:off x="0" y="0"/>
          <a:ext cx="0" cy="0"/>
          <a:chOff x="0" y="0"/>
          <a:chExt cx="0" cy="0"/>
        </a:xfrm>
      </p:grpSpPr>
      <p:sp>
        <p:nvSpPr>
          <p:cNvPr id="1023" name="Google Shape;1023;p158"/>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4B2E83"/>
              </a:buClr>
              <a:buSzPts val="3000"/>
              <a:buNone/>
            </a:pPr>
            <a:r>
              <a:rPr lang="en">
                <a:latin typeface="Arial"/>
                <a:ea typeface="Arial"/>
                <a:cs typeface="Arial"/>
                <a:sym typeface="Arial"/>
              </a:rPr>
              <a:t>Supplemental Funding Issued Under the “Three Acts”</a:t>
            </a:r>
            <a:endParaRPr/>
          </a:p>
        </p:txBody>
      </p:sp>
      <p:sp>
        <p:nvSpPr>
          <p:cNvPr id="1024" name="Google Shape;1024;p158"/>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4B2E83"/>
              </a:buClr>
              <a:buSzPts val="2400"/>
              <a:buFont typeface="Merriweather Sans"/>
              <a:buChar char="&gt;"/>
            </a:pPr>
            <a:r>
              <a:rPr lang="en">
                <a:latin typeface="Arial"/>
                <a:ea typeface="Arial"/>
                <a:cs typeface="Arial"/>
                <a:sym typeface="Arial"/>
              </a:rPr>
              <a:t>Active awards in which supplemental funding was issued under the “Three Acts” will require a sub budget. (</a:t>
            </a:r>
            <a:r>
              <a:rPr i="1" lang="en">
                <a:latin typeface="Arial"/>
                <a:ea typeface="Arial"/>
                <a:cs typeface="Arial"/>
                <a:sym typeface="Arial"/>
              </a:rPr>
              <a:t>example on next slide</a:t>
            </a:r>
            <a:r>
              <a:rPr lang="en">
                <a:latin typeface="Arial"/>
                <a:ea typeface="Arial"/>
                <a:cs typeface="Arial"/>
                <a:sym typeface="Arial"/>
              </a:rPr>
              <a:t>)</a:t>
            </a:r>
            <a:endParaRPr/>
          </a:p>
          <a:p>
            <a:pPr indent="-190500" lvl="0" marL="342900" rtl="0" algn="l">
              <a:lnSpc>
                <a:spcPct val="90000"/>
              </a:lnSpc>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342900" lvl="0" marL="342900" rtl="0" algn="l">
              <a:lnSpc>
                <a:spcPct val="90000"/>
              </a:lnSpc>
              <a:spcBef>
                <a:spcPts val="480"/>
              </a:spcBef>
              <a:spcAft>
                <a:spcPts val="0"/>
              </a:spcAft>
              <a:buClr>
                <a:srgbClr val="4B2E83"/>
              </a:buClr>
              <a:buSzPts val="2400"/>
              <a:buFont typeface="Merriweather Sans"/>
              <a:buChar char="&gt;"/>
            </a:pPr>
            <a:r>
              <a:rPr lang="en">
                <a:latin typeface="Arial"/>
                <a:ea typeface="Arial"/>
                <a:cs typeface="Arial"/>
                <a:sym typeface="Arial"/>
              </a:rPr>
              <a:t>Separate accounting is required even if the sponsor does not require separate financial reporting or invoicing.</a:t>
            </a:r>
            <a:endParaRPr/>
          </a:p>
          <a:p>
            <a:pPr indent="-190500" lvl="0" marL="342900" rtl="0" algn="l">
              <a:lnSpc>
                <a:spcPct val="90000"/>
              </a:lnSpc>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342900" lvl="0" marL="342900" rtl="0" algn="l">
              <a:lnSpc>
                <a:spcPct val="90000"/>
              </a:lnSpc>
              <a:spcBef>
                <a:spcPts val="480"/>
              </a:spcBef>
              <a:spcAft>
                <a:spcPts val="0"/>
              </a:spcAft>
              <a:buClr>
                <a:srgbClr val="4B2E83"/>
              </a:buClr>
              <a:buSzPts val="2400"/>
              <a:buFont typeface="Merriweather Sans"/>
              <a:buChar char="&gt;"/>
            </a:pPr>
            <a:r>
              <a:rPr lang="en">
                <a:latin typeface="Arial"/>
                <a:ea typeface="Arial"/>
                <a:cs typeface="Arial"/>
                <a:sym typeface="Arial"/>
              </a:rPr>
              <a:t>GCA will create the sub budget and allocate funding when the supplemental funding is processed.</a:t>
            </a:r>
            <a:endParaRPr/>
          </a:p>
          <a:p>
            <a:pPr indent="-190500" lvl="0" marL="342900" rtl="0" algn="l">
              <a:lnSpc>
                <a:spcPct val="90000"/>
              </a:lnSpc>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190500" lvl="0" marL="342900" rtl="0" algn="l">
              <a:lnSpc>
                <a:spcPct val="90000"/>
              </a:lnSpc>
              <a:spcBef>
                <a:spcPts val="480"/>
              </a:spcBef>
              <a:spcAft>
                <a:spcPts val="0"/>
              </a:spcAft>
              <a:buClr>
                <a:srgbClr val="4B2E83"/>
              </a:buClr>
              <a:buSzPts val="2400"/>
              <a:buFont typeface="Merriweather Sans"/>
              <a:buNone/>
            </a:pPr>
            <a:r>
              <a:t/>
            </a:r>
            <a:endParaRPr>
              <a:latin typeface="Arial"/>
              <a:ea typeface="Arial"/>
              <a:cs typeface="Arial"/>
              <a:sym typeface="Arial"/>
            </a:endParaRPr>
          </a:p>
        </p:txBody>
      </p:sp>
      <p:sp>
        <p:nvSpPr>
          <p:cNvPr id="1025" name="Google Shape;1025;p158"/>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9" name="Shape 1029"/>
        <p:cNvGrpSpPr/>
        <p:nvPr/>
      </p:nvGrpSpPr>
      <p:grpSpPr>
        <a:xfrm>
          <a:off x="0" y="0"/>
          <a:ext cx="0" cy="0"/>
          <a:chOff x="0" y="0"/>
          <a:chExt cx="0" cy="0"/>
        </a:xfrm>
      </p:grpSpPr>
      <p:sp>
        <p:nvSpPr>
          <p:cNvPr id="1030" name="Google Shape;1030;p159"/>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4B2E83"/>
              </a:buClr>
              <a:buSzPts val="3000"/>
              <a:buNone/>
            </a:pPr>
            <a:r>
              <a:rPr lang="en">
                <a:latin typeface="Arial"/>
                <a:ea typeface="Arial"/>
                <a:cs typeface="Arial"/>
                <a:sym typeface="Arial"/>
              </a:rPr>
              <a:t>Supplemental Funding Issued Under the “Three Acts” - Example</a:t>
            </a:r>
            <a:endParaRPr/>
          </a:p>
        </p:txBody>
      </p:sp>
      <p:sp>
        <p:nvSpPr>
          <p:cNvPr id="1031" name="Google Shape;1031;p159"/>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B2E83"/>
              </a:buClr>
              <a:buSzPts val="2220"/>
              <a:buNone/>
            </a:pPr>
            <a:r>
              <a:rPr lang="en" sz="2220">
                <a:latin typeface="Arial"/>
                <a:ea typeface="Arial"/>
                <a:cs typeface="Arial"/>
                <a:sym typeface="Arial"/>
              </a:rPr>
              <a:t>Federal Award A</a:t>
            </a:r>
            <a:endParaRPr/>
          </a:p>
          <a:p>
            <a:pPr indent="0" lvl="0" marL="0" rtl="0" algn="l">
              <a:lnSpc>
                <a:spcPct val="90000"/>
              </a:lnSpc>
              <a:spcBef>
                <a:spcPts val="444"/>
              </a:spcBef>
              <a:spcAft>
                <a:spcPts val="0"/>
              </a:spcAft>
              <a:buClr>
                <a:srgbClr val="4B2E83"/>
              </a:buClr>
              <a:buSzPts val="2220"/>
              <a:buNone/>
            </a:pPr>
            <a:r>
              <a:t/>
            </a:r>
            <a:endParaRPr sz="2220">
              <a:latin typeface="Arial"/>
              <a:ea typeface="Arial"/>
              <a:cs typeface="Arial"/>
              <a:sym typeface="Arial"/>
            </a:endParaRPr>
          </a:p>
          <a:p>
            <a:pPr indent="0" lvl="0" marL="0" rtl="0" algn="l">
              <a:lnSpc>
                <a:spcPct val="90000"/>
              </a:lnSpc>
              <a:spcBef>
                <a:spcPts val="444"/>
              </a:spcBef>
              <a:spcAft>
                <a:spcPts val="0"/>
              </a:spcAft>
              <a:buClr>
                <a:srgbClr val="4B2E83"/>
              </a:buClr>
              <a:buSzPts val="2220"/>
              <a:buNone/>
            </a:pPr>
            <a:r>
              <a:rPr lang="en" sz="2220">
                <a:latin typeface="Arial"/>
                <a:ea typeface="Arial"/>
                <a:cs typeface="Arial"/>
                <a:sym typeface="Arial"/>
              </a:rPr>
              <a:t>Original Funding from normal appropriations: $100,000</a:t>
            </a:r>
            <a:br>
              <a:rPr lang="en" sz="2220">
                <a:latin typeface="Arial"/>
                <a:ea typeface="Arial"/>
                <a:cs typeface="Arial"/>
                <a:sym typeface="Arial"/>
              </a:rPr>
            </a:br>
            <a:r>
              <a:rPr lang="en" sz="2220">
                <a:latin typeface="Arial"/>
                <a:ea typeface="Arial"/>
                <a:cs typeface="Arial"/>
                <a:sym typeface="Arial"/>
              </a:rPr>
              <a:t>Supplemental Funding via “Three Acts”: $50,000</a:t>
            </a:r>
            <a:endParaRPr/>
          </a:p>
          <a:p>
            <a:pPr indent="0" lvl="0" marL="0" rtl="0" algn="l">
              <a:lnSpc>
                <a:spcPct val="90000"/>
              </a:lnSpc>
              <a:spcBef>
                <a:spcPts val="444"/>
              </a:spcBef>
              <a:spcAft>
                <a:spcPts val="0"/>
              </a:spcAft>
              <a:buClr>
                <a:srgbClr val="4B2E83"/>
              </a:buClr>
              <a:buSzPts val="2220"/>
              <a:buNone/>
            </a:pPr>
            <a:r>
              <a:t/>
            </a:r>
            <a:endParaRPr sz="2220">
              <a:latin typeface="Arial"/>
              <a:ea typeface="Arial"/>
              <a:cs typeface="Arial"/>
              <a:sym typeface="Arial"/>
            </a:endParaRPr>
          </a:p>
          <a:p>
            <a:pPr indent="0" lvl="0" marL="0" rtl="0" algn="l">
              <a:lnSpc>
                <a:spcPct val="90000"/>
              </a:lnSpc>
              <a:spcBef>
                <a:spcPts val="444"/>
              </a:spcBef>
              <a:spcAft>
                <a:spcPts val="0"/>
              </a:spcAft>
              <a:buClr>
                <a:srgbClr val="4B2E83"/>
              </a:buClr>
              <a:buSzPts val="2220"/>
              <a:buNone/>
            </a:pPr>
            <a:r>
              <a:rPr lang="en" sz="2220">
                <a:latin typeface="Arial"/>
                <a:ea typeface="Arial"/>
                <a:cs typeface="Arial"/>
                <a:sym typeface="Arial"/>
              </a:rPr>
              <a:t>In this scenario, GCA will create a sub budget to track the $50,000 in supplemental funding issued under the “Three Acts”.</a:t>
            </a:r>
            <a:endParaRPr/>
          </a:p>
          <a:p>
            <a:pPr indent="0" lvl="0" marL="0" rtl="0" algn="l">
              <a:lnSpc>
                <a:spcPct val="90000"/>
              </a:lnSpc>
              <a:spcBef>
                <a:spcPts val="444"/>
              </a:spcBef>
              <a:spcAft>
                <a:spcPts val="0"/>
              </a:spcAft>
              <a:buClr>
                <a:srgbClr val="4B2E83"/>
              </a:buClr>
              <a:buSzPts val="2220"/>
              <a:buNone/>
            </a:pPr>
            <a:r>
              <a:t/>
            </a:r>
            <a:endParaRPr sz="2220">
              <a:latin typeface="Arial"/>
              <a:ea typeface="Arial"/>
              <a:cs typeface="Arial"/>
              <a:sym typeface="Arial"/>
            </a:endParaRPr>
          </a:p>
          <a:p>
            <a:pPr indent="0" lvl="0" marL="0" rtl="0" algn="l">
              <a:lnSpc>
                <a:spcPct val="90000"/>
              </a:lnSpc>
              <a:spcBef>
                <a:spcPts val="444"/>
              </a:spcBef>
              <a:spcAft>
                <a:spcPts val="0"/>
              </a:spcAft>
              <a:buClr>
                <a:srgbClr val="4B2E83"/>
              </a:buClr>
              <a:buSzPts val="2220"/>
              <a:buNone/>
            </a:pPr>
            <a:r>
              <a:rPr lang="en" sz="2220">
                <a:latin typeface="Arial"/>
                <a:ea typeface="Arial"/>
                <a:cs typeface="Arial"/>
                <a:sym typeface="Arial"/>
              </a:rPr>
              <a:t>Expenditures related to the supplemental funding must be charged to the sub budget.</a:t>
            </a:r>
            <a:endParaRPr/>
          </a:p>
        </p:txBody>
      </p:sp>
      <p:sp>
        <p:nvSpPr>
          <p:cNvPr id="1032" name="Google Shape;1032;p159"/>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6" name="Shape 1036"/>
        <p:cNvGrpSpPr/>
        <p:nvPr/>
      </p:nvGrpSpPr>
      <p:grpSpPr>
        <a:xfrm>
          <a:off x="0" y="0"/>
          <a:ext cx="0" cy="0"/>
          <a:chOff x="0" y="0"/>
          <a:chExt cx="0" cy="0"/>
        </a:xfrm>
      </p:grpSpPr>
      <p:sp>
        <p:nvSpPr>
          <p:cNvPr id="1037" name="Google Shape;1037;p160"/>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4B2E83"/>
              </a:buClr>
              <a:buSzPts val="3000"/>
              <a:buNone/>
            </a:pPr>
            <a:r>
              <a:rPr lang="en">
                <a:latin typeface="Arial"/>
                <a:ea typeface="Arial"/>
                <a:cs typeface="Arial"/>
                <a:sym typeface="Arial"/>
              </a:rPr>
              <a:t>Timeline</a:t>
            </a:r>
            <a:endParaRPr/>
          </a:p>
        </p:txBody>
      </p:sp>
      <p:sp>
        <p:nvSpPr>
          <p:cNvPr id="1038" name="Google Shape;1038;p160"/>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4B2E83"/>
              </a:buClr>
              <a:buSzPts val="2400"/>
              <a:buFont typeface="Merriweather Sans"/>
              <a:buChar char="&gt;"/>
            </a:pPr>
            <a:r>
              <a:rPr lang="en">
                <a:latin typeface="Arial"/>
                <a:ea typeface="Arial"/>
                <a:cs typeface="Arial"/>
                <a:sym typeface="Arial"/>
              </a:rPr>
              <a:t>GCA will begin reviewing current and new funding within the next couple of weeks.</a:t>
            </a:r>
            <a:endParaRPr/>
          </a:p>
          <a:p>
            <a:pPr indent="0" lvl="0" marL="0" rtl="0" algn="l">
              <a:spcBef>
                <a:spcPts val="480"/>
              </a:spcBef>
              <a:spcAft>
                <a:spcPts val="0"/>
              </a:spcAft>
              <a:buClr>
                <a:srgbClr val="4B2E83"/>
              </a:buClr>
              <a:buSzPts val="2400"/>
              <a:buNone/>
            </a:pPr>
            <a:r>
              <a:t/>
            </a:r>
            <a:endParaRPr>
              <a:latin typeface="Arial"/>
              <a:ea typeface="Arial"/>
              <a:cs typeface="Arial"/>
              <a:sym typeface="Arial"/>
            </a:endParaRPr>
          </a:p>
          <a:p>
            <a:pPr indent="-342900" lvl="0" marL="342900" rtl="0" algn="l">
              <a:spcBef>
                <a:spcPts val="480"/>
              </a:spcBef>
              <a:spcAft>
                <a:spcPts val="0"/>
              </a:spcAft>
              <a:buClr>
                <a:srgbClr val="4B2E83"/>
              </a:buClr>
              <a:buSzPts val="2400"/>
              <a:buFont typeface="Merriweather Sans"/>
              <a:buChar char="&gt;"/>
            </a:pPr>
            <a:r>
              <a:rPr lang="en">
                <a:latin typeface="Arial"/>
                <a:ea typeface="Arial"/>
                <a:cs typeface="Arial"/>
                <a:sym typeface="Arial"/>
              </a:rPr>
              <a:t>Estimated date of the end of November to complete review of the Notice of Awards, activation of the Grant Control Flags, and creation of required sub budgets, when applicable.</a:t>
            </a:r>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342900" lvl="0" marL="342900" rtl="0" algn="l">
              <a:spcBef>
                <a:spcPts val="480"/>
              </a:spcBef>
              <a:spcAft>
                <a:spcPts val="0"/>
              </a:spcAft>
              <a:buClr>
                <a:schemeClr val="dk1"/>
              </a:buClr>
              <a:buSzPts val="2400"/>
              <a:buFont typeface="Merriweather Sans"/>
              <a:buChar char="&gt;"/>
            </a:pPr>
            <a:r>
              <a:rPr lang="en">
                <a:solidFill>
                  <a:schemeClr val="dk1"/>
                </a:solidFill>
                <a:latin typeface="Arial"/>
                <a:ea typeface="Arial"/>
                <a:cs typeface="Arial"/>
                <a:sym typeface="Arial"/>
              </a:rPr>
              <a:t>If a new sub budget is needed, GCA will send a notification in Grant Tracker and request that appropriate expenses be transferred to it.</a:t>
            </a:r>
            <a:endParaRPr/>
          </a:p>
          <a:p>
            <a:pPr indent="0" lvl="0" marL="0" rtl="0" algn="l">
              <a:spcBef>
                <a:spcPts val="480"/>
              </a:spcBef>
              <a:spcAft>
                <a:spcPts val="0"/>
              </a:spcAft>
              <a:buClr>
                <a:srgbClr val="4B2E83"/>
              </a:buClr>
              <a:buSzPts val="2400"/>
              <a:buNone/>
            </a:pPr>
            <a:r>
              <a:t/>
            </a:r>
            <a:endParaRPr>
              <a:latin typeface="Arial"/>
              <a:ea typeface="Arial"/>
              <a:cs typeface="Arial"/>
              <a:sym typeface="Arial"/>
            </a:endParaRPr>
          </a:p>
          <a:p>
            <a:pPr indent="0" lvl="0" marL="0" rtl="0" algn="l">
              <a:spcBef>
                <a:spcPts val="480"/>
              </a:spcBef>
              <a:spcAft>
                <a:spcPts val="0"/>
              </a:spcAft>
              <a:buClr>
                <a:srgbClr val="4B2E83"/>
              </a:buClr>
              <a:buSzPts val="2400"/>
              <a:buNone/>
            </a:pPr>
            <a:r>
              <a:t/>
            </a:r>
            <a:endParaRPr>
              <a:latin typeface="Arial"/>
              <a:ea typeface="Arial"/>
              <a:cs typeface="Arial"/>
              <a:sym typeface="Arial"/>
            </a:endParaRPr>
          </a:p>
        </p:txBody>
      </p:sp>
      <p:sp>
        <p:nvSpPr>
          <p:cNvPr id="1039" name="Google Shape;1039;p160"/>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3" name="Shape 1043"/>
        <p:cNvGrpSpPr/>
        <p:nvPr/>
      </p:nvGrpSpPr>
      <p:grpSpPr>
        <a:xfrm>
          <a:off x="0" y="0"/>
          <a:ext cx="0" cy="0"/>
          <a:chOff x="0" y="0"/>
          <a:chExt cx="0" cy="0"/>
        </a:xfrm>
      </p:grpSpPr>
      <p:sp>
        <p:nvSpPr>
          <p:cNvPr id="1044" name="Google Shape;1044;p161"/>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4B2E83"/>
              </a:buClr>
              <a:buSzPts val="4000"/>
              <a:buNone/>
            </a:pPr>
            <a:r>
              <a:rPr lang="en" sz="4000">
                <a:latin typeface="Arial"/>
                <a:ea typeface="Arial"/>
                <a:cs typeface="Arial"/>
                <a:sym typeface="Arial"/>
              </a:rPr>
              <a:t>Questions</a:t>
            </a:r>
            <a:endParaRPr/>
          </a:p>
        </p:txBody>
      </p:sp>
      <p:sp>
        <p:nvSpPr>
          <p:cNvPr id="1045" name="Google Shape;1045;p161"/>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4B2E83"/>
              </a:buClr>
              <a:buSzPts val="2220"/>
              <a:buChar char="&gt;"/>
            </a:pPr>
            <a:r>
              <a:rPr lang="en" sz="2220">
                <a:latin typeface="Arial"/>
                <a:ea typeface="Arial"/>
                <a:cs typeface="Arial"/>
                <a:sym typeface="Arial"/>
              </a:rPr>
              <a:t>Post Award Fiscal Compliance (PAFC)</a:t>
            </a:r>
            <a:endParaRPr/>
          </a:p>
          <a:p>
            <a:pPr indent="-285750" lvl="1" marL="742950" rtl="0" algn="l">
              <a:lnSpc>
                <a:spcPct val="90000"/>
              </a:lnSpc>
              <a:spcBef>
                <a:spcPts val="370"/>
              </a:spcBef>
              <a:spcAft>
                <a:spcPts val="0"/>
              </a:spcAft>
              <a:buClr>
                <a:srgbClr val="4B2E83"/>
              </a:buClr>
              <a:buSzPts val="1850"/>
              <a:buChar char="–"/>
            </a:pPr>
            <a:r>
              <a:rPr lang="en" sz="1850" u="sng">
                <a:solidFill>
                  <a:schemeClr val="hlink"/>
                </a:solidFill>
                <a:latin typeface="Arial"/>
                <a:ea typeface="Arial"/>
                <a:cs typeface="Arial"/>
                <a:sym typeface="Arial"/>
                <a:hlinkClick r:id="rId3"/>
              </a:rPr>
              <a:t>gcafco@uw.edu</a:t>
            </a:r>
            <a:endParaRPr sz="1850">
              <a:latin typeface="Arial"/>
              <a:ea typeface="Arial"/>
              <a:cs typeface="Arial"/>
              <a:sym typeface="Arial"/>
            </a:endParaRPr>
          </a:p>
          <a:p>
            <a:pPr indent="-285750" lvl="1" marL="742950" rtl="0" algn="l">
              <a:lnSpc>
                <a:spcPct val="90000"/>
              </a:lnSpc>
              <a:spcBef>
                <a:spcPts val="370"/>
              </a:spcBef>
              <a:spcAft>
                <a:spcPts val="0"/>
              </a:spcAft>
              <a:buClr>
                <a:srgbClr val="4B2E83"/>
              </a:buClr>
              <a:buSzPts val="1850"/>
              <a:buChar char="–"/>
            </a:pPr>
            <a:r>
              <a:rPr lang="en" sz="1850" u="sng">
                <a:solidFill>
                  <a:schemeClr val="hlink"/>
                </a:solidFill>
                <a:latin typeface="Arial"/>
                <a:ea typeface="Arial"/>
                <a:cs typeface="Arial"/>
                <a:sym typeface="Arial"/>
                <a:hlinkClick r:id="rId4"/>
              </a:rPr>
              <a:t>https://finance.uw.edu/pafc/</a:t>
            </a:r>
            <a:endParaRPr sz="1850">
              <a:latin typeface="Arial"/>
              <a:ea typeface="Arial"/>
              <a:cs typeface="Arial"/>
              <a:sym typeface="Arial"/>
            </a:endParaRPr>
          </a:p>
          <a:p>
            <a:pPr indent="-215265" lvl="1" marL="742950" rtl="0" algn="l">
              <a:lnSpc>
                <a:spcPct val="90000"/>
              </a:lnSpc>
              <a:spcBef>
                <a:spcPts val="222"/>
              </a:spcBef>
              <a:spcAft>
                <a:spcPts val="0"/>
              </a:spcAft>
              <a:buClr>
                <a:srgbClr val="4B2E83"/>
              </a:buClr>
              <a:buSzPts val="1110"/>
              <a:buNone/>
            </a:pPr>
            <a:r>
              <a:t/>
            </a:r>
            <a:endParaRPr sz="1110">
              <a:latin typeface="Arial"/>
              <a:ea typeface="Arial"/>
              <a:cs typeface="Arial"/>
              <a:sym typeface="Arial"/>
            </a:endParaRPr>
          </a:p>
          <a:p>
            <a:pPr indent="-342900" lvl="0" marL="342900" rtl="0" algn="l">
              <a:lnSpc>
                <a:spcPct val="90000"/>
              </a:lnSpc>
              <a:spcBef>
                <a:spcPts val="444"/>
              </a:spcBef>
              <a:spcAft>
                <a:spcPts val="0"/>
              </a:spcAft>
              <a:buClr>
                <a:srgbClr val="4B2E83"/>
              </a:buClr>
              <a:buSzPts val="2220"/>
              <a:buFont typeface="Merriweather Sans"/>
              <a:buChar char="&gt;"/>
            </a:pPr>
            <a:r>
              <a:rPr lang="en" sz="2220">
                <a:latin typeface="Arial"/>
                <a:ea typeface="Arial"/>
                <a:cs typeface="Arial"/>
                <a:sym typeface="Arial"/>
              </a:rPr>
              <a:t>Andra Sawyer</a:t>
            </a:r>
            <a:endParaRPr/>
          </a:p>
          <a:p>
            <a:pPr indent="-285750" lvl="1" marL="742950" rtl="0" algn="l">
              <a:lnSpc>
                <a:spcPct val="90000"/>
              </a:lnSpc>
              <a:spcBef>
                <a:spcPts val="370"/>
              </a:spcBef>
              <a:spcAft>
                <a:spcPts val="0"/>
              </a:spcAft>
              <a:buClr>
                <a:srgbClr val="4B2E83"/>
              </a:buClr>
              <a:buSzPts val="1850"/>
              <a:buChar char="–"/>
            </a:pPr>
            <a:r>
              <a:rPr lang="en" sz="1850" u="sng">
                <a:solidFill>
                  <a:schemeClr val="hlink"/>
                </a:solidFill>
                <a:latin typeface="Arial"/>
                <a:ea typeface="Arial"/>
                <a:cs typeface="Arial"/>
                <a:sym typeface="Arial"/>
                <a:hlinkClick r:id="rId5"/>
              </a:rPr>
              <a:t>andra2@uw.edu</a:t>
            </a:r>
            <a:br>
              <a:rPr lang="en" sz="1850">
                <a:latin typeface="Arial"/>
                <a:ea typeface="Arial"/>
                <a:cs typeface="Arial"/>
                <a:sym typeface="Arial"/>
              </a:rPr>
            </a:br>
            <a:endParaRPr sz="1850">
              <a:latin typeface="Arial"/>
              <a:ea typeface="Arial"/>
              <a:cs typeface="Arial"/>
              <a:sym typeface="Arial"/>
            </a:endParaRPr>
          </a:p>
          <a:p>
            <a:pPr indent="-342900" lvl="0" marL="342900" rtl="0" algn="l">
              <a:lnSpc>
                <a:spcPct val="90000"/>
              </a:lnSpc>
              <a:spcBef>
                <a:spcPts val="444"/>
              </a:spcBef>
              <a:spcAft>
                <a:spcPts val="0"/>
              </a:spcAft>
              <a:buClr>
                <a:srgbClr val="4B2E83"/>
              </a:buClr>
              <a:buSzPts val="2220"/>
              <a:buChar char="&gt;"/>
            </a:pPr>
            <a:r>
              <a:rPr lang="en" sz="2220">
                <a:latin typeface="Arial"/>
                <a:ea typeface="Arial"/>
                <a:cs typeface="Arial"/>
                <a:sym typeface="Arial"/>
              </a:rPr>
              <a:t>Matt Gardner</a:t>
            </a:r>
            <a:endParaRPr/>
          </a:p>
          <a:p>
            <a:pPr indent="-285750" lvl="1" marL="742950" rtl="0" algn="l">
              <a:lnSpc>
                <a:spcPct val="90000"/>
              </a:lnSpc>
              <a:spcBef>
                <a:spcPts val="370"/>
              </a:spcBef>
              <a:spcAft>
                <a:spcPts val="0"/>
              </a:spcAft>
              <a:buClr>
                <a:srgbClr val="4B2E83"/>
              </a:buClr>
              <a:buSzPts val="1850"/>
              <a:buChar char="–"/>
            </a:pPr>
            <a:r>
              <a:rPr lang="en" sz="1850" u="sng">
                <a:solidFill>
                  <a:schemeClr val="hlink"/>
                </a:solidFill>
                <a:latin typeface="Arial"/>
                <a:ea typeface="Arial"/>
                <a:cs typeface="Arial"/>
                <a:sym typeface="Arial"/>
                <a:hlinkClick r:id="rId6"/>
              </a:rPr>
              <a:t>mgard4@uw.edu</a:t>
            </a:r>
            <a:endParaRPr sz="1850">
              <a:latin typeface="Arial"/>
              <a:ea typeface="Arial"/>
              <a:cs typeface="Arial"/>
              <a:sym typeface="Arial"/>
            </a:endParaRPr>
          </a:p>
          <a:p>
            <a:pPr indent="-168275" lvl="1" marL="742950" rtl="0" algn="l">
              <a:lnSpc>
                <a:spcPct val="90000"/>
              </a:lnSpc>
              <a:spcBef>
                <a:spcPts val="370"/>
              </a:spcBef>
              <a:spcAft>
                <a:spcPts val="0"/>
              </a:spcAft>
              <a:buClr>
                <a:srgbClr val="4B2E83"/>
              </a:buClr>
              <a:buSzPts val="1850"/>
              <a:buNone/>
            </a:pPr>
            <a:r>
              <a:t/>
            </a:r>
            <a:endParaRPr sz="1850">
              <a:latin typeface="Arial"/>
              <a:ea typeface="Arial"/>
              <a:cs typeface="Arial"/>
              <a:sym typeface="Arial"/>
            </a:endParaRPr>
          </a:p>
          <a:p>
            <a:pPr indent="-342900" lvl="0" marL="342900" rtl="0" algn="l">
              <a:lnSpc>
                <a:spcPct val="90000"/>
              </a:lnSpc>
              <a:spcBef>
                <a:spcPts val="444"/>
              </a:spcBef>
              <a:spcAft>
                <a:spcPts val="0"/>
              </a:spcAft>
              <a:buClr>
                <a:srgbClr val="4B2E83"/>
              </a:buClr>
              <a:buSzPts val="2220"/>
              <a:buFont typeface="Merriweather Sans"/>
              <a:buChar char="&gt;"/>
            </a:pPr>
            <a:r>
              <a:rPr lang="en" sz="2220">
                <a:latin typeface="Arial"/>
                <a:ea typeface="Arial"/>
                <a:cs typeface="Arial"/>
                <a:sym typeface="Arial"/>
              </a:rPr>
              <a:t>We are available for voice/video calls on Teams and Zoom!</a:t>
            </a:r>
            <a:endParaRPr/>
          </a:p>
          <a:p>
            <a:pPr indent="-215265" lvl="1" marL="742950" rtl="0" algn="l">
              <a:lnSpc>
                <a:spcPct val="90000"/>
              </a:lnSpc>
              <a:spcBef>
                <a:spcPts val="222"/>
              </a:spcBef>
              <a:spcAft>
                <a:spcPts val="0"/>
              </a:spcAft>
              <a:buClr>
                <a:srgbClr val="4B2E83"/>
              </a:buClr>
              <a:buSzPts val="1110"/>
              <a:buNone/>
            </a:pPr>
            <a:r>
              <a:t/>
            </a:r>
            <a:endParaRPr sz="1110">
              <a:latin typeface="Arial"/>
              <a:ea typeface="Arial"/>
              <a:cs typeface="Arial"/>
              <a:sym typeface="Arial"/>
            </a:endParaRPr>
          </a:p>
          <a:p>
            <a:pPr indent="-168275" lvl="1" marL="742950" rtl="0" algn="l">
              <a:lnSpc>
                <a:spcPct val="90000"/>
              </a:lnSpc>
              <a:spcBef>
                <a:spcPts val="370"/>
              </a:spcBef>
              <a:spcAft>
                <a:spcPts val="0"/>
              </a:spcAft>
              <a:buClr>
                <a:srgbClr val="4B2E83"/>
              </a:buClr>
              <a:buSzPts val="1850"/>
              <a:buNone/>
            </a:pPr>
            <a:r>
              <a:t/>
            </a:r>
            <a:endParaRPr sz="1850">
              <a:latin typeface="Arial"/>
              <a:ea typeface="Arial"/>
              <a:cs typeface="Arial"/>
              <a:sym typeface="Arial"/>
            </a:endParaRPr>
          </a:p>
          <a:p>
            <a:pPr indent="-201930" lvl="0" marL="342900" rtl="0" algn="l">
              <a:lnSpc>
                <a:spcPct val="90000"/>
              </a:lnSpc>
              <a:spcBef>
                <a:spcPts val="444"/>
              </a:spcBef>
              <a:spcAft>
                <a:spcPts val="0"/>
              </a:spcAft>
              <a:buClr>
                <a:srgbClr val="4B2E83"/>
              </a:buClr>
              <a:buSzPts val="2220"/>
              <a:buNone/>
            </a:pPr>
            <a:r>
              <a:t/>
            </a:r>
            <a:endParaRPr sz="2220">
              <a:latin typeface="Arial"/>
              <a:ea typeface="Arial"/>
              <a:cs typeface="Arial"/>
              <a:sym typeface="Arial"/>
            </a:endParaRPr>
          </a:p>
        </p:txBody>
      </p:sp>
      <p:sp>
        <p:nvSpPr>
          <p:cNvPr id="1046" name="Google Shape;1046;p161"/>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0" name="Shape 1050"/>
        <p:cNvGrpSpPr/>
        <p:nvPr/>
      </p:nvGrpSpPr>
      <p:grpSpPr>
        <a:xfrm>
          <a:off x="0" y="0"/>
          <a:ext cx="0" cy="0"/>
          <a:chOff x="0" y="0"/>
          <a:chExt cx="0" cy="0"/>
        </a:xfrm>
      </p:grpSpPr>
      <p:pic>
        <p:nvPicPr>
          <p:cNvPr id="1051" name="Google Shape;1051;p162"/>
          <p:cNvPicPr preferRelativeResize="0"/>
          <p:nvPr/>
        </p:nvPicPr>
        <p:blipFill rotWithShape="1">
          <a:blip r:embed="rId3">
            <a:alphaModFix/>
          </a:blip>
          <a:srcRect b="8677" l="7583" r="7019" t="6252"/>
          <a:stretch/>
        </p:blipFill>
        <p:spPr>
          <a:xfrm>
            <a:off x="7622938" y="4748294"/>
            <a:ext cx="1352720" cy="1059312"/>
          </a:xfrm>
          <a:prstGeom prst="rect">
            <a:avLst/>
          </a:prstGeom>
          <a:noFill/>
          <a:ln>
            <a:noFill/>
          </a:ln>
        </p:spPr>
      </p:pic>
      <p:sp>
        <p:nvSpPr>
          <p:cNvPr id="1052" name="Google Shape;1052;p162"/>
          <p:cNvSpPr txBox="1"/>
          <p:nvPr/>
        </p:nvSpPr>
        <p:spPr>
          <a:xfrm>
            <a:off x="618718" y="2097217"/>
            <a:ext cx="7056300" cy="3462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t/>
            </a:r>
            <a:endParaRPr sz="135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rPr lang="en" sz="1350">
                <a:solidFill>
                  <a:schemeClr val="dk1"/>
                </a:solidFill>
                <a:latin typeface="Trebuchet MS"/>
                <a:ea typeface="Trebuchet MS"/>
                <a:cs typeface="Trebuchet MS"/>
                <a:sym typeface="Trebuchet MS"/>
              </a:rPr>
              <a:t> </a:t>
            </a:r>
            <a:endParaRPr/>
          </a:p>
          <a:p>
            <a:pPr indent="0" lvl="0" marL="0" marR="0" rtl="0" algn="ctr">
              <a:spcBef>
                <a:spcPts val="0"/>
              </a:spcBef>
              <a:spcAft>
                <a:spcPts val="0"/>
              </a:spcAft>
              <a:buNone/>
            </a:pPr>
            <a:r>
              <a:rPr lang="en" sz="1350">
                <a:solidFill>
                  <a:schemeClr val="dk1"/>
                </a:solidFill>
                <a:latin typeface="Trebuchet MS"/>
                <a:ea typeface="Trebuchet MS"/>
                <a:cs typeface="Trebuchet MS"/>
                <a:sym typeface="Trebuchet MS"/>
              </a:rPr>
              <a:t>Registration open for the </a:t>
            </a:r>
            <a:r>
              <a:rPr lang="en" sz="1350">
                <a:solidFill>
                  <a:srgbClr val="164161"/>
                </a:solidFill>
                <a:latin typeface="Trebuchet MS"/>
                <a:ea typeface="Trebuchet MS"/>
                <a:cs typeface="Trebuchet MS"/>
                <a:sym typeface="Trebuchet MS"/>
              </a:rPr>
              <a:t>*</a:t>
            </a:r>
            <a:r>
              <a:rPr b="1" lang="en" sz="1350">
                <a:solidFill>
                  <a:srgbClr val="164161"/>
                </a:solidFill>
                <a:latin typeface="Trebuchet MS"/>
                <a:ea typeface="Trebuchet MS"/>
                <a:cs typeface="Trebuchet MS"/>
                <a:sym typeface="Trebuchet MS"/>
              </a:rPr>
              <a:t>VIRTUAL</a:t>
            </a:r>
            <a:r>
              <a:rPr lang="en" sz="1350">
                <a:solidFill>
                  <a:srgbClr val="164161"/>
                </a:solidFill>
                <a:latin typeface="Trebuchet MS"/>
                <a:ea typeface="Trebuchet MS"/>
                <a:cs typeface="Trebuchet MS"/>
                <a:sym typeface="Trebuchet MS"/>
              </a:rPr>
              <a:t>* </a:t>
            </a:r>
            <a:r>
              <a:rPr lang="en" sz="1350">
                <a:solidFill>
                  <a:schemeClr val="dk1"/>
                </a:solidFill>
                <a:latin typeface="Trebuchet MS"/>
                <a:ea typeface="Trebuchet MS"/>
                <a:cs typeface="Trebuchet MS"/>
                <a:sym typeface="Trebuchet MS"/>
              </a:rPr>
              <a:t>2020 NCURA Region VI &amp; VII Fall Meeting (RM2020) </a:t>
            </a:r>
            <a:endParaRPr/>
          </a:p>
          <a:p>
            <a:pPr indent="0" lvl="0" marL="0" marR="0" rtl="0" algn="l">
              <a:spcBef>
                <a:spcPts val="0"/>
              </a:spcBef>
              <a:spcAft>
                <a:spcPts val="0"/>
              </a:spcAft>
              <a:buNone/>
            </a:pPr>
            <a:r>
              <a:rPr lang="en" sz="1350">
                <a:solidFill>
                  <a:schemeClr val="dk1"/>
                </a:solidFill>
                <a:latin typeface="Trebuchet MS"/>
                <a:ea typeface="Trebuchet MS"/>
                <a:cs typeface="Trebuchet MS"/>
                <a:sym typeface="Trebuchet MS"/>
              </a:rPr>
              <a:t> </a:t>
            </a:r>
            <a:endParaRPr/>
          </a:p>
          <a:p>
            <a:pPr indent="0" lvl="0" marL="0" marR="0" rtl="0" algn="ctr">
              <a:spcBef>
                <a:spcPts val="0"/>
              </a:spcBef>
              <a:spcAft>
                <a:spcPts val="0"/>
              </a:spcAft>
              <a:buNone/>
            </a:pPr>
            <a:r>
              <a:rPr b="1" lang="en" sz="1500">
                <a:solidFill>
                  <a:srgbClr val="164161"/>
                </a:solidFill>
                <a:latin typeface="Trebuchet MS"/>
                <a:ea typeface="Trebuchet MS"/>
                <a:cs typeface="Trebuchet MS"/>
                <a:sym typeface="Trebuchet MS"/>
              </a:rPr>
              <a:t>Tuesday, November 17 through Thursday, November 19, 2020</a:t>
            </a:r>
            <a:endParaRPr/>
          </a:p>
          <a:p>
            <a:pPr indent="0" lvl="0" marL="0" marR="0" rtl="0" algn="ctr">
              <a:spcBef>
                <a:spcPts val="0"/>
              </a:spcBef>
              <a:spcAft>
                <a:spcPts val="0"/>
              </a:spcAft>
              <a:buNone/>
            </a:pPr>
            <a:r>
              <a:rPr b="1" lang="en" sz="1500">
                <a:solidFill>
                  <a:srgbClr val="164161"/>
                </a:solidFill>
                <a:latin typeface="Trebuchet MS"/>
                <a:ea typeface="Trebuchet MS"/>
                <a:cs typeface="Trebuchet MS"/>
                <a:sym typeface="Trebuchet MS"/>
              </a:rPr>
              <a:t>11 am-4 pm Pacific</a:t>
            </a:r>
            <a:endParaRPr/>
          </a:p>
          <a:p>
            <a:pPr indent="0" lvl="0" marL="0" marR="0" rtl="0" algn="l">
              <a:spcBef>
                <a:spcPts val="0"/>
              </a:spcBef>
              <a:spcAft>
                <a:spcPts val="0"/>
              </a:spcAft>
              <a:buNone/>
            </a:pPr>
            <a:r>
              <a:rPr lang="en" sz="1350">
                <a:solidFill>
                  <a:schemeClr val="dk1"/>
                </a:solidFill>
                <a:latin typeface="Trebuchet MS"/>
                <a:ea typeface="Trebuchet MS"/>
                <a:cs typeface="Trebuchet MS"/>
                <a:sym typeface="Trebuchet MS"/>
              </a:rPr>
              <a:t> </a:t>
            </a:r>
            <a:endParaRPr/>
          </a:p>
          <a:p>
            <a:pPr indent="0" lvl="0" marL="0" marR="0" rtl="0" algn="l">
              <a:spcBef>
                <a:spcPts val="0"/>
              </a:spcBef>
              <a:spcAft>
                <a:spcPts val="0"/>
              </a:spcAft>
              <a:buNone/>
            </a:pPr>
            <a:r>
              <a:rPr b="1" lang="en" sz="1200">
                <a:solidFill>
                  <a:srgbClr val="164161"/>
                </a:solidFill>
                <a:latin typeface="Trebuchet MS"/>
                <a:ea typeface="Trebuchet MS"/>
                <a:cs typeface="Trebuchet MS"/>
                <a:sym typeface="Trebuchet MS"/>
              </a:rPr>
              <a:t>Registration</a:t>
            </a:r>
            <a:endParaRPr sz="1200">
              <a:solidFill>
                <a:srgbClr val="164161"/>
              </a:solidFill>
              <a:latin typeface="Trebuchet MS"/>
              <a:ea typeface="Trebuchet MS"/>
              <a:cs typeface="Trebuchet MS"/>
              <a:sym typeface="Trebuchet MS"/>
            </a:endParaRPr>
          </a:p>
          <a:p>
            <a:pPr indent="0" lvl="0" marL="0" marR="0" rtl="0" algn="l">
              <a:spcBef>
                <a:spcPts val="0"/>
              </a:spcBef>
              <a:spcAft>
                <a:spcPts val="0"/>
              </a:spcAft>
              <a:buNone/>
            </a:pPr>
            <a:r>
              <a:rPr lang="en" sz="1200">
                <a:solidFill>
                  <a:schemeClr val="dk1"/>
                </a:solidFill>
                <a:latin typeface="Trebuchet MS"/>
                <a:ea typeface="Trebuchet MS"/>
                <a:cs typeface="Trebuchet MS"/>
                <a:sym typeface="Trebuchet MS"/>
              </a:rPr>
              <a:t>$75 for members and non-members October 24, 2020 – November 10, 2020</a:t>
            </a:r>
            <a:endParaRPr/>
          </a:p>
          <a:p>
            <a:pPr indent="0" lvl="0" marL="0" marR="0" rtl="0" algn="l">
              <a:spcBef>
                <a:spcPts val="0"/>
              </a:spcBef>
              <a:spcAft>
                <a:spcPts val="0"/>
              </a:spcAft>
              <a:buNone/>
            </a:pPr>
            <a:r>
              <a:rPr lang="en" sz="1200">
                <a:solidFill>
                  <a:schemeClr val="dk1"/>
                </a:solidFill>
                <a:latin typeface="Trebuchet MS"/>
                <a:ea typeface="Trebuchet MS"/>
                <a:cs typeface="Trebuchet MS"/>
                <a:sym typeface="Trebuchet MS"/>
              </a:rPr>
              <a:t> </a:t>
            </a:r>
            <a:endParaRPr/>
          </a:p>
          <a:p>
            <a:pPr indent="0" lvl="0" marL="0" marR="0" rtl="0" algn="l">
              <a:spcBef>
                <a:spcPts val="0"/>
              </a:spcBef>
              <a:spcAft>
                <a:spcPts val="0"/>
              </a:spcAft>
              <a:buNone/>
            </a:pPr>
            <a:r>
              <a:rPr b="1" lang="en" sz="1200">
                <a:solidFill>
                  <a:srgbClr val="164161"/>
                </a:solidFill>
                <a:latin typeface="Trebuchet MS"/>
                <a:ea typeface="Trebuchet MS"/>
                <a:cs typeface="Trebuchet MS"/>
                <a:sym typeface="Trebuchet MS"/>
              </a:rPr>
              <a:t>Program, Registration and Details </a:t>
            </a:r>
            <a:endParaRPr/>
          </a:p>
          <a:p>
            <a:pPr indent="0" lvl="0" marL="0" marR="0" rtl="0" algn="l">
              <a:spcBef>
                <a:spcPts val="0"/>
              </a:spcBef>
              <a:spcAft>
                <a:spcPts val="0"/>
              </a:spcAft>
              <a:buNone/>
            </a:pPr>
            <a:r>
              <a:rPr lang="en" sz="1200">
                <a:solidFill>
                  <a:schemeClr val="dk1"/>
                </a:solidFill>
                <a:latin typeface="Trebuchet MS"/>
                <a:ea typeface="Trebuchet MS"/>
                <a:cs typeface="Trebuchet MS"/>
                <a:sym typeface="Trebuchet MS"/>
              </a:rPr>
              <a:t>https://www.ncuraregionvi.org/regionalmeeting2020-virtual</a:t>
            </a:r>
            <a:endParaRPr/>
          </a:p>
          <a:p>
            <a:pPr indent="0" lvl="0" marL="0" marR="0" rtl="0" algn="l">
              <a:spcBef>
                <a:spcPts val="0"/>
              </a:spcBef>
              <a:spcAft>
                <a:spcPts val="0"/>
              </a:spcAft>
              <a:buNone/>
            </a:pPr>
            <a:r>
              <a:t/>
            </a:r>
            <a:endParaRPr sz="12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rPr b="1" lang="en" sz="1200">
                <a:solidFill>
                  <a:srgbClr val="164161"/>
                </a:solidFill>
                <a:latin typeface="Trebuchet MS"/>
                <a:ea typeface="Trebuchet MS"/>
                <a:cs typeface="Trebuchet MS"/>
                <a:sym typeface="Trebuchet MS"/>
              </a:rPr>
              <a:t>Questions?</a:t>
            </a:r>
            <a:endParaRPr sz="1200">
              <a:solidFill>
                <a:srgbClr val="164161"/>
              </a:solidFill>
              <a:latin typeface="Trebuchet MS"/>
              <a:ea typeface="Trebuchet MS"/>
              <a:cs typeface="Trebuchet MS"/>
              <a:sym typeface="Trebuchet MS"/>
            </a:endParaRPr>
          </a:p>
          <a:p>
            <a:pPr indent="0" lvl="0" marL="0" marR="0" rtl="0" algn="l">
              <a:spcBef>
                <a:spcPts val="0"/>
              </a:spcBef>
              <a:spcAft>
                <a:spcPts val="0"/>
              </a:spcAft>
              <a:buNone/>
            </a:pPr>
            <a:r>
              <a:rPr lang="en" sz="1200">
                <a:solidFill>
                  <a:schemeClr val="dk1"/>
                </a:solidFill>
                <a:latin typeface="Trebuchet MS"/>
                <a:ea typeface="Trebuchet MS"/>
                <a:cs typeface="Trebuchet MS"/>
                <a:sym typeface="Trebuchet MS"/>
              </a:rPr>
              <a:t>Vanessa Quiroz Hotz | Region VI Chair | vmqh@uw.edu | www.ncuraregionvi.org </a:t>
            </a:r>
            <a:endParaRPr/>
          </a:p>
          <a:p>
            <a:pPr indent="0" lvl="0" marL="0" marR="0" rtl="0" algn="l">
              <a:spcBef>
                <a:spcPts val="0"/>
              </a:spcBef>
              <a:spcAft>
                <a:spcPts val="0"/>
              </a:spcAft>
              <a:buNone/>
            </a:pPr>
            <a:r>
              <a:rPr lang="en" sz="1200">
                <a:solidFill>
                  <a:schemeClr val="dk1"/>
                </a:solidFill>
                <a:latin typeface="Trebuchet MS"/>
                <a:ea typeface="Trebuchet MS"/>
                <a:cs typeface="Trebuchet MS"/>
                <a:sym typeface="Trebuchet MS"/>
              </a:rPr>
              <a:t>Ashley Stahle | Region VII Chair | ashley.stahle@colostate.edu | www.ncuraregionvii.org </a:t>
            </a:r>
            <a:endParaRPr/>
          </a:p>
        </p:txBody>
      </p:sp>
      <p:pic>
        <p:nvPicPr>
          <p:cNvPr id="1053" name="Google Shape;1053;p162"/>
          <p:cNvPicPr preferRelativeResize="0"/>
          <p:nvPr/>
        </p:nvPicPr>
        <p:blipFill rotWithShape="1">
          <a:blip r:embed="rId4">
            <a:alphaModFix/>
          </a:blip>
          <a:srcRect b="0" l="0" r="0" t="0"/>
          <a:stretch/>
        </p:blipFill>
        <p:spPr>
          <a:xfrm>
            <a:off x="2234343" y="974093"/>
            <a:ext cx="3416052" cy="160152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109"/>
          <p:cNvSpPr txBox="1"/>
          <p:nvPr>
            <p:ph type="title"/>
          </p:nvPr>
        </p:nvSpPr>
        <p:spPr>
          <a:xfrm>
            <a:off x="311700" y="1302275"/>
            <a:ext cx="8520900" cy="572700"/>
          </a:xfrm>
          <a:prstGeom prst="rect">
            <a:avLst/>
          </a:prstGeom>
          <a:noFill/>
          <a:ln>
            <a:noFill/>
          </a:ln>
        </p:spPr>
        <p:txBody>
          <a:bodyPr anchorCtr="0" anchor="t" bIns="91400" lIns="91400" spcFirstLastPara="1" rIns="91400" wrap="square" tIns="91400">
            <a:noAutofit/>
          </a:bodyPr>
          <a:lstStyle/>
          <a:p>
            <a:pPr indent="0" lvl="0" marL="0" rtl="0" algn="l">
              <a:lnSpc>
                <a:spcPct val="100000"/>
              </a:lnSpc>
              <a:spcBef>
                <a:spcPts val="0"/>
              </a:spcBef>
              <a:spcAft>
                <a:spcPts val="0"/>
              </a:spcAft>
              <a:buSzPts val="4000"/>
              <a:buNone/>
            </a:pPr>
            <a:r>
              <a:rPr lang="en"/>
              <a:t>Federal acquisition regulations</a:t>
            </a:r>
            <a:endParaRPr/>
          </a:p>
        </p:txBody>
      </p:sp>
      <p:sp>
        <p:nvSpPr>
          <p:cNvPr id="630" name="Google Shape;630;p109"/>
          <p:cNvSpPr txBox="1"/>
          <p:nvPr>
            <p:ph idx="1" type="body"/>
          </p:nvPr>
        </p:nvSpPr>
        <p:spPr>
          <a:xfrm>
            <a:off x="311700" y="2009725"/>
            <a:ext cx="8520900" cy="3416400"/>
          </a:xfrm>
          <a:prstGeom prst="rect">
            <a:avLst/>
          </a:prstGeom>
          <a:noFill/>
          <a:ln>
            <a:noFill/>
          </a:ln>
        </p:spPr>
        <p:txBody>
          <a:bodyPr anchorCtr="0" anchor="t" bIns="91400" lIns="91400" spcFirstLastPara="1" rIns="91400" wrap="square" tIns="91400">
            <a:noAutofit/>
          </a:bodyPr>
          <a:lstStyle/>
          <a:p>
            <a:pPr indent="-342900" lvl="0" marL="457200" rtl="0" algn="l">
              <a:lnSpc>
                <a:spcPct val="115000"/>
              </a:lnSpc>
              <a:spcBef>
                <a:spcPts val="0"/>
              </a:spcBef>
              <a:spcAft>
                <a:spcPts val="0"/>
              </a:spcAft>
              <a:buSzPts val="2400"/>
              <a:buChar char="●"/>
            </a:pPr>
            <a:r>
              <a:rPr lang="en"/>
              <a:t>FAR 52.204-21, Basic Safeguarding of Covered Contractor Information Systems</a:t>
            </a:r>
            <a:endParaRPr/>
          </a:p>
          <a:p>
            <a:pPr indent="-323850" lvl="1" marL="914400" rtl="0" algn="l">
              <a:lnSpc>
                <a:spcPct val="115000"/>
              </a:lnSpc>
              <a:spcBef>
                <a:spcPts val="0"/>
              </a:spcBef>
              <a:spcAft>
                <a:spcPts val="0"/>
              </a:spcAft>
              <a:buSzPts val="1900"/>
              <a:buChar char="○"/>
            </a:pPr>
            <a:r>
              <a:rPr lang="en"/>
              <a:t>Defines Federal Contract Information (FCI)</a:t>
            </a:r>
            <a:endParaRPr/>
          </a:p>
          <a:p>
            <a:pPr indent="-323850" lvl="1" marL="914400" rtl="0" algn="l">
              <a:lnSpc>
                <a:spcPct val="115000"/>
              </a:lnSpc>
              <a:spcBef>
                <a:spcPts val="0"/>
              </a:spcBef>
              <a:spcAft>
                <a:spcPts val="0"/>
              </a:spcAft>
              <a:buSzPts val="1900"/>
              <a:buChar char="○"/>
            </a:pPr>
            <a:r>
              <a:rPr lang="en"/>
              <a:t>Prescribes 15 safeguarding requirements for protecting FCI</a:t>
            </a:r>
            <a:endParaRPr/>
          </a:p>
          <a:p>
            <a:pPr indent="-323850" lvl="1" marL="914400" rtl="0" algn="l">
              <a:lnSpc>
                <a:spcPct val="115000"/>
              </a:lnSpc>
              <a:spcBef>
                <a:spcPts val="0"/>
              </a:spcBef>
              <a:spcAft>
                <a:spcPts val="0"/>
              </a:spcAft>
              <a:buSzPts val="1900"/>
              <a:buChar char="○"/>
            </a:pPr>
            <a:r>
              <a:rPr lang="en"/>
              <a:t>Requires flowdown</a:t>
            </a:r>
            <a:endParaRPr/>
          </a:p>
          <a:p>
            <a:pPr indent="-342900" lvl="0" marL="457200" rtl="0" algn="l">
              <a:lnSpc>
                <a:spcPct val="115000"/>
              </a:lnSpc>
              <a:spcBef>
                <a:spcPts val="1000"/>
              </a:spcBef>
              <a:spcAft>
                <a:spcPts val="0"/>
              </a:spcAft>
              <a:buSzPts val="2400"/>
              <a:buChar char="●"/>
            </a:pPr>
            <a:r>
              <a:rPr lang="en"/>
              <a:t>DFARS 252.204-7012, Safeguarding Covered Defense Information and Cyber Incident Reporting</a:t>
            </a:r>
            <a:endParaRPr/>
          </a:p>
          <a:p>
            <a:pPr indent="-323850" lvl="1" marL="914400" rtl="0" algn="l">
              <a:lnSpc>
                <a:spcPct val="115000"/>
              </a:lnSpc>
              <a:spcBef>
                <a:spcPts val="0"/>
              </a:spcBef>
              <a:spcAft>
                <a:spcPts val="0"/>
              </a:spcAft>
              <a:buSzPts val="1900"/>
              <a:buChar char="○"/>
            </a:pPr>
            <a:r>
              <a:rPr lang="en"/>
              <a:t>Defines controlled technical information, Controlled Unclassified Information (CUI)</a:t>
            </a:r>
            <a:endParaRPr/>
          </a:p>
          <a:p>
            <a:pPr indent="-323850" lvl="1" marL="914400" rtl="0" algn="l">
              <a:lnSpc>
                <a:spcPct val="115000"/>
              </a:lnSpc>
              <a:spcBef>
                <a:spcPts val="0"/>
              </a:spcBef>
              <a:spcAft>
                <a:spcPts val="0"/>
              </a:spcAft>
              <a:buSzPts val="1900"/>
              <a:buChar char="○"/>
            </a:pPr>
            <a:r>
              <a:rPr lang="en"/>
              <a:t>Prescribes 110 safeguarding requirements for protecting controlled technical information, CUI</a:t>
            </a:r>
            <a:endParaRPr/>
          </a:p>
          <a:p>
            <a:pPr indent="-323850" lvl="1" marL="914400" rtl="0" algn="l">
              <a:lnSpc>
                <a:spcPct val="115000"/>
              </a:lnSpc>
              <a:spcBef>
                <a:spcPts val="0"/>
              </a:spcBef>
              <a:spcAft>
                <a:spcPts val="0"/>
              </a:spcAft>
              <a:buSzPts val="1900"/>
              <a:buChar char="○"/>
            </a:pPr>
            <a:r>
              <a:rPr lang="en"/>
              <a:t>Requires incident investigation and reporting</a:t>
            </a:r>
            <a:endParaRPr/>
          </a:p>
          <a:p>
            <a:pPr indent="-323850" lvl="1" marL="914400" rtl="0" algn="l">
              <a:lnSpc>
                <a:spcPct val="115000"/>
              </a:lnSpc>
              <a:spcBef>
                <a:spcPts val="0"/>
              </a:spcBef>
              <a:spcAft>
                <a:spcPts val="0"/>
              </a:spcAft>
              <a:buSzPts val="1900"/>
              <a:buChar char="○"/>
            </a:pPr>
            <a:r>
              <a:rPr lang="en"/>
              <a:t>Requires flowdown</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7" name="Shape 1057"/>
        <p:cNvGrpSpPr/>
        <p:nvPr/>
      </p:nvGrpSpPr>
      <p:grpSpPr>
        <a:xfrm>
          <a:off x="0" y="0"/>
          <a:ext cx="0" cy="0"/>
          <a:chOff x="0" y="0"/>
          <a:chExt cx="0" cy="0"/>
        </a:xfrm>
      </p:grpSpPr>
      <p:sp>
        <p:nvSpPr>
          <p:cNvPr id="1058" name="Google Shape;1058;p163"/>
          <p:cNvSpPr txBox="1"/>
          <p:nvPr/>
        </p:nvSpPr>
        <p:spPr>
          <a:xfrm>
            <a:off x="1524000" y="3429000"/>
            <a:ext cx="5486400" cy="1828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200">
                <a:solidFill>
                  <a:schemeClr val="dk1"/>
                </a:solidFill>
                <a:latin typeface="Trebuchet MS"/>
                <a:ea typeface="Trebuchet MS"/>
                <a:cs typeface="Trebuchet MS"/>
                <a:sym typeface="Trebuchet MS"/>
              </a:rPr>
              <a:t>There is still time to register for the virtual NCURA Region VI and VII meeting that will be held November 17-19.</a:t>
            </a:r>
            <a:endParaRPr/>
          </a:p>
          <a:p>
            <a:pPr indent="0" lvl="0" marL="0" marR="0" rtl="0" algn="l">
              <a:spcBef>
                <a:spcPts val="0"/>
              </a:spcBef>
              <a:spcAft>
                <a:spcPts val="0"/>
              </a:spcAft>
              <a:buNone/>
            </a:pPr>
            <a:r>
              <a:t/>
            </a:r>
            <a:endParaRPr sz="12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rPr lang="en" sz="1200">
                <a:solidFill>
                  <a:schemeClr val="dk1"/>
                </a:solidFill>
                <a:latin typeface="Trebuchet MS"/>
                <a:ea typeface="Trebuchet MS"/>
                <a:cs typeface="Trebuchet MS"/>
                <a:sym typeface="Trebuchet MS"/>
              </a:rPr>
              <a:t>Registration is $75 for members and non-members and can be paid via credit card or check. </a:t>
            </a:r>
            <a:endParaRPr/>
          </a:p>
          <a:p>
            <a:pPr indent="0" lvl="0" marL="0" marR="0" rtl="0" algn="l">
              <a:spcBef>
                <a:spcPts val="0"/>
              </a:spcBef>
              <a:spcAft>
                <a:spcPts val="0"/>
              </a:spcAft>
              <a:buNone/>
            </a:pPr>
            <a:r>
              <a:t/>
            </a:r>
            <a:endParaRPr sz="12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rPr lang="en" sz="1200">
                <a:solidFill>
                  <a:schemeClr val="dk1"/>
                </a:solidFill>
                <a:latin typeface="Trebuchet MS"/>
                <a:ea typeface="Trebuchet MS"/>
                <a:cs typeface="Trebuchet MS"/>
                <a:sym typeface="Trebuchet MS"/>
              </a:rPr>
              <a:t>See our website at </a:t>
            </a:r>
            <a:r>
              <a:rPr lang="en" sz="1200" u="sng">
                <a:solidFill>
                  <a:schemeClr val="dk1"/>
                </a:solidFill>
                <a:latin typeface="Trebuchet MS"/>
                <a:ea typeface="Trebuchet MS"/>
                <a:cs typeface="Trebuchet MS"/>
                <a:sym typeface="Trebuchet MS"/>
                <a:hlinkClick r:id="rId3">
                  <a:extLst>
                    <a:ext uri="{A12FA001-AC4F-418D-AE19-62706E023703}">
                      <ahyp:hlinkClr val="tx"/>
                    </a:ext>
                  </a:extLst>
                </a:hlinkClick>
              </a:rPr>
              <a:t>https://www.ncuraregionvi.org/</a:t>
            </a:r>
            <a:r>
              <a:rPr lang="en" sz="1200">
                <a:solidFill>
                  <a:schemeClr val="dk1"/>
                </a:solidFill>
                <a:latin typeface="Trebuchet MS"/>
                <a:ea typeface="Trebuchet MS"/>
                <a:cs typeface="Trebuchet MS"/>
                <a:sym typeface="Trebuchet MS"/>
              </a:rPr>
              <a:t> for additional program information.</a:t>
            </a:r>
            <a:endParaRPr/>
          </a:p>
        </p:txBody>
      </p:sp>
      <p:pic>
        <p:nvPicPr>
          <p:cNvPr id="1059" name="Google Shape;1059;p163"/>
          <p:cNvPicPr preferRelativeResize="0"/>
          <p:nvPr/>
        </p:nvPicPr>
        <p:blipFill rotWithShape="1">
          <a:blip r:embed="rId4">
            <a:alphaModFix/>
          </a:blip>
          <a:srcRect b="0" l="0" r="0" t="0"/>
          <a:stretch/>
        </p:blipFill>
        <p:spPr>
          <a:xfrm>
            <a:off x="2234343" y="974093"/>
            <a:ext cx="3416052" cy="1601521"/>
          </a:xfrm>
          <a:prstGeom prst="rect">
            <a:avLst/>
          </a:prstGeom>
          <a:noFill/>
          <a:ln>
            <a:noFill/>
          </a:ln>
        </p:spPr>
      </p:pic>
      <p:pic>
        <p:nvPicPr>
          <p:cNvPr id="1060" name="Google Shape;1060;p163"/>
          <p:cNvPicPr preferRelativeResize="0"/>
          <p:nvPr/>
        </p:nvPicPr>
        <p:blipFill rotWithShape="1">
          <a:blip r:embed="rId5">
            <a:alphaModFix/>
          </a:blip>
          <a:srcRect b="8677" l="7583" r="7019" t="6252"/>
          <a:stretch/>
        </p:blipFill>
        <p:spPr>
          <a:xfrm>
            <a:off x="7622938" y="4748294"/>
            <a:ext cx="1352720" cy="105931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110"/>
          <p:cNvSpPr txBox="1"/>
          <p:nvPr>
            <p:ph type="title"/>
          </p:nvPr>
        </p:nvSpPr>
        <p:spPr>
          <a:xfrm>
            <a:off x="311700" y="1302275"/>
            <a:ext cx="8520900" cy="572700"/>
          </a:xfrm>
          <a:prstGeom prst="rect">
            <a:avLst/>
          </a:prstGeom>
          <a:noFill/>
          <a:ln>
            <a:noFill/>
          </a:ln>
        </p:spPr>
        <p:txBody>
          <a:bodyPr anchorCtr="0" anchor="t" bIns="91400" lIns="91400" spcFirstLastPara="1" rIns="91400" wrap="square" tIns="91400">
            <a:noAutofit/>
          </a:bodyPr>
          <a:lstStyle/>
          <a:p>
            <a:pPr indent="0" lvl="0" marL="0" rtl="0" algn="l">
              <a:lnSpc>
                <a:spcPct val="100000"/>
              </a:lnSpc>
              <a:spcBef>
                <a:spcPts val="0"/>
              </a:spcBef>
              <a:spcAft>
                <a:spcPts val="0"/>
              </a:spcAft>
              <a:buSzPts val="4000"/>
              <a:buNone/>
            </a:pPr>
            <a:r>
              <a:rPr lang="en"/>
              <a:t>Cybersecurity maturity model certification</a:t>
            </a:r>
            <a:endParaRPr/>
          </a:p>
        </p:txBody>
      </p:sp>
      <p:sp>
        <p:nvSpPr>
          <p:cNvPr id="636" name="Google Shape;636;p110"/>
          <p:cNvSpPr txBox="1"/>
          <p:nvPr>
            <p:ph idx="1" type="body"/>
          </p:nvPr>
        </p:nvSpPr>
        <p:spPr>
          <a:xfrm>
            <a:off x="311700" y="2009725"/>
            <a:ext cx="8520900" cy="3416400"/>
          </a:xfrm>
          <a:prstGeom prst="rect">
            <a:avLst/>
          </a:prstGeom>
          <a:noFill/>
          <a:ln>
            <a:noFill/>
          </a:ln>
        </p:spPr>
        <p:txBody>
          <a:bodyPr anchorCtr="0" anchor="t" bIns="91400" lIns="91400" spcFirstLastPara="1" rIns="91400" wrap="square" tIns="91400">
            <a:noAutofit/>
          </a:bodyPr>
          <a:lstStyle/>
          <a:p>
            <a:pPr indent="-342900" lvl="0" marL="457200" rtl="0" algn="l">
              <a:lnSpc>
                <a:spcPct val="115000"/>
              </a:lnSpc>
              <a:spcBef>
                <a:spcPts val="0"/>
              </a:spcBef>
              <a:spcAft>
                <a:spcPts val="0"/>
              </a:spcAft>
              <a:buSzPts val="2400"/>
              <a:buChar char="●"/>
            </a:pPr>
            <a:r>
              <a:rPr lang="en"/>
              <a:t>Applies to DoD awards only</a:t>
            </a:r>
            <a:endParaRPr/>
          </a:p>
          <a:p>
            <a:pPr indent="-323850" lvl="1" marL="914400" rtl="0" algn="l">
              <a:lnSpc>
                <a:spcPct val="115000"/>
              </a:lnSpc>
              <a:spcBef>
                <a:spcPts val="0"/>
              </a:spcBef>
              <a:spcAft>
                <a:spcPts val="0"/>
              </a:spcAft>
              <a:buSzPts val="1900"/>
              <a:buChar char="○"/>
            </a:pPr>
            <a:r>
              <a:rPr lang="en"/>
              <a:t>Few if any currently</a:t>
            </a:r>
            <a:endParaRPr/>
          </a:p>
          <a:p>
            <a:pPr indent="-323850" lvl="1" marL="914400" rtl="0" algn="l">
              <a:lnSpc>
                <a:spcPct val="115000"/>
              </a:lnSpc>
              <a:spcBef>
                <a:spcPts val="0"/>
              </a:spcBef>
              <a:spcAft>
                <a:spcPts val="0"/>
              </a:spcAft>
              <a:buSzPts val="1900"/>
              <a:buChar char="○"/>
            </a:pPr>
            <a:r>
              <a:rPr lang="en"/>
              <a:t>All by 10/1/2025</a:t>
            </a:r>
            <a:endParaRPr/>
          </a:p>
          <a:p>
            <a:pPr indent="-342900" lvl="0" marL="457200" rtl="0" algn="l">
              <a:lnSpc>
                <a:spcPct val="115000"/>
              </a:lnSpc>
              <a:spcBef>
                <a:spcPts val="1000"/>
              </a:spcBef>
              <a:spcAft>
                <a:spcPts val="0"/>
              </a:spcAft>
              <a:buSzPts val="2400"/>
              <a:buChar char="●"/>
            </a:pPr>
            <a:r>
              <a:rPr lang="en"/>
              <a:t>Prescribes safeguarding, process requirements for confidentiality at the FISMA Moderate level in five Maturity Levels</a:t>
            </a:r>
            <a:endParaRPr/>
          </a:p>
          <a:p>
            <a:pPr indent="-323850" lvl="1" marL="914400" rtl="0" algn="l">
              <a:lnSpc>
                <a:spcPct val="115000"/>
              </a:lnSpc>
              <a:spcBef>
                <a:spcPts val="0"/>
              </a:spcBef>
              <a:spcAft>
                <a:spcPts val="0"/>
              </a:spcAft>
              <a:buSzPts val="1900"/>
              <a:buChar char="○"/>
            </a:pPr>
            <a:r>
              <a:rPr lang="en"/>
              <a:t>Maturity Level 1 for FCI (equivalent to 15 FAR 52.204-21 safeguarding requirements)</a:t>
            </a:r>
            <a:endParaRPr/>
          </a:p>
          <a:p>
            <a:pPr indent="-323850" lvl="1" marL="914400" rtl="0" algn="l">
              <a:lnSpc>
                <a:spcPct val="115000"/>
              </a:lnSpc>
              <a:spcBef>
                <a:spcPts val="0"/>
              </a:spcBef>
              <a:spcAft>
                <a:spcPts val="0"/>
              </a:spcAft>
              <a:buSzPts val="1900"/>
              <a:buChar char="○"/>
            </a:pPr>
            <a:r>
              <a:rPr lang="en"/>
              <a:t>Maturity Level 3 (minimum) for CUI (equivalent to 110 DFARS 252.204-7012 plus minimum 20 additional requirements)</a:t>
            </a:r>
            <a:endParaRPr/>
          </a:p>
          <a:p>
            <a:pPr indent="-342900" lvl="0" marL="457200" rtl="0" algn="l">
              <a:lnSpc>
                <a:spcPct val="115000"/>
              </a:lnSpc>
              <a:spcBef>
                <a:spcPts val="1000"/>
              </a:spcBef>
              <a:spcAft>
                <a:spcPts val="0"/>
              </a:spcAft>
              <a:buSzPts val="2400"/>
              <a:buChar char="●"/>
            </a:pPr>
            <a:r>
              <a:rPr lang="en"/>
              <a:t>Involves compliance self-assessment, third party assessment</a:t>
            </a:r>
            <a:endParaRPr/>
          </a:p>
          <a:p>
            <a:pPr indent="-342900" lvl="0" marL="457200" rtl="0" algn="l">
              <a:lnSpc>
                <a:spcPct val="115000"/>
              </a:lnSpc>
              <a:spcBef>
                <a:spcPts val="1000"/>
              </a:spcBef>
              <a:spcAft>
                <a:spcPts val="1600"/>
              </a:spcAft>
              <a:buSzPts val="2400"/>
              <a:buChar char="●"/>
            </a:pPr>
            <a:r>
              <a:rPr lang="en"/>
              <a:t>Requires flowdown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111"/>
          <p:cNvSpPr txBox="1"/>
          <p:nvPr>
            <p:ph type="title"/>
          </p:nvPr>
        </p:nvSpPr>
        <p:spPr>
          <a:xfrm>
            <a:off x="311700" y="501975"/>
            <a:ext cx="8520900" cy="572700"/>
          </a:xfrm>
          <a:prstGeom prst="rect">
            <a:avLst/>
          </a:prstGeom>
          <a:noFill/>
          <a:ln>
            <a:noFill/>
          </a:ln>
        </p:spPr>
        <p:txBody>
          <a:bodyPr anchorCtr="0" anchor="t" bIns="91400" lIns="91400" spcFirstLastPara="1" rIns="91400" wrap="square" tIns="91400">
            <a:noAutofit/>
          </a:bodyPr>
          <a:lstStyle/>
          <a:p>
            <a:pPr indent="0" lvl="0" marL="0" rtl="0" algn="l">
              <a:lnSpc>
                <a:spcPct val="100000"/>
              </a:lnSpc>
              <a:spcBef>
                <a:spcPts val="0"/>
              </a:spcBef>
              <a:spcAft>
                <a:spcPts val="0"/>
              </a:spcAft>
              <a:buSzPts val="4000"/>
              <a:buNone/>
            </a:pPr>
            <a:r>
              <a:rPr lang="en"/>
              <a:t>Cybersecurity maturity model certification triggers</a:t>
            </a:r>
            <a:endParaRPr/>
          </a:p>
        </p:txBody>
      </p:sp>
      <p:sp>
        <p:nvSpPr>
          <p:cNvPr id="642" name="Google Shape;642;p111"/>
          <p:cNvSpPr txBox="1"/>
          <p:nvPr>
            <p:ph idx="1" type="body"/>
          </p:nvPr>
        </p:nvSpPr>
        <p:spPr>
          <a:xfrm>
            <a:off x="311700" y="2009725"/>
            <a:ext cx="8520900" cy="3416400"/>
          </a:xfrm>
          <a:prstGeom prst="rect">
            <a:avLst/>
          </a:prstGeom>
          <a:noFill/>
          <a:ln>
            <a:noFill/>
          </a:ln>
        </p:spPr>
        <p:txBody>
          <a:bodyPr anchorCtr="0" anchor="t" bIns="91400" lIns="91400" spcFirstLastPara="1" rIns="91400" wrap="square" tIns="91400">
            <a:noAutofit/>
          </a:bodyPr>
          <a:lstStyle/>
          <a:p>
            <a:pPr indent="-342900" lvl="0" marL="457200" rtl="0" algn="l">
              <a:lnSpc>
                <a:spcPct val="115000"/>
              </a:lnSpc>
              <a:spcBef>
                <a:spcPts val="0"/>
              </a:spcBef>
              <a:spcAft>
                <a:spcPts val="0"/>
              </a:spcAft>
              <a:buSzPts val="2400"/>
              <a:buChar char="●"/>
            </a:pPr>
            <a:r>
              <a:rPr lang="en"/>
              <a:t>DFARS 252.204-7012, Safeguarding Covered Defense Information and Cyber Incident Reporting (now)</a:t>
            </a:r>
            <a:endParaRPr/>
          </a:p>
          <a:p>
            <a:pPr indent="-342900" lvl="0" marL="457200" rtl="0" algn="l">
              <a:lnSpc>
                <a:spcPct val="115000"/>
              </a:lnSpc>
              <a:spcBef>
                <a:spcPts val="1000"/>
              </a:spcBef>
              <a:spcAft>
                <a:spcPts val="0"/>
              </a:spcAft>
              <a:buSzPts val="2400"/>
              <a:buChar char="●"/>
            </a:pPr>
            <a:r>
              <a:rPr lang="en"/>
              <a:t>DFARS 252.204-7019, Notice of NIST SP 800-171 DoD Assessment Requirements (as of 11/30/2020)</a:t>
            </a:r>
            <a:endParaRPr/>
          </a:p>
          <a:p>
            <a:pPr indent="-342900" lvl="0" marL="457200" rtl="0" algn="l">
              <a:lnSpc>
                <a:spcPct val="115000"/>
              </a:lnSpc>
              <a:spcBef>
                <a:spcPts val="1000"/>
              </a:spcBef>
              <a:spcAft>
                <a:spcPts val="0"/>
              </a:spcAft>
              <a:buSzPts val="2400"/>
              <a:buChar char="●"/>
            </a:pPr>
            <a:r>
              <a:rPr lang="en"/>
              <a:t>DFARS 252.204-7020, NIST SP 800-171 DoD Assessment Requirements (as of 11/30/2020)</a:t>
            </a:r>
            <a:endParaRPr/>
          </a:p>
          <a:p>
            <a:pPr indent="-342900" lvl="0" marL="457200" rtl="0" algn="l">
              <a:lnSpc>
                <a:spcPct val="115000"/>
              </a:lnSpc>
              <a:spcBef>
                <a:spcPts val="1000"/>
              </a:spcBef>
              <a:spcAft>
                <a:spcPts val="1000"/>
              </a:spcAft>
              <a:buSzPts val="2400"/>
              <a:buChar char="●"/>
            </a:pPr>
            <a:r>
              <a:rPr lang="en"/>
              <a:t>DFARS 252.204-7021, Cybersecurity Maturity Model Certification Requirements (11/30/2020 to 9/30/2025)</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112"/>
          <p:cNvSpPr txBox="1"/>
          <p:nvPr>
            <p:ph type="title"/>
          </p:nvPr>
        </p:nvSpPr>
        <p:spPr>
          <a:xfrm>
            <a:off x="311700" y="387875"/>
            <a:ext cx="8520900" cy="572700"/>
          </a:xfrm>
          <a:prstGeom prst="rect">
            <a:avLst/>
          </a:prstGeom>
          <a:noFill/>
          <a:ln>
            <a:noFill/>
          </a:ln>
        </p:spPr>
        <p:txBody>
          <a:bodyPr anchorCtr="0" anchor="t" bIns="91400" lIns="91400" spcFirstLastPara="1" rIns="91400" wrap="square" tIns="91400">
            <a:noAutofit/>
          </a:bodyPr>
          <a:lstStyle/>
          <a:p>
            <a:pPr indent="0" lvl="0" marL="0" rtl="0" algn="l">
              <a:lnSpc>
                <a:spcPct val="100000"/>
              </a:lnSpc>
              <a:spcBef>
                <a:spcPts val="0"/>
              </a:spcBef>
              <a:spcAft>
                <a:spcPts val="0"/>
              </a:spcAft>
              <a:buSzPts val="4000"/>
              <a:buNone/>
            </a:pPr>
            <a:r>
              <a:rPr lang="en"/>
              <a:t>Trigger terms for less formal information security programs</a:t>
            </a:r>
            <a:endParaRPr/>
          </a:p>
        </p:txBody>
      </p:sp>
      <p:sp>
        <p:nvSpPr>
          <p:cNvPr id="648" name="Google Shape;648;p112"/>
          <p:cNvSpPr txBox="1"/>
          <p:nvPr>
            <p:ph idx="1" type="body"/>
          </p:nvPr>
        </p:nvSpPr>
        <p:spPr>
          <a:xfrm>
            <a:off x="311700" y="2009725"/>
            <a:ext cx="8520900" cy="3416400"/>
          </a:xfrm>
          <a:prstGeom prst="rect">
            <a:avLst/>
          </a:prstGeom>
          <a:noFill/>
          <a:ln>
            <a:noFill/>
          </a:ln>
        </p:spPr>
        <p:txBody>
          <a:bodyPr anchorCtr="0" anchor="t" bIns="91400" lIns="91400" spcFirstLastPara="1" rIns="91400" wrap="square" tIns="91400">
            <a:noAutofit/>
          </a:bodyPr>
          <a:lstStyle/>
          <a:p>
            <a:pPr indent="-342900" lvl="0" marL="457200" rtl="0" algn="l">
              <a:lnSpc>
                <a:spcPct val="115000"/>
              </a:lnSpc>
              <a:spcBef>
                <a:spcPts val="0"/>
              </a:spcBef>
              <a:spcAft>
                <a:spcPts val="0"/>
              </a:spcAft>
              <a:buSzPts val="2400"/>
              <a:buChar char="●"/>
            </a:pPr>
            <a:r>
              <a:rPr lang="en"/>
              <a:t>Certificate of Confidentiality is issued/required...</a:t>
            </a:r>
            <a:endParaRPr/>
          </a:p>
          <a:p>
            <a:pPr indent="-342900" lvl="0" marL="457200" rtl="0" algn="l">
              <a:lnSpc>
                <a:spcPct val="115000"/>
              </a:lnSpc>
              <a:spcBef>
                <a:spcPts val="1000"/>
              </a:spcBef>
              <a:spcAft>
                <a:spcPts val="0"/>
              </a:spcAft>
              <a:buSzPts val="2400"/>
              <a:buChar char="●"/>
            </a:pPr>
            <a:r>
              <a:rPr lang="en"/>
              <a:t>A data security plan is required...</a:t>
            </a:r>
            <a:endParaRPr/>
          </a:p>
          <a:p>
            <a:pPr indent="-342900" lvl="0" marL="457200" rtl="0" algn="l">
              <a:lnSpc>
                <a:spcPct val="115000"/>
              </a:lnSpc>
              <a:spcBef>
                <a:spcPts val="1000"/>
              </a:spcBef>
              <a:spcAft>
                <a:spcPts val="0"/>
              </a:spcAft>
              <a:buSzPts val="2400"/>
              <a:buChar char="●"/>
            </a:pPr>
            <a:r>
              <a:rPr lang="en"/>
              <a:t>Identify and provide contact information for personnel responsible for securing information systems...</a:t>
            </a:r>
            <a:endParaRPr/>
          </a:p>
          <a:p>
            <a:pPr indent="-342900" lvl="0" marL="457200" rtl="0" algn="l">
              <a:lnSpc>
                <a:spcPct val="115000"/>
              </a:lnSpc>
              <a:spcBef>
                <a:spcPts val="1000"/>
              </a:spcBef>
              <a:spcAft>
                <a:spcPts val="1600"/>
              </a:spcAft>
              <a:buSzPts val="2400"/>
              <a:buChar char="●"/>
            </a:pPr>
            <a:r>
              <a:rPr lang="en"/>
              <a:t>Describe information system baseline hardening procedures used...</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Facet">
  <a:themeElements>
    <a:clrScheme name="Facet">
      <a:dk1>
        <a:srgbClr val="000000"/>
      </a:dk1>
      <a:lt1>
        <a:srgbClr val="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RIS-16x9-extended-powerpoint-WHITE">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00FF"/>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CORE">
      <a:dk1>
        <a:srgbClr val="151516"/>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2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