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6858000"/>
  <p:notesSz cx="6858000" cy="9144000"/>
  <p:embeddedFontLst>
    <p:embeddedFont>
      <p:font typeface="Average"/>
      <p:regular r:id="rId15"/>
    </p:embeddedFont>
    <p:embeddedFont>
      <p:font typeface="Oswald"/>
      <p:regular r:id="rId16"/>
      <p:bold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16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Average-regular.fntdata"/><Relationship Id="rId14" Type="http://schemas.openxmlformats.org/officeDocument/2006/relationships/slide" Target="slides/slide9.xml"/><Relationship Id="rId17" Type="http://schemas.openxmlformats.org/officeDocument/2006/relationships/font" Target="fonts/Oswald-bold.fntdata"/><Relationship Id="rId16" Type="http://schemas.openxmlformats.org/officeDocument/2006/relationships/font" Target="fonts/Oswal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 name="Google Shape;57;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3" name="Google Shape;6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FISMA - Federal Information Security Management Act, passed in 2002</a:t>
            </a:r>
            <a:endParaRPr/>
          </a:p>
          <a:p>
            <a:pPr indent="0" lvl="0" marL="0" rtl="0" algn="l">
              <a:lnSpc>
                <a:spcPct val="100000"/>
              </a:lnSpc>
              <a:spcBef>
                <a:spcPts val="0"/>
              </a:spcBef>
              <a:spcAft>
                <a:spcPts val="0"/>
              </a:spcAft>
              <a:buSzPts val="1100"/>
              <a:buNone/>
            </a:pPr>
            <a:r>
              <a:rPr lang="en"/>
              <a:t>FIPS Pubs - Federal Information Processing Standards Publications</a:t>
            </a:r>
            <a:endParaRPr/>
          </a:p>
          <a:p>
            <a:pPr indent="0" lvl="0" marL="0" rtl="0" algn="l">
              <a:lnSpc>
                <a:spcPct val="100000"/>
              </a:lnSpc>
              <a:spcBef>
                <a:spcPts val="0"/>
              </a:spcBef>
              <a:spcAft>
                <a:spcPts val="0"/>
              </a:spcAft>
              <a:buSzPts val="1100"/>
              <a:buNone/>
            </a:pPr>
            <a:r>
              <a:rPr lang="en"/>
              <a:t>OMB Circulars - Office of Management and Budget</a:t>
            </a:r>
            <a:endParaRPr/>
          </a:p>
          <a:p>
            <a:pPr indent="0" lvl="0" marL="0" rtl="0" algn="l">
              <a:lnSpc>
                <a:spcPct val="100000"/>
              </a:lnSpc>
              <a:spcBef>
                <a:spcPts val="0"/>
              </a:spcBef>
              <a:spcAft>
                <a:spcPts val="0"/>
              </a:spcAft>
              <a:buSzPts val="1100"/>
              <a:buNone/>
            </a:pPr>
            <a:r>
              <a:rPr lang="en"/>
              <a:t>NIST SP - National Institute of Standards and Technology Special Publication</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9" name="Google Shape;6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HHS - CDC, FDA, NIH</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5" name="Google Shape;7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 name="Google Shape;8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FCI - Federal Contract Information, information, not intended for public release, that is provided by or generated for the Government under a contract to develop or deliver a product or service to the Government, but not including information provided by the Government to the public (such as on public websites) or simple transactional information, such as necessary to process payments.</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
              <a:t>CUI - Controlled Unclassified Information,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7" name="Google Shape;87;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3" name="Google Shape;93;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 name="Google Shape;99;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5" name="Google Shape;105;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3262710" y="2855377"/>
            <a:ext cx="332692"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50"/>
                <a:buFont typeface="Arial"/>
                <a:buNone/>
              </a:pPr>
              <a:r>
                <a:t/>
              </a:r>
              <a:endParaRPr b="0" i="0" sz="1050" u="none" cap="none" strike="noStrike">
                <a:solidFill>
                  <a:srgbClr val="000000"/>
                </a:solidFill>
                <a:latin typeface="Arial"/>
                <a:ea typeface="Arial"/>
                <a:cs typeface="Arial"/>
                <a:sym typeface="Arial"/>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50"/>
                <a:buFont typeface="Arial"/>
                <a:buNone/>
              </a:pPr>
              <a:r>
                <a:t/>
              </a:r>
              <a:endParaRPr b="0" i="0" sz="1050" u="none" cap="none" strike="noStrike">
                <a:solidFill>
                  <a:srgbClr val="000000"/>
                </a:solidFill>
                <a:latin typeface="Arial"/>
                <a:ea typeface="Arial"/>
                <a:cs typeface="Arial"/>
                <a:sym typeface="Arial"/>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50"/>
                <a:buFont typeface="Arial"/>
                <a:buNone/>
              </a:pPr>
              <a:r>
                <a:t/>
              </a:r>
              <a:endParaRPr b="0" i="0" sz="1050" u="none" cap="none" strike="noStrike">
                <a:solidFill>
                  <a:srgbClr val="000000"/>
                </a:solidFill>
                <a:latin typeface="Arial"/>
                <a:ea typeface="Arial"/>
                <a:cs typeface="Arial"/>
                <a:sym typeface="Arial"/>
              </a:endParaRPr>
            </a:p>
          </p:txBody>
        </p:sp>
      </p:grpSp>
      <p:sp>
        <p:nvSpPr>
          <p:cNvPr id="14" name="Google Shape;14;p2"/>
          <p:cNvSpPr txBox="1"/>
          <p:nvPr>
            <p:ph type="ctrTitle"/>
          </p:nvPr>
        </p:nvSpPr>
        <p:spPr>
          <a:xfrm>
            <a:off x="503444" y="990800"/>
            <a:ext cx="5851125" cy="17301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800"/>
              <a:buNone/>
              <a:defRPr sz="3600"/>
            </a:lvl1pPr>
            <a:lvl2pPr lvl="1" algn="ctr">
              <a:lnSpc>
                <a:spcPct val="100000"/>
              </a:lnSpc>
              <a:spcBef>
                <a:spcPts val="0"/>
              </a:spcBef>
              <a:spcAft>
                <a:spcPts val="0"/>
              </a:spcAft>
              <a:buSzPts val="4800"/>
              <a:buNone/>
              <a:defRPr sz="3600"/>
            </a:lvl2pPr>
            <a:lvl3pPr lvl="2" algn="ctr">
              <a:lnSpc>
                <a:spcPct val="100000"/>
              </a:lnSpc>
              <a:spcBef>
                <a:spcPts val="0"/>
              </a:spcBef>
              <a:spcAft>
                <a:spcPts val="0"/>
              </a:spcAft>
              <a:buSzPts val="4800"/>
              <a:buNone/>
              <a:defRPr sz="3600"/>
            </a:lvl3pPr>
            <a:lvl4pPr lvl="3" algn="ctr">
              <a:lnSpc>
                <a:spcPct val="100000"/>
              </a:lnSpc>
              <a:spcBef>
                <a:spcPts val="0"/>
              </a:spcBef>
              <a:spcAft>
                <a:spcPts val="0"/>
              </a:spcAft>
              <a:buSzPts val="4800"/>
              <a:buNone/>
              <a:defRPr sz="3600"/>
            </a:lvl4pPr>
            <a:lvl5pPr lvl="4" algn="ctr">
              <a:lnSpc>
                <a:spcPct val="100000"/>
              </a:lnSpc>
              <a:spcBef>
                <a:spcPts val="0"/>
              </a:spcBef>
              <a:spcAft>
                <a:spcPts val="0"/>
              </a:spcAft>
              <a:buSzPts val="4800"/>
              <a:buNone/>
              <a:defRPr sz="3600"/>
            </a:lvl5pPr>
            <a:lvl6pPr lvl="5" algn="ctr">
              <a:lnSpc>
                <a:spcPct val="100000"/>
              </a:lnSpc>
              <a:spcBef>
                <a:spcPts val="0"/>
              </a:spcBef>
              <a:spcAft>
                <a:spcPts val="0"/>
              </a:spcAft>
              <a:buSzPts val="4800"/>
              <a:buNone/>
              <a:defRPr sz="3600"/>
            </a:lvl6pPr>
            <a:lvl7pPr lvl="6" algn="ctr">
              <a:lnSpc>
                <a:spcPct val="100000"/>
              </a:lnSpc>
              <a:spcBef>
                <a:spcPts val="0"/>
              </a:spcBef>
              <a:spcAft>
                <a:spcPts val="0"/>
              </a:spcAft>
              <a:buSzPts val="4800"/>
              <a:buNone/>
              <a:defRPr sz="3600"/>
            </a:lvl7pPr>
            <a:lvl8pPr lvl="7" algn="ctr">
              <a:lnSpc>
                <a:spcPct val="100000"/>
              </a:lnSpc>
              <a:spcBef>
                <a:spcPts val="0"/>
              </a:spcBef>
              <a:spcAft>
                <a:spcPts val="0"/>
              </a:spcAft>
              <a:buSzPts val="4800"/>
              <a:buNone/>
              <a:defRPr sz="3600"/>
            </a:lvl8pPr>
            <a:lvl9pPr lvl="8" algn="ctr">
              <a:lnSpc>
                <a:spcPct val="100000"/>
              </a:lnSpc>
              <a:spcBef>
                <a:spcPts val="0"/>
              </a:spcBef>
              <a:spcAft>
                <a:spcPts val="0"/>
              </a:spcAft>
              <a:buSzPts val="4800"/>
              <a:buNone/>
              <a:defRPr sz="3600"/>
            </a:lvl9pPr>
          </a:lstStyle>
          <a:p/>
        </p:txBody>
      </p:sp>
      <p:sp>
        <p:nvSpPr>
          <p:cNvPr id="15" name="Google Shape;15;p2"/>
          <p:cNvSpPr txBox="1"/>
          <p:nvPr>
            <p:ph idx="1" type="subTitle"/>
          </p:nvPr>
        </p:nvSpPr>
        <p:spPr>
          <a:xfrm>
            <a:off x="503438" y="3174876"/>
            <a:ext cx="5851125"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1575"/>
            </a:lvl1pPr>
            <a:lvl2pPr lvl="1" algn="ctr">
              <a:lnSpc>
                <a:spcPct val="100000"/>
              </a:lnSpc>
              <a:spcBef>
                <a:spcPts val="0"/>
              </a:spcBef>
              <a:spcAft>
                <a:spcPts val="0"/>
              </a:spcAft>
              <a:buSzPts val="2100"/>
              <a:buNone/>
              <a:defRPr sz="1575"/>
            </a:lvl2pPr>
            <a:lvl3pPr lvl="2" algn="ctr">
              <a:lnSpc>
                <a:spcPct val="100000"/>
              </a:lnSpc>
              <a:spcBef>
                <a:spcPts val="0"/>
              </a:spcBef>
              <a:spcAft>
                <a:spcPts val="0"/>
              </a:spcAft>
              <a:buSzPts val="2100"/>
              <a:buNone/>
              <a:defRPr sz="1575"/>
            </a:lvl3pPr>
            <a:lvl4pPr lvl="3" algn="ctr">
              <a:lnSpc>
                <a:spcPct val="100000"/>
              </a:lnSpc>
              <a:spcBef>
                <a:spcPts val="0"/>
              </a:spcBef>
              <a:spcAft>
                <a:spcPts val="0"/>
              </a:spcAft>
              <a:buSzPts val="2100"/>
              <a:buNone/>
              <a:defRPr sz="1575"/>
            </a:lvl4pPr>
            <a:lvl5pPr lvl="4" algn="ctr">
              <a:lnSpc>
                <a:spcPct val="100000"/>
              </a:lnSpc>
              <a:spcBef>
                <a:spcPts val="0"/>
              </a:spcBef>
              <a:spcAft>
                <a:spcPts val="0"/>
              </a:spcAft>
              <a:buSzPts val="2100"/>
              <a:buNone/>
              <a:defRPr sz="1575"/>
            </a:lvl5pPr>
            <a:lvl6pPr lvl="5" algn="ctr">
              <a:lnSpc>
                <a:spcPct val="100000"/>
              </a:lnSpc>
              <a:spcBef>
                <a:spcPts val="0"/>
              </a:spcBef>
              <a:spcAft>
                <a:spcPts val="0"/>
              </a:spcAft>
              <a:buSzPts val="2100"/>
              <a:buNone/>
              <a:defRPr sz="1575"/>
            </a:lvl6pPr>
            <a:lvl7pPr lvl="6" algn="ctr">
              <a:lnSpc>
                <a:spcPct val="100000"/>
              </a:lnSpc>
              <a:spcBef>
                <a:spcPts val="0"/>
              </a:spcBef>
              <a:spcAft>
                <a:spcPts val="0"/>
              </a:spcAft>
              <a:buSzPts val="2100"/>
              <a:buNone/>
              <a:defRPr sz="1575"/>
            </a:lvl7pPr>
            <a:lvl8pPr lvl="7" algn="ctr">
              <a:lnSpc>
                <a:spcPct val="100000"/>
              </a:lnSpc>
              <a:spcBef>
                <a:spcPts val="0"/>
              </a:spcBef>
              <a:spcAft>
                <a:spcPts val="0"/>
              </a:spcAft>
              <a:buSzPts val="2100"/>
              <a:buNone/>
              <a:defRPr sz="1575"/>
            </a:lvl8pPr>
            <a:lvl9pPr lvl="8" algn="ctr">
              <a:lnSpc>
                <a:spcPct val="100000"/>
              </a:lnSpc>
              <a:spcBef>
                <a:spcPts val="0"/>
              </a:spcBef>
              <a:spcAft>
                <a:spcPts val="0"/>
              </a:spcAft>
              <a:buSzPts val="2100"/>
              <a:buNone/>
              <a:defRPr sz="1575"/>
            </a:lvl9pPr>
          </a:lstStyle>
          <a:p/>
        </p:txBody>
      </p:sp>
      <p:sp>
        <p:nvSpPr>
          <p:cNvPr id="16" name="Google Shape;16;p2"/>
          <p:cNvSpPr txBox="1"/>
          <p:nvPr>
            <p:ph idx="12" type="sldNum"/>
          </p:nvPr>
        </p:nvSpPr>
        <p:spPr>
          <a:xfrm>
            <a:off x="6367688" y="4681009"/>
            <a:ext cx="411525" cy="393600"/>
          </a:xfrm>
          <a:prstGeom prst="rect">
            <a:avLst/>
          </a:prstGeom>
          <a:noFill/>
          <a:ln>
            <a:noFill/>
          </a:ln>
        </p:spPr>
        <p:txBody>
          <a:bodyPr anchorCtr="0" anchor="ctr" bIns="91425" lIns="91425" spcFirstLastPara="1" rIns="91425" wrap="square" tIns="91425">
            <a:noAutofit/>
          </a:bodyPr>
          <a:lstStyle>
            <a:lvl1pPr indent="0" lvl="0"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1pPr>
            <a:lvl2pPr indent="0" lvl="1"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2pPr>
            <a:lvl3pPr indent="0" lvl="2"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3pPr>
            <a:lvl4pPr indent="0" lvl="3"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4pPr>
            <a:lvl5pPr indent="0" lvl="4"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5pPr>
            <a:lvl6pPr indent="0" lvl="5"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6pPr>
            <a:lvl7pPr indent="0" lvl="6"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7pPr>
            <a:lvl8pPr indent="0" lvl="7"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8pPr>
            <a:lvl9pPr indent="0" lvl="8"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233775" y="1255275"/>
            <a:ext cx="6390450" cy="189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9000"/>
            </a:lvl1pPr>
            <a:lvl2pPr lvl="1" algn="ctr">
              <a:lnSpc>
                <a:spcPct val="100000"/>
              </a:lnSpc>
              <a:spcBef>
                <a:spcPts val="0"/>
              </a:spcBef>
              <a:spcAft>
                <a:spcPts val="0"/>
              </a:spcAft>
              <a:buSzPts val="12000"/>
              <a:buNone/>
              <a:defRPr sz="9000"/>
            </a:lvl2pPr>
            <a:lvl3pPr lvl="2" algn="ctr">
              <a:lnSpc>
                <a:spcPct val="100000"/>
              </a:lnSpc>
              <a:spcBef>
                <a:spcPts val="0"/>
              </a:spcBef>
              <a:spcAft>
                <a:spcPts val="0"/>
              </a:spcAft>
              <a:buSzPts val="12000"/>
              <a:buNone/>
              <a:defRPr sz="9000"/>
            </a:lvl3pPr>
            <a:lvl4pPr lvl="3" algn="ctr">
              <a:lnSpc>
                <a:spcPct val="100000"/>
              </a:lnSpc>
              <a:spcBef>
                <a:spcPts val="0"/>
              </a:spcBef>
              <a:spcAft>
                <a:spcPts val="0"/>
              </a:spcAft>
              <a:buSzPts val="12000"/>
              <a:buNone/>
              <a:defRPr sz="9000"/>
            </a:lvl4pPr>
            <a:lvl5pPr lvl="4" algn="ctr">
              <a:lnSpc>
                <a:spcPct val="100000"/>
              </a:lnSpc>
              <a:spcBef>
                <a:spcPts val="0"/>
              </a:spcBef>
              <a:spcAft>
                <a:spcPts val="0"/>
              </a:spcAft>
              <a:buSzPts val="12000"/>
              <a:buNone/>
              <a:defRPr sz="9000"/>
            </a:lvl5pPr>
            <a:lvl6pPr lvl="5" algn="ctr">
              <a:lnSpc>
                <a:spcPct val="100000"/>
              </a:lnSpc>
              <a:spcBef>
                <a:spcPts val="0"/>
              </a:spcBef>
              <a:spcAft>
                <a:spcPts val="0"/>
              </a:spcAft>
              <a:buSzPts val="12000"/>
              <a:buNone/>
              <a:defRPr sz="9000"/>
            </a:lvl6pPr>
            <a:lvl7pPr lvl="6" algn="ctr">
              <a:lnSpc>
                <a:spcPct val="100000"/>
              </a:lnSpc>
              <a:spcBef>
                <a:spcPts val="0"/>
              </a:spcBef>
              <a:spcAft>
                <a:spcPts val="0"/>
              </a:spcAft>
              <a:buSzPts val="12000"/>
              <a:buNone/>
              <a:defRPr sz="9000"/>
            </a:lvl7pPr>
            <a:lvl8pPr lvl="7" algn="ctr">
              <a:lnSpc>
                <a:spcPct val="100000"/>
              </a:lnSpc>
              <a:spcBef>
                <a:spcPts val="0"/>
              </a:spcBef>
              <a:spcAft>
                <a:spcPts val="0"/>
              </a:spcAft>
              <a:buSzPts val="12000"/>
              <a:buNone/>
              <a:defRPr sz="9000"/>
            </a:lvl8pPr>
            <a:lvl9pPr lvl="8" algn="ctr">
              <a:lnSpc>
                <a:spcPct val="100000"/>
              </a:lnSpc>
              <a:spcBef>
                <a:spcPts val="0"/>
              </a:spcBef>
              <a:spcAft>
                <a:spcPts val="0"/>
              </a:spcAft>
              <a:buSzPts val="12000"/>
              <a:buNone/>
              <a:defRPr sz="9000"/>
            </a:lvl9pPr>
          </a:lstStyle>
          <a:p>
            <a:r>
              <a:t>xx%</a:t>
            </a:r>
          </a:p>
        </p:txBody>
      </p:sp>
      <p:sp>
        <p:nvSpPr>
          <p:cNvPr id="51" name="Google Shape;51;p11"/>
          <p:cNvSpPr txBox="1"/>
          <p:nvPr>
            <p:ph idx="1" type="body"/>
          </p:nvPr>
        </p:nvSpPr>
        <p:spPr>
          <a:xfrm>
            <a:off x="233775" y="3228425"/>
            <a:ext cx="639045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200"/>
              </a:spcBef>
              <a:spcAft>
                <a:spcPts val="0"/>
              </a:spcAft>
              <a:buSzPts val="1400"/>
              <a:buChar char="○"/>
              <a:defRPr/>
            </a:lvl2pPr>
            <a:lvl3pPr indent="-317500" lvl="2" marL="1371600" algn="ctr">
              <a:lnSpc>
                <a:spcPct val="115000"/>
              </a:lnSpc>
              <a:spcBef>
                <a:spcPts val="1200"/>
              </a:spcBef>
              <a:spcAft>
                <a:spcPts val="0"/>
              </a:spcAft>
              <a:buSzPts val="1400"/>
              <a:buChar char="■"/>
              <a:defRPr/>
            </a:lvl3pPr>
            <a:lvl4pPr indent="-317500" lvl="3" marL="1828800" algn="ctr">
              <a:lnSpc>
                <a:spcPct val="115000"/>
              </a:lnSpc>
              <a:spcBef>
                <a:spcPts val="1200"/>
              </a:spcBef>
              <a:spcAft>
                <a:spcPts val="0"/>
              </a:spcAft>
              <a:buSzPts val="1400"/>
              <a:buChar char="●"/>
              <a:defRPr/>
            </a:lvl4pPr>
            <a:lvl5pPr indent="-317500" lvl="4" marL="2286000" algn="ctr">
              <a:lnSpc>
                <a:spcPct val="115000"/>
              </a:lnSpc>
              <a:spcBef>
                <a:spcPts val="1200"/>
              </a:spcBef>
              <a:spcAft>
                <a:spcPts val="0"/>
              </a:spcAft>
              <a:buSzPts val="1400"/>
              <a:buChar char="○"/>
              <a:defRPr/>
            </a:lvl5pPr>
            <a:lvl6pPr indent="-317500" lvl="5" marL="2743200" algn="ctr">
              <a:lnSpc>
                <a:spcPct val="115000"/>
              </a:lnSpc>
              <a:spcBef>
                <a:spcPts val="1200"/>
              </a:spcBef>
              <a:spcAft>
                <a:spcPts val="0"/>
              </a:spcAft>
              <a:buSzPts val="1400"/>
              <a:buChar char="■"/>
              <a:defRPr/>
            </a:lvl6pPr>
            <a:lvl7pPr indent="-317500" lvl="6" marL="3200400" algn="ctr">
              <a:lnSpc>
                <a:spcPct val="115000"/>
              </a:lnSpc>
              <a:spcBef>
                <a:spcPts val="1200"/>
              </a:spcBef>
              <a:spcAft>
                <a:spcPts val="0"/>
              </a:spcAft>
              <a:buSzPts val="1400"/>
              <a:buChar char="●"/>
              <a:defRPr/>
            </a:lvl7pPr>
            <a:lvl8pPr indent="-317500" lvl="7" marL="3657600" algn="ctr">
              <a:lnSpc>
                <a:spcPct val="115000"/>
              </a:lnSpc>
              <a:spcBef>
                <a:spcPts val="1200"/>
              </a:spcBef>
              <a:spcAft>
                <a:spcPts val="0"/>
              </a:spcAft>
              <a:buSzPts val="1400"/>
              <a:buChar char="○"/>
              <a:defRPr/>
            </a:lvl8pPr>
            <a:lvl9pPr indent="-317500" lvl="8" marL="4114800" algn="ctr">
              <a:lnSpc>
                <a:spcPct val="115000"/>
              </a:lnSpc>
              <a:spcBef>
                <a:spcPts val="1200"/>
              </a:spcBef>
              <a:spcAft>
                <a:spcPts val="1200"/>
              </a:spcAft>
              <a:buSzPts val="1400"/>
              <a:buChar char="■"/>
              <a:defRPr/>
            </a:lvl9pPr>
          </a:lstStyle>
          <a:p/>
        </p:txBody>
      </p:sp>
      <p:sp>
        <p:nvSpPr>
          <p:cNvPr id="52" name="Google Shape;52;p11"/>
          <p:cNvSpPr txBox="1"/>
          <p:nvPr>
            <p:ph idx="12" type="sldNum"/>
          </p:nvPr>
        </p:nvSpPr>
        <p:spPr>
          <a:xfrm>
            <a:off x="6367688" y="4681009"/>
            <a:ext cx="411525" cy="393600"/>
          </a:xfrm>
          <a:prstGeom prst="rect">
            <a:avLst/>
          </a:prstGeom>
          <a:noFill/>
          <a:ln>
            <a:noFill/>
          </a:ln>
        </p:spPr>
        <p:txBody>
          <a:bodyPr anchorCtr="0" anchor="ctr" bIns="91425" lIns="91425" spcFirstLastPara="1" rIns="91425" wrap="square" tIns="91425">
            <a:noAutofit/>
          </a:bodyPr>
          <a:lstStyle>
            <a:lvl1pPr indent="0" lvl="0"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1pPr>
            <a:lvl2pPr indent="0" lvl="1"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2pPr>
            <a:lvl3pPr indent="0" lvl="2"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3pPr>
            <a:lvl4pPr indent="0" lvl="3"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4pPr>
            <a:lvl5pPr indent="0" lvl="4"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5pPr>
            <a:lvl6pPr indent="0" lvl="5"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6pPr>
            <a:lvl7pPr indent="0" lvl="6"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7pPr>
            <a:lvl8pPr indent="0" lvl="7"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8pPr>
            <a:lvl9pPr indent="0" lvl="8"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6367688" y="4681009"/>
            <a:ext cx="411525" cy="393600"/>
          </a:xfrm>
          <a:prstGeom prst="rect">
            <a:avLst/>
          </a:prstGeom>
          <a:noFill/>
          <a:ln>
            <a:noFill/>
          </a:ln>
        </p:spPr>
        <p:txBody>
          <a:bodyPr anchorCtr="0" anchor="ctr" bIns="91425" lIns="91425" spcFirstLastPara="1" rIns="91425" wrap="square" tIns="91425">
            <a:noAutofit/>
          </a:bodyPr>
          <a:lstStyle>
            <a:lvl1pPr indent="0" lvl="0"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1pPr>
            <a:lvl2pPr indent="0" lvl="1"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2pPr>
            <a:lvl3pPr indent="0" lvl="2"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3pPr>
            <a:lvl4pPr indent="0" lvl="3"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4pPr>
            <a:lvl5pPr indent="0" lvl="4"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5pPr>
            <a:lvl6pPr indent="0" lvl="5"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6pPr>
            <a:lvl7pPr indent="0" lvl="6"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7pPr>
            <a:lvl8pPr indent="0" lvl="7"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8pPr>
            <a:lvl9pPr indent="0" lvl="8"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3"/>
          <p:cNvSpPr txBox="1"/>
          <p:nvPr>
            <p:ph type="title"/>
          </p:nvPr>
        </p:nvSpPr>
        <p:spPr>
          <a:xfrm>
            <a:off x="233775" y="445025"/>
            <a:ext cx="639045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19" name="Google Shape;19;p3"/>
          <p:cNvSpPr txBox="1"/>
          <p:nvPr>
            <p:ph idx="1" type="body"/>
          </p:nvPr>
        </p:nvSpPr>
        <p:spPr>
          <a:xfrm>
            <a:off x="233775" y="1152475"/>
            <a:ext cx="639045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200"/>
              </a:spcBef>
              <a:spcAft>
                <a:spcPts val="0"/>
              </a:spcAft>
              <a:buSzPts val="1400"/>
              <a:buChar char="○"/>
              <a:defRPr/>
            </a:lvl2pPr>
            <a:lvl3pPr indent="-317500" lvl="2" marL="1371600" algn="l">
              <a:lnSpc>
                <a:spcPct val="115000"/>
              </a:lnSpc>
              <a:spcBef>
                <a:spcPts val="1200"/>
              </a:spcBef>
              <a:spcAft>
                <a:spcPts val="0"/>
              </a:spcAft>
              <a:buSzPts val="1400"/>
              <a:buChar char="■"/>
              <a:defRPr/>
            </a:lvl3pPr>
            <a:lvl4pPr indent="-317500" lvl="3" marL="1828800" algn="l">
              <a:lnSpc>
                <a:spcPct val="115000"/>
              </a:lnSpc>
              <a:spcBef>
                <a:spcPts val="1200"/>
              </a:spcBef>
              <a:spcAft>
                <a:spcPts val="0"/>
              </a:spcAft>
              <a:buSzPts val="1400"/>
              <a:buChar char="●"/>
              <a:defRPr/>
            </a:lvl4pPr>
            <a:lvl5pPr indent="-317500" lvl="4" marL="2286000" algn="l">
              <a:lnSpc>
                <a:spcPct val="115000"/>
              </a:lnSpc>
              <a:spcBef>
                <a:spcPts val="1200"/>
              </a:spcBef>
              <a:spcAft>
                <a:spcPts val="0"/>
              </a:spcAft>
              <a:buSzPts val="1400"/>
              <a:buChar char="○"/>
              <a:defRPr/>
            </a:lvl5pPr>
            <a:lvl6pPr indent="-317500" lvl="5" marL="2743200" algn="l">
              <a:lnSpc>
                <a:spcPct val="115000"/>
              </a:lnSpc>
              <a:spcBef>
                <a:spcPts val="1200"/>
              </a:spcBef>
              <a:spcAft>
                <a:spcPts val="0"/>
              </a:spcAft>
              <a:buSzPts val="1400"/>
              <a:buChar char="■"/>
              <a:defRPr/>
            </a:lvl6pPr>
            <a:lvl7pPr indent="-317500" lvl="6" marL="3200400" algn="l">
              <a:lnSpc>
                <a:spcPct val="115000"/>
              </a:lnSpc>
              <a:spcBef>
                <a:spcPts val="1200"/>
              </a:spcBef>
              <a:spcAft>
                <a:spcPts val="0"/>
              </a:spcAft>
              <a:buSzPts val="1400"/>
              <a:buChar char="●"/>
              <a:defRPr/>
            </a:lvl7pPr>
            <a:lvl8pPr indent="-317500" lvl="7" marL="3657600" algn="l">
              <a:lnSpc>
                <a:spcPct val="115000"/>
              </a:lnSpc>
              <a:spcBef>
                <a:spcPts val="1200"/>
              </a:spcBef>
              <a:spcAft>
                <a:spcPts val="0"/>
              </a:spcAft>
              <a:buSzPts val="1400"/>
              <a:buChar char="○"/>
              <a:defRPr/>
            </a:lvl8pPr>
            <a:lvl9pPr indent="-317500" lvl="8" marL="4114800" algn="l">
              <a:lnSpc>
                <a:spcPct val="115000"/>
              </a:lnSpc>
              <a:spcBef>
                <a:spcPts val="1200"/>
              </a:spcBef>
              <a:spcAft>
                <a:spcPts val="1200"/>
              </a:spcAft>
              <a:buSzPts val="1400"/>
              <a:buChar char="■"/>
              <a:defRPr/>
            </a:lvl9pPr>
          </a:lstStyle>
          <a:p/>
        </p:txBody>
      </p:sp>
      <p:sp>
        <p:nvSpPr>
          <p:cNvPr id="20" name="Google Shape;20;p3"/>
          <p:cNvSpPr txBox="1"/>
          <p:nvPr>
            <p:ph idx="12" type="sldNum"/>
          </p:nvPr>
        </p:nvSpPr>
        <p:spPr>
          <a:xfrm>
            <a:off x="6367688" y="4681009"/>
            <a:ext cx="411525" cy="393600"/>
          </a:xfrm>
          <a:prstGeom prst="rect">
            <a:avLst/>
          </a:prstGeom>
          <a:noFill/>
          <a:ln>
            <a:noFill/>
          </a:ln>
        </p:spPr>
        <p:txBody>
          <a:bodyPr anchorCtr="0" anchor="ctr" bIns="91425" lIns="91425" spcFirstLastPara="1" rIns="91425" wrap="square" tIns="91425">
            <a:noAutofit/>
          </a:bodyPr>
          <a:lstStyle>
            <a:lvl1pPr indent="0" lvl="0"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1pPr>
            <a:lvl2pPr indent="0" lvl="1"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2pPr>
            <a:lvl3pPr indent="0" lvl="2"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3pPr>
            <a:lvl4pPr indent="0" lvl="3"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4pPr>
            <a:lvl5pPr indent="0" lvl="4"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5pPr>
            <a:lvl6pPr indent="0" lvl="5"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6pPr>
            <a:lvl7pPr indent="0" lvl="6"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7pPr>
            <a:lvl8pPr indent="0" lvl="7"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8pPr>
            <a:lvl9pPr indent="0" lvl="8"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4"/>
          <p:cNvSpPr txBox="1"/>
          <p:nvPr>
            <p:ph type="title"/>
          </p:nvPr>
        </p:nvSpPr>
        <p:spPr>
          <a:xfrm>
            <a:off x="503438" y="2141250"/>
            <a:ext cx="5889150" cy="8610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2700"/>
            </a:lvl1pPr>
            <a:lvl2pPr lvl="1" algn="ctr">
              <a:lnSpc>
                <a:spcPct val="100000"/>
              </a:lnSpc>
              <a:spcBef>
                <a:spcPts val="0"/>
              </a:spcBef>
              <a:spcAft>
                <a:spcPts val="0"/>
              </a:spcAft>
              <a:buSzPts val="3600"/>
              <a:buNone/>
              <a:defRPr sz="2700"/>
            </a:lvl2pPr>
            <a:lvl3pPr lvl="2" algn="ctr">
              <a:lnSpc>
                <a:spcPct val="100000"/>
              </a:lnSpc>
              <a:spcBef>
                <a:spcPts val="0"/>
              </a:spcBef>
              <a:spcAft>
                <a:spcPts val="0"/>
              </a:spcAft>
              <a:buSzPts val="3600"/>
              <a:buNone/>
              <a:defRPr sz="2700"/>
            </a:lvl3pPr>
            <a:lvl4pPr lvl="3" algn="ctr">
              <a:lnSpc>
                <a:spcPct val="100000"/>
              </a:lnSpc>
              <a:spcBef>
                <a:spcPts val="0"/>
              </a:spcBef>
              <a:spcAft>
                <a:spcPts val="0"/>
              </a:spcAft>
              <a:buSzPts val="3600"/>
              <a:buNone/>
              <a:defRPr sz="2700"/>
            </a:lvl4pPr>
            <a:lvl5pPr lvl="4" algn="ctr">
              <a:lnSpc>
                <a:spcPct val="100000"/>
              </a:lnSpc>
              <a:spcBef>
                <a:spcPts val="0"/>
              </a:spcBef>
              <a:spcAft>
                <a:spcPts val="0"/>
              </a:spcAft>
              <a:buSzPts val="3600"/>
              <a:buNone/>
              <a:defRPr sz="2700"/>
            </a:lvl5pPr>
            <a:lvl6pPr lvl="5" algn="ctr">
              <a:lnSpc>
                <a:spcPct val="100000"/>
              </a:lnSpc>
              <a:spcBef>
                <a:spcPts val="0"/>
              </a:spcBef>
              <a:spcAft>
                <a:spcPts val="0"/>
              </a:spcAft>
              <a:buSzPts val="3600"/>
              <a:buNone/>
              <a:defRPr sz="2700"/>
            </a:lvl6pPr>
            <a:lvl7pPr lvl="6" algn="ctr">
              <a:lnSpc>
                <a:spcPct val="100000"/>
              </a:lnSpc>
              <a:spcBef>
                <a:spcPts val="0"/>
              </a:spcBef>
              <a:spcAft>
                <a:spcPts val="0"/>
              </a:spcAft>
              <a:buSzPts val="3600"/>
              <a:buNone/>
              <a:defRPr sz="2700"/>
            </a:lvl7pPr>
            <a:lvl8pPr lvl="7" algn="ctr">
              <a:lnSpc>
                <a:spcPct val="100000"/>
              </a:lnSpc>
              <a:spcBef>
                <a:spcPts val="0"/>
              </a:spcBef>
              <a:spcAft>
                <a:spcPts val="0"/>
              </a:spcAft>
              <a:buSzPts val="3600"/>
              <a:buNone/>
              <a:defRPr sz="2700"/>
            </a:lvl8pPr>
            <a:lvl9pPr lvl="8" algn="ctr">
              <a:lnSpc>
                <a:spcPct val="100000"/>
              </a:lnSpc>
              <a:spcBef>
                <a:spcPts val="0"/>
              </a:spcBef>
              <a:spcAft>
                <a:spcPts val="0"/>
              </a:spcAft>
              <a:buSzPts val="3600"/>
              <a:buNone/>
              <a:defRPr sz="2700"/>
            </a:lvl9pPr>
          </a:lstStyle>
          <a:p/>
        </p:txBody>
      </p:sp>
      <p:sp>
        <p:nvSpPr>
          <p:cNvPr id="23" name="Google Shape;23;p4"/>
          <p:cNvSpPr txBox="1"/>
          <p:nvPr>
            <p:ph idx="12" type="sldNum"/>
          </p:nvPr>
        </p:nvSpPr>
        <p:spPr>
          <a:xfrm>
            <a:off x="6367688" y="4681009"/>
            <a:ext cx="411525" cy="393600"/>
          </a:xfrm>
          <a:prstGeom prst="rect">
            <a:avLst/>
          </a:prstGeom>
          <a:noFill/>
          <a:ln>
            <a:noFill/>
          </a:ln>
        </p:spPr>
        <p:txBody>
          <a:bodyPr anchorCtr="0" anchor="ctr" bIns="91425" lIns="91425" spcFirstLastPara="1" rIns="91425" wrap="square" tIns="91425">
            <a:noAutofit/>
          </a:bodyPr>
          <a:lstStyle>
            <a:lvl1pPr indent="0" lvl="0"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1pPr>
            <a:lvl2pPr indent="0" lvl="1"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2pPr>
            <a:lvl3pPr indent="0" lvl="2"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3pPr>
            <a:lvl4pPr indent="0" lvl="3"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4pPr>
            <a:lvl5pPr indent="0" lvl="4"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5pPr>
            <a:lvl6pPr indent="0" lvl="5"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6pPr>
            <a:lvl7pPr indent="0" lvl="6"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7pPr>
            <a:lvl8pPr indent="0" lvl="7"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8pPr>
            <a:lvl9pPr indent="0" lvl="8"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233775" y="445025"/>
            <a:ext cx="639045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26" name="Google Shape;26;p5"/>
          <p:cNvSpPr txBox="1"/>
          <p:nvPr>
            <p:ph idx="1" type="body"/>
          </p:nvPr>
        </p:nvSpPr>
        <p:spPr>
          <a:xfrm>
            <a:off x="233775" y="1152475"/>
            <a:ext cx="2999925"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050"/>
            </a:lvl1pPr>
            <a:lvl2pPr indent="-304800" lvl="1" marL="914400" algn="l">
              <a:lnSpc>
                <a:spcPct val="115000"/>
              </a:lnSpc>
              <a:spcBef>
                <a:spcPts val="1200"/>
              </a:spcBef>
              <a:spcAft>
                <a:spcPts val="0"/>
              </a:spcAft>
              <a:buSzPts val="1200"/>
              <a:buChar char="○"/>
              <a:defRPr sz="900"/>
            </a:lvl2pPr>
            <a:lvl3pPr indent="-304800" lvl="2" marL="1371600" algn="l">
              <a:lnSpc>
                <a:spcPct val="115000"/>
              </a:lnSpc>
              <a:spcBef>
                <a:spcPts val="1200"/>
              </a:spcBef>
              <a:spcAft>
                <a:spcPts val="0"/>
              </a:spcAft>
              <a:buSzPts val="1200"/>
              <a:buChar char="■"/>
              <a:defRPr sz="900"/>
            </a:lvl3pPr>
            <a:lvl4pPr indent="-304800" lvl="3" marL="1828800" algn="l">
              <a:lnSpc>
                <a:spcPct val="115000"/>
              </a:lnSpc>
              <a:spcBef>
                <a:spcPts val="1200"/>
              </a:spcBef>
              <a:spcAft>
                <a:spcPts val="0"/>
              </a:spcAft>
              <a:buSzPts val="1200"/>
              <a:buChar char="●"/>
              <a:defRPr sz="900"/>
            </a:lvl4pPr>
            <a:lvl5pPr indent="-304800" lvl="4" marL="2286000" algn="l">
              <a:lnSpc>
                <a:spcPct val="115000"/>
              </a:lnSpc>
              <a:spcBef>
                <a:spcPts val="1200"/>
              </a:spcBef>
              <a:spcAft>
                <a:spcPts val="0"/>
              </a:spcAft>
              <a:buSzPts val="1200"/>
              <a:buChar char="○"/>
              <a:defRPr sz="900"/>
            </a:lvl5pPr>
            <a:lvl6pPr indent="-304800" lvl="5" marL="2743200" algn="l">
              <a:lnSpc>
                <a:spcPct val="115000"/>
              </a:lnSpc>
              <a:spcBef>
                <a:spcPts val="1200"/>
              </a:spcBef>
              <a:spcAft>
                <a:spcPts val="0"/>
              </a:spcAft>
              <a:buSzPts val="1200"/>
              <a:buChar char="■"/>
              <a:defRPr sz="900"/>
            </a:lvl6pPr>
            <a:lvl7pPr indent="-304800" lvl="6" marL="3200400" algn="l">
              <a:lnSpc>
                <a:spcPct val="115000"/>
              </a:lnSpc>
              <a:spcBef>
                <a:spcPts val="1200"/>
              </a:spcBef>
              <a:spcAft>
                <a:spcPts val="0"/>
              </a:spcAft>
              <a:buSzPts val="1200"/>
              <a:buChar char="●"/>
              <a:defRPr sz="900"/>
            </a:lvl7pPr>
            <a:lvl8pPr indent="-304800" lvl="7" marL="3657600" algn="l">
              <a:lnSpc>
                <a:spcPct val="115000"/>
              </a:lnSpc>
              <a:spcBef>
                <a:spcPts val="1200"/>
              </a:spcBef>
              <a:spcAft>
                <a:spcPts val="0"/>
              </a:spcAft>
              <a:buSzPts val="1200"/>
              <a:buChar char="○"/>
              <a:defRPr sz="900"/>
            </a:lvl8pPr>
            <a:lvl9pPr indent="-304800" lvl="8" marL="4114800" algn="l">
              <a:lnSpc>
                <a:spcPct val="115000"/>
              </a:lnSpc>
              <a:spcBef>
                <a:spcPts val="1200"/>
              </a:spcBef>
              <a:spcAft>
                <a:spcPts val="1200"/>
              </a:spcAft>
              <a:buSzPts val="1200"/>
              <a:buChar char="■"/>
              <a:defRPr sz="900"/>
            </a:lvl9pPr>
          </a:lstStyle>
          <a:p/>
        </p:txBody>
      </p:sp>
      <p:sp>
        <p:nvSpPr>
          <p:cNvPr id="27" name="Google Shape;27;p5"/>
          <p:cNvSpPr txBox="1"/>
          <p:nvPr>
            <p:ph idx="2" type="body"/>
          </p:nvPr>
        </p:nvSpPr>
        <p:spPr>
          <a:xfrm>
            <a:off x="3624300" y="1152475"/>
            <a:ext cx="2999925"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050"/>
            </a:lvl1pPr>
            <a:lvl2pPr indent="-304800" lvl="1" marL="914400" algn="l">
              <a:lnSpc>
                <a:spcPct val="115000"/>
              </a:lnSpc>
              <a:spcBef>
                <a:spcPts val="1200"/>
              </a:spcBef>
              <a:spcAft>
                <a:spcPts val="0"/>
              </a:spcAft>
              <a:buSzPts val="1200"/>
              <a:buChar char="○"/>
              <a:defRPr sz="900"/>
            </a:lvl2pPr>
            <a:lvl3pPr indent="-304800" lvl="2" marL="1371600" algn="l">
              <a:lnSpc>
                <a:spcPct val="115000"/>
              </a:lnSpc>
              <a:spcBef>
                <a:spcPts val="1200"/>
              </a:spcBef>
              <a:spcAft>
                <a:spcPts val="0"/>
              </a:spcAft>
              <a:buSzPts val="1200"/>
              <a:buChar char="■"/>
              <a:defRPr sz="900"/>
            </a:lvl3pPr>
            <a:lvl4pPr indent="-304800" lvl="3" marL="1828800" algn="l">
              <a:lnSpc>
                <a:spcPct val="115000"/>
              </a:lnSpc>
              <a:spcBef>
                <a:spcPts val="1200"/>
              </a:spcBef>
              <a:spcAft>
                <a:spcPts val="0"/>
              </a:spcAft>
              <a:buSzPts val="1200"/>
              <a:buChar char="●"/>
              <a:defRPr sz="900"/>
            </a:lvl4pPr>
            <a:lvl5pPr indent="-304800" lvl="4" marL="2286000" algn="l">
              <a:lnSpc>
                <a:spcPct val="115000"/>
              </a:lnSpc>
              <a:spcBef>
                <a:spcPts val="1200"/>
              </a:spcBef>
              <a:spcAft>
                <a:spcPts val="0"/>
              </a:spcAft>
              <a:buSzPts val="1200"/>
              <a:buChar char="○"/>
              <a:defRPr sz="900"/>
            </a:lvl5pPr>
            <a:lvl6pPr indent="-304800" lvl="5" marL="2743200" algn="l">
              <a:lnSpc>
                <a:spcPct val="115000"/>
              </a:lnSpc>
              <a:spcBef>
                <a:spcPts val="1200"/>
              </a:spcBef>
              <a:spcAft>
                <a:spcPts val="0"/>
              </a:spcAft>
              <a:buSzPts val="1200"/>
              <a:buChar char="■"/>
              <a:defRPr sz="900"/>
            </a:lvl6pPr>
            <a:lvl7pPr indent="-304800" lvl="6" marL="3200400" algn="l">
              <a:lnSpc>
                <a:spcPct val="115000"/>
              </a:lnSpc>
              <a:spcBef>
                <a:spcPts val="1200"/>
              </a:spcBef>
              <a:spcAft>
                <a:spcPts val="0"/>
              </a:spcAft>
              <a:buSzPts val="1200"/>
              <a:buChar char="●"/>
              <a:defRPr sz="900"/>
            </a:lvl7pPr>
            <a:lvl8pPr indent="-304800" lvl="7" marL="3657600" algn="l">
              <a:lnSpc>
                <a:spcPct val="115000"/>
              </a:lnSpc>
              <a:spcBef>
                <a:spcPts val="1200"/>
              </a:spcBef>
              <a:spcAft>
                <a:spcPts val="0"/>
              </a:spcAft>
              <a:buSzPts val="1200"/>
              <a:buChar char="○"/>
              <a:defRPr sz="900"/>
            </a:lvl8pPr>
            <a:lvl9pPr indent="-304800" lvl="8" marL="4114800" algn="l">
              <a:lnSpc>
                <a:spcPct val="115000"/>
              </a:lnSpc>
              <a:spcBef>
                <a:spcPts val="1200"/>
              </a:spcBef>
              <a:spcAft>
                <a:spcPts val="1200"/>
              </a:spcAft>
              <a:buSzPts val="1200"/>
              <a:buChar char="■"/>
              <a:defRPr sz="900"/>
            </a:lvl9pPr>
          </a:lstStyle>
          <a:p/>
        </p:txBody>
      </p:sp>
      <p:sp>
        <p:nvSpPr>
          <p:cNvPr id="28" name="Google Shape;28;p5"/>
          <p:cNvSpPr txBox="1"/>
          <p:nvPr>
            <p:ph idx="12" type="sldNum"/>
          </p:nvPr>
        </p:nvSpPr>
        <p:spPr>
          <a:xfrm>
            <a:off x="6367688" y="4681009"/>
            <a:ext cx="411525" cy="393600"/>
          </a:xfrm>
          <a:prstGeom prst="rect">
            <a:avLst/>
          </a:prstGeom>
          <a:noFill/>
          <a:ln>
            <a:noFill/>
          </a:ln>
        </p:spPr>
        <p:txBody>
          <a:bodyPr anchorCtr="0" anchor="ctr" bIns="91425" lIns="91425" spcFirstLastPara="1" rIns="91425" wrap="square" tIns="91425">
            <a:noAutofit/>
          </a:bodyPr>
          <a:lstStyle>
            <a:lvl1pPr indent="0" lvl="0"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1pPr>
            <a:lvl2pPr indent="0" lvl="1"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2pPr>
            <a:lvl3pPr indent="0" lvl="2"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3pPr>
            <a:lvl4pPr indent="0" lvl="3"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4pPr>
            <a:lvl5pPr indent="0" lvl="4"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5pPr>
            <a:lvl6pPr indent="0" lvl="5"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6pPr>
            <a:lvl7pPr indent="0" lvl="6"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7pPr>
            <a:lvl8pPr indent="0" lvl="7"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8pPr>
            <a:lvl9pPr indent="0" lvl="8"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233775" y="445025"/>
            <a:ext cx="639045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31" name="Google Shape;31;p6"/>
          <p:cNvSpPr txBox="1"/>
          <p:nvPr>
            <p:ph idx="12" type="sldNum"/>
          </p:nvPr>
        </p:nvSpPr>
        <p:spPr>
          <a:xfrm>
            <a:off x="6367688" y="4681009"/>
            <a:ext cx="411525" cy="393600"/>
          </a:xfrm>
          <a:prstGeom prst="rect">
            <a:avLst/>
          </a:prstGeom>
          <a:noFill/>
          <a:ln>
            <a:noFill/>
          </a:ln>
        </p:spPr>
        <p:txBody>
          <a:bodyPr anchorCtr="0" anchor="ctr" bIns="91425" lIns="91425" spcFirstLastPara="1" rIns="91425" wrap="square" tIns="91425">
            <a:noAutofit/>
          </a:bodyPr>
          <a:lstStyle>
            <a:lvl1pPr indent="0" lvl="0"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1pPr>
            <a:lvl2pPr indent="0" lvl="1"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2pPr>
            <a:lvl3pPr indent="0" lvl="2"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3pPr>
            <a:lvl4pPr indent="0" lvl="3"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4pPr>
            <a:lvl5pPr indent="0" lvl="4"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5pPr>
            <a:lvl6pPr indent="0" lvl="5"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6pPr>
            <a:lvl7pPr indent="0" lvl="6"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7pPr>
            <a:lvl8pPr indent="0" lvl="7"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8pPr>
            <a:lvl9pPr indent="0" lvl="8"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233775" y="555600"/>
            <a:ext cx="2106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1800"/>
            </a:lvl1pPr>
            <a:lvl2pPr lvl="1" algn="l">
              <a:lnSpc>
                <a:spcPct val="100000"/>
              </a:lnSpc>
              <a:spcBef>
                <a:spcPts val="0"/>
              </a:spcBef>
              <a:spcAft>
                <a:spcPts val="0"/>
              </a:spcAft>
              <a:buSzPts val="2400"/>
              <a:buNone/>
              <a:defRPr sz="1800"/>
            </a:lvl2pPr>
            <a:lvl3pPr lvl="2" algn="l">
              <a:lnSpc>
                <a:spcPct val="100000"/>
              </a:lnSpc>
              <a:spcBef>
                <a:spcPts val="0"/>
              </a:spcBef>
              <a:spcAft>
                <a:spcPts val="0"/>
              </a:spcAft>
              <a:buSzPts val="2400"/>
              <a:buNone/>
              <a:defRPr sz="1800"/>
            </a:lvl3pPr>
            <a:lvl4pPr lvl="3" algn="l">
              <a:lnSpc>
                <a:spcPct val="100000"/>
              </a:lnSpc>
              <a:spcBef>
                <a:spcPts val="0"/>
              </a:spcBef>
              <a:spcAft>
                <a:spcPts val="0"/>
              </a:spcAft>
              <a:buSzPts val="2400"/>
              <a:buNone/>
              <a:defRPr sz="1800"/>
            </a:lvl4pPr>
            <a:lvl5pPr lvl="4" algn="l">
              <a:lnSpc>
                <a:spcPct val="100000"/>
              </a:lnSpc>
              <a:spcBef>
                <a:spcPts val="0"/>
              </a:spcBef>
              <a:spcAft>
                <a:spcPts val="0"/>
              </a:spcAft>
              <a:buSzPts val="2400"/>
              <a:buNone/>
              <a:defRPr sz="1800"/>
            </a:lvl5pPr>
            <a:lvl6pPr lvl="5" algn="l">
              <a:lnSpc>
                <a:spcPct val="100000"/>
              </a:lnSpc>
              <a:spcBef>
                <a:spcPts val="0"/>
              </a:spcBef>
              <a:spcAft>
                <a:spcPts val="0"/>
              </a:spcAft>
              <a:buSzPts val="2400"/>
              <a:buNone/>
              <a:defRPr sz="1800"/>
            </a:lvl6pPr>
            <a:lvl7pPr lvl="6" algn="l">
              <a:lnSpc>
                <a:spcPct val="100000"/>
              </a:lnSpc>
              <a:spcBef>
                <a:spcPts val="0"/>
              </a:spcBef>
              <a:spcAft>
                <a:spcPts val="0"/>
              </a:spcAft>
              <a:buSzPts val="2400"/>
              <a:buNone/>
              <a:defRPr sz="1800"/>
            </a:lvl7pPr>
            <a:lvl8pPr lvl="7" algn="l">
              <a:lnSpc>
                <a:spcPct val="100000"/>
              </a:lnSpc>
              <a:spcBef>
                <a:spcPts val="0"/>
              </a:spcBef>
              <a:spcAft>
                <a:spcPts val="0"/>
              </a:spcAft>
              <a:buSzPts val="2400"/>
              <a:buNone/>
              <a:defRPr sz="1800"/>
            </a:lvl8pPr>
            <a:lvl9pPr lvl="8" algn="l">
              <a:lnSpc>
                <a:spcPct val="100000"/>
              </a:lnSpc>
              <a:spcBef>
                <a:spcPts val="0"/>
              </a:spcBef>
              <a:spcAft>
                <a:spcPts val="0"/>
              </a:spcAft>
              <a:buSzPts val="2400"/>
              <a:buNone/>
              <a:defRPr sz="1800"/>
            </a:lvl9pPr>
          </a:lstStyle>
          <a:p/>
        </p:txBody>
      </p:sp>
      <p:sp>
        <p:nvSpPr>
          <p:cNvPr id="34" name="Google Shape;34;p7"/>
          <p:cNvSpPr txBox="1"/>
          <p:nvPr>
            <p:ph idx="1" type="body"/>
          </p:nvPr>
        </p:nvSpPr>
        <p:spPr>
          <a:xfrm>
            <a:off x="233775" y="1389600"/>
            <a:ext cx="2106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900"/>
            </a:lvl1pPr>
            <a:lvl2pPr indent="-304800" lvl="1" marL="914400" algn="l">
              <a:lnSpc>
                <a:spcPct val="115000"/>
              </a:lnSpc>
              <a:spcBef>
                <a:spcPts val="1200"/>
              </a:spcBef>
              <a:spcAft>
                <a:spcPts val="0"/>
              </a:spcAft>
              <a:buSzPts val="1200"/>
              <a:buChar char="○"/>
              <a:defRPr sz="900"/>
            </a:lvl2pPr>
            <a:lvl3pPr indent="-304800" lvl="2" marL="1371600" algn="l">
              <a:lnSpc>
                <a:spcPct val="115000"/>
              </a:lnSpc>
              <a:spcBef>
                <a:spcPts val="1200"/>
              </a:spcBef>
              <a:spcAft>
                <a:spcPts val="0"/>
              </a:spcAft>
              <a:buSzPts val="1200"/>
              <a:buChar char="■"/>
              <a:defRPr sz="900"/>
            </a:lvl3pPr>
            <a:lvl4pPr indent="-304800" lvl="3" marL="1828800" algn="l">
              <a:lnSpc>
                <a:spcPct val="115000"/>
              </a:lnSpc>
              <a:spcBef>
                <a:spcPts val="1200"/>
              </a:spcBef>
              <a:spcAft>
                <a:spcPts val="0"/>
              </a:spcAft>
              <a:buSzPts val="1200"/>
              <a:buChar char="●"/>
              <a:defRPr sz="900"/>
            </a:lvl4pPr>
            <a:lvl5pPr indent="-304800" lvl="4" marL="2286000" algn="l">
              <a:lnSpc>
                <a:spcPct val="115000"/>
              </a:lnSpc>
              <a:spcBef>
                <a:spcPts val="1200"/>
              </a:spcBef>
              <a:spcAft>
                <a:spcPts val="0"/>
              </a:spcAft>
              <a:buSzPts val="1200"/>
              <a:buChar char="○"/>
              <a:defRPr sz="900"/>
            </a:lvl5pPr>
            <a:lvl6pPr indent="-304800" lvl="5" marL="2743200" algn="l">
              <a:lnSpc>
                <a:spcPct val="115000"/>
              </a:lnSpc>
              <a:spcBef>
                <a:spcPts val="1200"/>
              </a:spcBef>
              <a:spcAft>
                <a:spcPts val="0"/>
              </a:spcAft>
              <a:buSzPts val="1200"/>
              <a:buChar char="■"/>
              <a:defRPr sz="900"/>
            </a:lvl6pPr>
            <a:lvl7pPr indent="-304800" lvl="6" marL="3200400" algn="l">
              <a:lnSpc>
                <a:spcPct val="115000"/>
              </a:lnSpc>
              <a:spcBef>
                <a:spcPts val="1200"/>
              </a:spcBef>
              <a:spcAft>
                <a:spcPts val="0"/>
              </a:spcAft>
              <a:buSzPts val="1200"/>
              <a:buChar char="●"/>
              <a:defRPr sz="900"/>
            </a:lvl7pPr>
            <a:lvl8pPr indent="-304800" lvl="7" marL="3657600" algn="l">
              <a:lnSpc>
                <a:spcPct val="115000"/>
              </a:lnSpc>
              <a:spcBef>
                <a:spcPts val="1200"/>
              </a:spcBef>
              <a:spcAft>
                <a:spcPts val="0"/>
              </a:spcAft>
              <a:buSzPts val="1200"/>
              <a:buChar char="○"/>
              <a:defRPr sz="900"/>
            </a:lvl8pPr>
            <a:lvl9pPr indent="-304800" lvl="8" marL="4114800" algn="l">
              <a:lnSpc>
                <a:spcPct val="115000"/>
              </a:lnSpc>
              <a:spcBef>
                <a:spcPts val="1200"/>
              </a:spcBef>
              <a:spcAft>
                <a:spcPts val="1200"/>
              </a:spcAft>
              <a:buSzPts val="1200"/>
              <a:buChar char="■"/>
              <a:defRPr sz="900"/>
            </a:lvl9pPr>
          </a:lstStyle>
          <a:p/>
        </p:txBody>
      </p:sp>
      <p:sp>
        <p:nvSpPr>
          <p:cNvPr id="35" name="Google Shape;35;p7"/>
          <p:cNvSpPr txBox="1"/>
          <p:nvPr>
            <p:ph idx="12" type="sldNum"/>
          </p:nvPr>
        </p:nvSpPr>
        <p:spPr>
          <a:xfrm>
            <a:off x="6367688" y="4681009"/>
            <a:ext cx="411525" cy="393600"/>
          </a:xfrm>
          <a:prstGeom prst="rect">
            <a:avLst/>
          </a:prstGeom>
          <a:noFill/>
          <a:ln>
            <a:noFill/>
          </a:ln>
        </p:spPr>
        <p:txBody>
          <a:bodyPr anchorCtr="0" anchor="ctr" bIns="91425" lIns="91425" spcFirstLastPara="1" rIns="91425" wrap="square" tIns="91425">
            <a:noAutofit/>
          </a:bodyPr>
          <a:lstStyle>
            <a:lvl1pPr indent="0" lvl="0"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1pPr>
            <a:lvl2pPr indent="0" lvl="1"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2pPr>
            <a:lvl3pPr indent="0" lvl="2"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3pPr>
            <a:lvl4pPr indent="0" lvl="3"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4pPr>
            <a:lvl5pPr indent="0" lvl="4"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5pPr>
            <a:lvl6pPr indent="0" lvl="5"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6pPr>
            <a:lvl7pPr indent="0" lvl="6"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7pPr>
            <a:lvl8pPr indent="0" lvl="7"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8pPr>
            <a:lvl9pPr indent="0" lvl="8"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367688" y="526350"/>
            <a:ext cx="4670325"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chemeClr val="lt1"/>
              </a:buClr>
              <a:buSzPts val="4800"/>
              <a:buNone/>
              <a:defRPr sz="3600">
                <a:solidFill>
                  <a:schemeClr val="lt1"/>
                </a:solidFill>
              </a:defRPr>
            </a:lvl1pPr>
            <a:lvl2pPr lvl="1" algn="l">
              <a:lnSpc>
                <a:spcPct val="100000"/>
              </a:lnSpc>
              <a:spcBef>
                <a:spcPts val="0"/>
              </a:spcBef>
              <a:spcAft>
                <a:spcPts val="0"/>
              </a:spcAft>
              <a:buClr>
                <a:schemeClr val="lt1"/>
              </a:buClr>
              <a:buSzPts val="4800"/>
              <a:buNone/>
              <a:defRPr sz="3600">
                <a:solidFill>
                  <a:schemeClr val="lt1"/>
                </a:solidFill>
              </a:defRPr>
            </a:lvl2pPr>
            <a:lvl3pPr lvl="2" algn="l">
              <a:lnSpc>
                <a:spcPct val="100000"/>
              </a:lnSpc>
              <a:spcBef>
                <a:spcPts val="0"/>
              </a:spcBef>
              <a:spcAft>
                <a:spcPts val="0"/>
              </a:spcAft>
              <a:buClr>
                <a:schemeClr val="lt1"/>
              </a:buClr>
              <a:buSzPts val="4800"/>
              <a:buNone/>
              <a:defRPr sz="3600">
                <a:solidFill>
                  <a:schemeClr val="lt1"/>
                </a:solidFill>
              </a:defRPr>
            </a:lvl3pPr>
            <a:lvl4pPr lvl="3" algn="l">
              <a:lnSpc>
                <a:spcPct val="100000"/>
              </a:lnSpc>
              <a:spcBef>
                <a:spcPts val="0"/>
              </a:spcBef>
              <a:spcAft>
                <a:spcPts val="0"/>
              </a:spcAft>
              <a:buClr>
                <a:schemeClr val="lt1"/>
              </a:buClr>
              <a:buSzPts val="4800"/>
              <a:buNone/>
              <a:defRPr sz="3600">
                <a:solidFill>
                  <a:schemeClr val="lt1"/>
                </a:solidFill>
              </a:defRPr>
            </a:lvl4pPr>
            <a:lvl5pPr lvl="4" algn="l">
              <a:lnSpc>
                <a:spcPct val="100000"/>
              </a:lnSpc>
              <a:spcBef>
                <a:spcPts val="0"/>
              </a:spcBef>
              <a:spcAft>
                <a:spcPts val="0"/>
              </a:spcAft>
              <a:buClr>
                <a:schemeClr val="lt1"/>
              </a:buClr>
              <a:buSzPts val="4800"/>
              <a:buNone/>
              <a:defRPr sz="3600">
                <a:solidFill>
                  <a:schemeClr val="lt1"/>
                </a:solidFill>
              </a:defRPr>
            </a:lvl5pPr>
            <a:lvl6pPr lvl="5" algn="l">
              <a:lnSpc>
                <a:spcPct val="100000"/>
              </a:lnSpc>
              <a:spcBef>
                <a:spcPts val="0"/>
              </a:spcBef>
              <a:spcAft>
                <a:spcPts val="0"/>
              </a:spcAft>
              <a:buClr>
                <a:schemeClr val="lt1"/>
              </a:buClr>
              <a:buSzPts val="4800"/>
              <a:buNone/>
              <a:defRPr sz="3600">
                <a:solidFill>
                  <a:schemeClr val="lt1"/>
                </a:solidFill>
              </a:defRPr>
            </a:lvl6pPr>
            <a:lvl7pPr lvl="6" algn="l">
              <a:lnSpc>
                <a:spcPct val="100000"/>
              </a:lnSpc>
              <a:spcBef>
                <a:spcPts val="0"/>
              </a:spcBef>
              <a:spcAft>
                <a:spcPts val="0"/>
              </a:spcAft>
              <a:buClr>
                <a:schemeClr val="lt1"/>
              </a:buClr>
              <a:buSzPts val="4800"/>
              <a:buNone/>
              <a:defRPr sz="3600">
                <a:solidFill>
                  <a:schemeClr val="lt1"/>
                </a:solidFill>
              </a:defRPr>
            </a:lvl7pPr>
            <a:lvl8pPr lvl="7" algn="l">
              <a:lnSpc>
                <a:spcPct val="100000"/>
              </a:lnSpc>
              <a:spcBef>
                <a:spcPts val="0"/>
              </a:spcBef>
              <a:spcAft>
                <a:spcPts val="0"/>
              </a:spcAft>
              <a:buClr>
                <a:schemeClr val="lt1"/>
              </a:buClr>
              <a:buSzPts val="4800"/>
              <a:buNone/>
              <a:defRPr sz="3600">
                <a:solidFill>
                  <a:schemeClr val="lt1"/>
                </a:solidFill>
              </a:defRPr>
            </a:lvl8pPr>
            <a:lvl9pPr lvl="8" algn="l">
              <a:lnSpc>
                <a:spcPct val="100000"/>
              </a:lnSpc>
              <a:spcBef>
                <a:spcPts val="0"/>
              </a:spcBef>
              <a:spcAft>
                <a:spcPts val="0"/>
              </a:spcAft>
              <a:buClr>
                <a:schemeClr val="lt1"/>
              </a:buClr>
              <a:buSzPts val="4800"/>
              <a:buNone/>
              <a:defRPr sz="3600">
                <a:solidFill>
                  <a:schemeClr val="lt1"/>
                </a:solidFill>
              </a:defRPr>
            </a:lvl9pPr>
          </a:lstStyle>
          <a:p/>
        </p:txBody>
      </p:sp>
      <p:sp>
        <p:nvSpPr>
          <p:cNvPr id="38" name="Google Shape;38;p8"/>
          <p:cNvSpPr txBox="1"/>
          <p:nvPr>
            <p:ph idx="12" type="sldNum"/>
          </p:nvPr>
        </p:nvSpPr>
        <p:spPr>
          <a:xfrm>
            <a:off x="6367688" y="4681009"/>
            <a:ext cx="411525" cy="393600"/>
          </a:xfrm>
          <a:prstGeom prst="rect">
            <a:avLst/>
          </a:prstGeom>
          <a:noFill/>
          <a:ln>
            <a:noFill/>
          </a:ln>
        </p:spPr>
        <p:txBody>
          <a:bodyPr anchorCtr="0" anchor="ctr" bIns="91425" lIns="91425" spcFirstLastPara="1" rIns="91425" wrap="square" tIns="91425">
            <a:noAutofit/>
          </a:bodyPr>
          <a:lstStyle>
            <a:lvl1pPr indent="0" lvl="0" marL="0" algn="r">
              <a:lnSpc>
                <a:spcPct val="100000"/>
              </a:lnSpc>
              <a:spcBef>
                <a:spcPts val="0"/>
              </a:spcBef>
              <a:spcAft>
                <a:spcPts val="0"/>
              </a:spcAft>
              <a:buSzPts val="750"/>
              <a:buNone/>
              <a:defRPr b="0" i="0" sz="750" u="none" cap="none" strike="noStrike">
                <a:solidFill>
                  <a:schemeClr val="lt1"/>
                </a:solidFill>
                <a:latin typeface="Average"/>
                <a:ea typeface="Average"/>
                <a:cs typeface="Average"/>
                <a:sym typeface="Average"/>
              </a:defRPr>
            </a:lvl1pPr>
            <a:lvl2pPr indent="0" lvl="1" marL="0" algn="r">
              <a:lnSpc>
                <a:spcPct val="100000"/>
              </a:lnSpc>
              <a:spcBef>
                <a:spcPts val="0"/>
              </a:spcBef>
              <a:spcAft>
                <a:spcPts val="0"/>
              </a:spcAft>
              <a:buSzPts val="750"/>
              <a:buNone/>
              <a:defRPr b="0" i="0" sz="750" u="none" cap="none" strike="noStrike">
                <a:solidFill>
                  <a:schemeClr val="lt1"/>
                </a:solidFill>
                <a:latin typeface="Average"/>
                <a:ea typeface="Average"/>
                <a:cs typeface="Average"/>
                <a:sym typeface="Average"/>
              </a:defRPr>
            </a:lvl2pPr>
            <a:lvl3pPr indent="0" lvl="2" marL="0" algn="r">
              <a:lnSpc>
                <a:spcPct val="100000"/>
              </a:lnSpc>
              <a:spcBef>
                <a:spcPts val="0"/>
              </a:spcBef>
              <a:spcAft>
                <a:spcPts val="0"/>
              </a:spcAft>
              <a:buSzPts val="750"/>
              <a:buNone/>
              <a:defRPr b="0" i="0" sz="750" u="none" cap="none" strike="noStrike">
                <a:solidFill>
                  <a:schemeClr val="lt1"/>
                </a:solidFill>
                <a:latin typeface="Average"/>
                <a:ea typeface="Average"/>
                <a:cs typeface="Average"/>
                <a:sym typeface="Average"/>
              </a:defRPr>
            </a:lvl3pPr>
            <a:lvl4pPr indent="0" lvl="3" marL="0" algn="r">
              <a:lnSpc>
                <a:spcPct val="100000"/>
              </a:lnSpc>
              <a:spcBef>
                <a:spcPts val="0"/>
              </a:spcBef>
              <a:spcAft>
                <a:spcPts val="0"/>
              </a:spcAft>
              <a:buSzPts val="750"/>
              <a:buNone/>
              <a:defRPr b="0" i="0" sz="750" u="none" cap="none" strike="noStrike">
                <a:solidFill>
                  <a:schemeClr val="lt1"/>
                </a:solidFill>
                <a:latin typeface="Average"/>
                <a:ea typeface="Average"/>
                <a:cs typeface="Average"/>
                <a:sym typeface="Average"/>
              </a:defRPr>
            </a:lvl4pPr>
            <a:lvl5pPr indent="0" lvl="4" marL="0" algn="r">
              <a:lnSpc>
                <a:spcPct val="100000"/>
              </a:lnSpc>
              <a:spcBef>
                <a:spcPts val="0"/>
              </a:spcBef>
              <a:spcAft>
                <a:spcPts val="0"/>
              </a:spcAft>
              <a:buSzPts val="750"/>
              <a:buNone/>
              <a:defRPr b="0" i="0" sz="750" u="none" cap="none" strike="noStrike">
                <a:solidFill>
                  <a:schemeClr val="lt1"/>
                </a:solidFill>
                <a:latin typeface="Average"/>
                <a:ea typeface="Average"/>
                <a:cs typeface="Average"/>
                <a:sym typeface="Average"/>
              </a:defRPr>
            </a:lvl5pPr>
            <a:lvl6pPr indent="0" lvl="5" marL="0" algn="r">
              <a:lnSpc>
                <a:spcPct val="100000"/>
              </a:lnSpc>
              <a:spcBef>
                <a:spcPts val="0"/>
              </a:spcBef>
              <a:spcAft>
                <a:spcPts val="0"/>
              </a:spcAft>
              <a:buSzPts val="750"/>
              <a:buNone/>
              <a:defRPr b="0" i="0" sz="750" u="none" cap="none" strike="noStrike">
                <a:solidFill>
                  <a:schemeClr val="lt1"/>
                </a:solidFill>
                <a:latin typeface="Average"/>
                <a:ea typeface="Average"/>
                <a:cs typeface="Average"/>
                <a:sym typeface="Average"/>
              </a:defRPr>
            </a:lvl6pPr>
            <a:lvl7pPr indent="0" lvl="6" marL="0" algn="r">
              <a:lnSpc>
                <a:spcPct val="100000"/>
              </a:lnSpc>
              <a:spcBef>
                <a:spcPts val="0"/>
              </a:spcBef>
              <a:spcAft>
                <a:spcPts val="0"/>
              </a:spcAft>
              <a:buSzPts val="750"/>
              <a:buNone/>
              <a:defRPr b="0" i="0" sz="750" u="none" cap="none" strike="noStrike">
                <a:solidFill>
                  <a:schemeClr val="lt1"/>
                </a:solidFill>
                <a:latin typeface="Average"/>
                <a:ea typeface="Average"/>
                <a:cs typeface="Average"/>
                <a:sym typeface="Average"/>
              </a:defRPr>
            </a:lvl7pPr>
            <a:lvl8pPr indent="0" lvl="7" marL="0" algn="r">
              <a:lnSpc>
                <a:spcPct val="100000"/>
              </a:lnSpc>
              <a:spcBef>
                <a:spcPts val="0"/>
              </a:spcBef>
              <a:spcAft>
                <a:spcPts val="0"/>
              </a:spcAft>
              <a:buSzPts val="750"/>
              <a:buNone/>
              <a:defRPr b="0" i="0" sz="750" u="none" cap="none" strike="noStrike">
                <a:solidFill>
                  <a:schemeClr val="lt1"/>
                </a:solidFill>
                <a:latin typeface="Average"/>
                <a:ea typeface="Average"/>
                <a:cs typeface="Average"/>
                <a:sym typeface="Average"/>
              </a:defRPr>
            </a:lvl8pPr>
            <a:lvl9pPr indent="0" lvl="8" marL="0" algn="r">
              <a:lnSpc>
                <a:spcPct val="100000"/>
              </a:lnSpc>
              <a:spcBef>
                <a:spcPts val="0"/>
              </a:spcBef>
              <a:spcAft>
                <a:spcPts val="0"/>
              </a:spcAft>
              <a:buSzPts val="750"/>
              <a:buNone/>
              <a:defRPr b="0" i="0" sz="750" u="none" cap="none" strike="noStrike">
                <a:solidFill>
                  <a:schemeClr val="lt1"/>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3429000" y="0"/>
            <a:ext cx="3429000" cy="5143500"/>
          </a:xfrm>
          <a:prstGeom prst="rect">
            <a:avLst/>
          </a:prstGeom>
          <a:solidFill>
            <a:schemeClr val="dk1"/>
          </a:solidFill>
          <a:ln>
            <a:noFill/>
          </a:ln>
        </p:spPr>
        <p:txBody>
          <a:bodyPr anchorCtr="0" anchor="ctr" bIns="68550" lIns="68550" spcFirstLastPara="1" rIns="68550" wrap="square" tIns="68550">
            <a:noAutofit/>
          </a:bodyPr>
          <a:lstStyle/>
          <a:p>
            <a:pPr indent="0" lvl="0" marL="0" marR="0" rtl="0" algn="l">
              <a:lnSpc>
                <a:spcPct val="100000"/>
              </a:lnSpc>
              <a:spcBef>
                <a:spcPts val="0"/>
              </a:spcBef>
              <a:spcAft>
                <a:spcPts val="0"/>
              </a:spcAft>
              <a:buClr>
                <a:srgbClr val="000000"/>
              </a:buClr>
              <a:buSzPts val="1050"/>
              <a:buFont typeface="Arial"/>
              <a:buNone/>
            </a:pPr>
            <a:r>
              <a:t/>
            </a:r>
            <a:endParaRPr b="0" i="0" sz="1050" u="none" cap="none" strike="noStrike">
              <a:solidFill>
                <a:srgbClr val="000000"/>
              </a:solidFill>
              <a:latin typeface="Arial"/>
              <a:ea typeface="Arial"/>
              <a:cs typeface="Arial"/>
              <a:sym typeface="Arial"/>
            </a:endParaRPr>
          </a:p>
        </p:txBody>
      </p:sp>
      <p:cxnSp>
        <p:nvCxnSpPr>
          <p:cNvPr id="41" name="Google Shape;41;p9"/>
          <p:cNvCxnSpPr/>
          <p:nvPr/>
        </p:nvCxnSpPr>
        <p:spPr>
          <a:xfrm>
            <a:off x="3772256" y="4495500"/>
            <a:ext cx="351225"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199125" y="1081400"/>
            <a:ext cx="3033900" cy="1710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3150"/>
            </a:lvl1pPr>
            <a:lvl2pPr lvl="1" algn="ctr">
              <a:lnSpc>
                <a:spcPct val="100000"/>
              </a:lnSpc>
              <a:spcBef>
                <a:spcPts val="0"/>
              </a:spcBef>
              <a:spcAft>
                <a:spcPts val="0"/>
              </a:spcAft>
              <a:buSzPts val="4200"/>
              <a:buNone/>
              <a:defRPr sz="3150"/>
            </a:lvl2pPr>
            <a:lvl3pPr lvl="2" algn="ctr">
              <a:lnSpc>
                <a:spcPct val="100000"/>
              </a:lnSpc>
              <a:spcBef>
                <a:spcPts val="0"/>
              </a:spcBef>
              <a:spcAft>
                <a:spcPts val="0"/>
              </a:spcAft>
              <a:buSzPts val="4200"/>
              <a:buNone/>
              <a:defRPr sz="3150"/>
            </a:lvl3pPr>
            <a:lvl4pPr lvl="3" algn="ctr">
              <a:lnSpc>
                <a:spcPct val="100000"/>
              </a:lnSpc>
              <a:spcBef>
                <a:spcPts val="0"/>
              </a:spcBef>
              <a:spcAft>
                <a:spcPts val="0"/>
              </a:spcAft>
              <a:buSzPts val="4200"/>
              <a:buNone/>
              <a:defRPr sz="3150"/>
            </a:lvl4pPr>
            <a:lvl5pPr lvl="4" algn="ctr">
              <a:lnSpc>
                <a:spcPct val="100000"/>
              </a:lnSpc>
              <a:spcBef>
                <a:spcPts val="0"/>
              </a:spcBef>
              <a:spcAft>
                <a:spcPts val="0"/>
              </a:spcAft>
              <a:buSzPts val="4200"/>
              <a:buNone/>
              <a:defRPr sz="3150"/>
            </a:lvl5pPr>
            <a:lvl6pPr lvl="5" algn="ctr">
              <a:lnSpc>
                <a:spcPct val="100000"/>
              </a:lnSpc>
              <a:spcBef>
                <a:spcPts val="0"/>
              </a:spcBef>
              <a:spcAft>
                <a:spcPts val="0"/>
              </a:spcAft>
              <a:buSzPts val="4200"/>
              <a:buNone/>
              <a:defRPr sz="3150"/>
            </a:lvl6pPr>
            <a:lvl7pPr lvl="6" algn="ctr">
              <a:lnSpc>
                <a:spcPct val="100000"/>
              </a:lnSpc>
              <a:spcBef>
                <a:spcPts val="0"/>
              </a:spcBef>
              <a:spcAft>
                <a:spcPts val="0"/>
              </a:spcAft>
              <a:buSzPts val="4200"/>
              <a:buNone/>
              <a:defRPr sz="3150"/>
            </a:lvl7pPr>
            <a:lvl8pPr lvl="7" algn="ctr">
              <a:lnSpc>
                <a:spcPct val="100000"/>
              </a:lnSpc>
              <a:spcBef>
                <a:spcPts val="0"/>
              </a:spcBef>
              <a:spcAft>
                <a:spcPts val="0"/>
              </a:spcAft>
              <a:buSzPts val="4200"/>
              <a:buNone/>
              <a:defRPr sz="3150"/>
            </a:lvl8pPr>
            <a:lvl9pPr lvl="8" algn="ctr">
              <a:lnSpc>
                <a:spcPct val="100000"/>
              </a:lnSpc>
              <a:spcBef>
                <a:spcPts val="0"/>
              </a:spcBef>
              <a:spcAft>
                <a:spcPts val="0"/>
              </a:spcAft>
              <a:buSzPts val="4200"/>
              <a:buNone/>
              <a:defRPr sz="3150"/>
            </a:lvl9pPr>
          </a:lstStyle>
          <a:p/>
        </p:txBody>
      </p:sp>
      <p:sp>
        <p:nvSpPr>
          <p:cNvPr id="43" name="Google Shape;43;p9"/>
          <p:cNvSpPr txBox="1"/>
          <p:nvPr>
            <p:ph idx="1" type="subTitle"/>
          </p:nvPr>
        </p:nvSpPr>
        <p:spPr>
          <a:xfrm>
            <a:off x="199125" y="2845201"/>
            <a:ext cx="3033900" cy="13455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chemeClr val="dk1"/>
              </a:buClr>
              <a:buSzPts val="2100"/>
              <a:buNone/>
              <a:defRPr sz="1575">
                <a:solidFill>
                  <a:schemeClr val="dk1"/>
                </a:solidFill>
              </a:defRPr>
            </a:lvl1pPr>
            <a:lvl2pPr lvl="1" algn="ctr">
              <a:lnSpc>
                <a:spcPct val="100000"/>
              </a:lnSpc>
              <a:spcBef>
                <a:spcPts val="0"/>
              </a:spcBef>
              <a:spcAft>
                <a:spcPts val="0"/>
              </a:spcAft>
              <a:buClr>
                <a:schemeClr val="dk1"/>
              </a:buClr>
              <a:buSzPts val="2100"/>
              <a:buNone/>
              <a:defRPr sz="1575">
                <a:solidFill>
                  <a:schemeClr val="dk1"/>
                </a:solidFill>
              </a:defRPr>
            </a:lvl2pPr>
            <a:lvl3pPr lvl="2" algn="ctr">
              <a:lnSpc>
                <a:spcPct val="100000"/>
              </a:lnSpc>
              <a:spcBef>
                <a:spcPts val="0"/>
              </a:spcBef>
              <a:spcAft>
                <a:spcPts val="0"/>
              </a:spcAft>
              <a:buClr>
                <a:schemeClr val="dk1"/>
              </a:buClr>
              <a:buSzPts val="2100"/>
              <a:buNone/>
              <a:defRPr sz="1575">
                <a:solidFill>
                  <a:schemeClr val="dk1"/>
                </a:solidFill>
              </a:defRPr>
            </a:lvl3pPr>
            <a:lvl4pPr lvl="3" algn="ctr">
              <a:lnSpc>
                <a:spcPct val="100000"/>
              </a:lnSpc>
              <a:spcBef>
                <a:spcPts val="0"/>
              </a:spcBef>
              <a:spcAft>
                <a:spcPts val="0"/>
              </a:spcAft>
              <a:buClr>
                <a:schemeClr val="dk1"/>
              </a:buClr>
              <a:buSzPts val="2100"/>
              <a:buNone/>
              <a:defRPr sz="1575">
                <a:solidFill>
                  <a:schemeClr val="dk1"/>
                </a:solidFill>
              </a:defRPr>
            </a:lvl4pPr>
            <a:lvl5pPr lvl="4" algn="ctr">
              <a:lnSpc>
                <a:spcPct val="100000"/>
              </a:lnSpc>
              <a:spcBef>
                <a:spcPts val="0"/>
              </a:spcBef>
              <a:spcAft>
                <a:spcPts val="0"/>
              </a:spcAft>
              <a:buClr>
                <a:schemeClr val="dk1"/>
              </a:buClr>
              <a:buSzPts val="2100"/>
              <a:buNone/>
              <a:defRPr sz="1575">
                <a:solidFill>
                  <a:schemeClr val="dk1"/>
                </a:solidFill>
              </a:defRPr>
            </a:lvl5pPr>
            <a:lvl6pPr lvl="5" algn="ctr">
              <a:lnSpc>
                <a:spcPct val="100000"/>
              </a:lnSpc>
              <a:spcBef>
                <a:spcPts val="0"/>
              </a:spcBef>
              <a:spcAft>
                <a:spcPts val="0"/>
              </a:spcAft>
              <a:buClr>
                <a:schemeClr val="dk1"/>
              </a:buClr>
              <a:buSzPts val="2100"/>
              <a:buNone/>
              <a:defRPr sz="1575">
                <a:solidFill>
                  <a:schemeClr val="dk1"/>
                </a:solidFill>
              </a:defRPr>
            </a:lvl6pPr>
            <a:lvl7pPr lvl="6" algn="ctr">
              <a:lnSpc>
                <a:spcPct val="100000"/>
              </a:lnSpc>
              <a:spcBef>
                <a:spcPts val="0"/>
              </a:spcBef>
              <a:spcAft>
                <a:spcPts val="0"/>
              </a:spcAft>
              <a:buClr>
                <a:schemeClr val="dk1"/>
              </a:buClr>
              <a:buSzPts val="2100"/>
              <a:buNone/>
              <a:defRPr sz="1575">
                <a:solidFill>
                  <a:schemeClr val="dk1"/>
                </a:solidFill>
              </a:defRPr>
            </a:lvl7pPr>
            <a:lvl8pPr lvl="7" algn="ctr">
              <a:lnSpc>
                <a:spcPct val="100000"/>
              </a:lnSpc>
              <a:spcBef>
                <a:spcPts val="0"/>
              </a:spcBef>
              <a:spcAft>
                <a:spcPts val="0"/>
              </a:spcAft>
              <a:buClr>
                <a:schemeClr val="dk1"/>
              </a:buClr>
              <a:buSzPts val="2100"/>
              <a:buNone/>
              <a:defRPr sz="1575">
                <a:solidFill>
                  <a:schemeClr val="dk1"/>
                </a:solidFill>
              </a:defRPr>
            </a:lvl8pPr>
            <a:lvl9pPr lvl="8" algn="ctr">
              <a:lnSpc>
                <a:spcPct val="100000"/>
              </a:lnSpc>
              <a:spcBef>
                <a:spcPts val="0"/>
              </a:spcBef>
              <a:spcAft>
                <a:spcPts val="0"/>
              </a:spcAft>
              <a:buClr>
                <a:schemeClr val="dk1"/>
              </a:buClr>
              <a:buSzPts val="2100"/>
              <a:buNone/>
              <a:defRPr sz="1575">
                <a:solidFill>
                  <a:schemeClr val="dk1"/>
                </a:solidFill>
              </a:defRPr>
            </a:lvl9pPr>
          </a:lstStyle>
          <a:p/>
        </p:txBody>
      </p:sp>
      <p:sp>
        <p:nvSpPr>
          <p:cNvPr id="44" name="Google Shape;44;p9"/>
          <p:cNvSpPr txBox="1"/>
          <p:nvPr>
            <p:ph idx="2" type="body"/>
          </p:nvPr>
        </p:nvSpPr>
        <p:spPr>
          <a:xfrm>
            <a:off x="3704625" y="724200"/>
            <a:ext cx="287775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lt1"/>
              </a:buClr>
              <a:buSzPts val="1800"/>
              <a:buChar char="●"/>
              <a:defRPr>
                <a:solidFill>
                  <a:schemeClr val="lt1"/>
                </a:solidFill>
              </a:defRPr>
            </a:lvl1pPr>
            <a:lvl2pPr indent="-317500" lvl="1" marL="914400" algn="l">
              <a:lnSpc>
                <a:spcPct val="115000"/>
              </a:lnSpc>
              <a:spcBef>
                <a:spcPts val="1200"/>
              </a:spcBef>
              <a:spcAft>
                <a:spcPts val="0"/>
              </a:spcAft>
              <a:buClr>
                <a:schemeClr val="lt1"/>
              </a:buClr>
              <a:buSzPts val="1400"/>
              <a:buChar char="○"/>
              <a:defRPr>
                <a:solidFill>
                  <a:schemeClr val="lt1"/>
                </a:solidFill>
              </a:defRPr>
            </a:lvl2pPr>
            <a:lvl3pPr indent="-317500" lvl="2" marL="1371600" algn="l">
              <a:lnSpc>
                <a:spcPct val="115000"/>
              </a:lnSpc>
              <a:spcBef>
                <a:spcPts val="1200"/>
              </a:spcBef>
              <a:spcAft>
                <a:spcPts val="0"/>
              </a:spcAft>
              <a:buClr>
                <a:schemeClr val="lt1"/>
              </a:buClr>
              <a:buSzPts val="1400"/>
              <a:buChar char="■"/>
              <a:defRPr>
                <a:solidFill>
                  <a:schemeClr val="lt1"/>
                </a:solidFill>
              </a:defRPr>
            </a:lvl3pPr>
            <a:lvl4pPr indent="-317500" lvl="3" marL="1828800" algn="l">
              <a:lnSpc>
                <a:spcPct val="115000"/>
              </a:lnSpc>
              <a:spcBef>
                <a:spcPts val="1200"/>
              </a:spcBef>
              <a:spcAft>
                <a:spcPts val="0"/>
              </a:spcAft>
              <a:buClr>
                <a:schemeClr val="lt1"/>
              </a:buClr>
              <a:buSzPts val="1400"/>
              <a:buChar char="●"/>
              <a:defRPr>
                <a:solidFill>
                  <a:schemeClr val="lt1"/>
                </a:solidFill>
              </a:defRPr>
            </a:lvl4pPr>
            <a:lvl5pPr indent="-317500" lvl="4" marL="2286000" algn="l">
              <a:lnSpc>
                <a:spcPct val="115000"/>
              </a:lnSpc>
              <a:spcBef>
                <a:spcPts val="1200"/>
              </a:spcBef>
              <a:spcAft>
                <a:spcPts val="0"/>
              </a:spcAft>
              <a:buClr>
                <a:schemeClr val="lt1"/>
              </a:buClr>
              <a:buSzPts val="1400"/>
              <a:buChar char="○"/>
              <a:defRPr>
                <a:solidFill>
                  <a:schemeClr val="lt1"/>
                </a:solidFill>
              </a:defRPr>
            </a:lvl5pPr>
            <a:lvl6pPr indent="-317500" lvl="5" marL="2743200" algn="l">
              <a:lnSpc>
                <a:spcPct val="115000"/>
              </a:lnSpc>
              <a:spcBef>
                <a:spcPts val="1200"/>
              </a:spcBef>
              <a:spcAft>
                <a:spcPts val="0"/>
              </a:spcAft>
              <a:buClr>
                <a:schemeClr val="lt1"/>
              </a:buClr>
              <a:buSzPts val="1400"/>
              <a:buChar char="■"/>
              <a:defRPr>
                <a:solidFill>
                  <a:schemeClr val="lt1"/>
                </a:solidFill>
              </a:defRPr>
            </a:lvl6pPr>
            <a:lvl7pPr indent="-317500" lvl="6" marL="3200400" algn="l">
              <a:lnSpc>
                <a:spcPct val="115000"/>
              </a:lnSpc>
              <a:spcBef>
                <a:spcPts val="1200"/>
              </a:spcBef>
              <a:spcAft>
                <a:spcPts val="0"/>
              </a:spcAft>
              <a:buClr>
                <a:schemeClr val="lt1"/>
              </a:buClr>
              <a:buSzPts val="1400"/>
              <a:buChar char="●"/>
              <a:defRPr>
                <a:solidFill>
                  <a:schemeClr val="lt1"/>
                </a:solidFill>
              </a:defRPr>
            </a:lvl7pPr>
            <a:lvl8pPr indent="-317500" lvl="7" marL="3657600" algn="l">
              <a:lnSpc>
                <a:spcPct val="115000"/>
              </a:lnSpc>
              <a:spcBef>
                <a:spcPts val="1200"/>
              </a:spcBef>
              <a:spcAft>
                <a:spcPts val="0"/>
              </a:spcAft>
              <a:buClr>
                <a:schemeClr val="lt1"/>
              </a:buClr>
              <a:buSzPts val="1400"/>
              <a:buChar char="○"/>
              <a:defRPr>
                <a:solidFill>
                  <a:schemeClr val="lt1"/>
                </a:solidFill>
              </a:defRPr>
            </a:lvl8pPr>
            <a:lvl9pPr indent="-317500" lvl="8" marL="4114800" algn="l">
              <a:lnSpc>
                <a:spcPct val="115000"/>
              </a:lnSpc>
              <a:spcBef>
                <a:spcPts val="1200"/>
              </a:spcBef>
              <a:spcAft>
                <a:spcPts val="120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6367688" y="4681009"/>
            <a:ext cx="411525" cy="393600"/>
          </a:xfrm>
          <a:prstGeom prst="rect">
            <a:avLst/>
          </a:prstGeom>
          <a:noFill/>
          <a:ln>
            <a:noFill/>
          </a:ln>
        </p:spPr>
        <p:txBody>
          <a:bodyPr anchorCtr="0" anchor="ctr" bIns="91425" lIns="91425" spcFirstLastPara="1" rIns="91425" wrap="square" tIns="91425">
            <a:noAutofit/>
          </a:bodyPr>
          <a:lstStyle>
            <a:lvl1pPr indent="0" lvl="0" marL="0" algn="r">
              <a:lnSpc>
                <a:spcPct val="100000"/>
              </a:lnSpc>
              <a:spcBef>
                <a:spcPts val="0"/>
              </a:spcBef>
              <a:spcAft>
                <a:spcPts val="0"/>
              </a:spcAft>
              <a:buSzPts val="750"/>
              <a:buNone/>
              <a:defRPr b="0" i="0" sz="750" u="none" cap="none" strike="noStrike">
                <a:solidFill>
                  <a:schemeClr val="lt1"/>
                </a:solidFill>
                <a:latin typeface="Average"/>
                <a:ea typeface="Average"/>
                <a:cs typeface="Average"/>
                <a:sym typeface="Average"/>
              </a:defRPr>
            </a:lvl1pPr>
            <a:lvl2pPr indent="0" lvl="1" marL="0" algn="r">
              <a:lnSpc>
                <a:spcPct val="100000"/>
              </a:lnSpc>
              <a:spcBef>
                <a:spcPts val="0"/>
              </a:spcBef>
              <a:spcAft>
                <a:spcPts val="0"/>
              </a:spcAft>
              <a:buSzPts val="750"/>
              <a:buNone/>
              <a:defRPr b="0" i="0" sz="750" u="none" cap="none" strike="noStrike">
                <a:solidFill>
                  <a:schemeClr val="lt1"/>
                </a:solidFill>
                <a:latin typeface="Average"/>
                <a:ea typeface="Average"/>
                <a:cs typeface="Average"/>
                <a:sym typeface="Average"/>
              </a:defRPr>
            </a:lvl2pPr>
            <a:lvl3pPr indent="0" lvl="2" marL="0" algn="r">
              <a:lnSpc>
                <a:spcPct val="100000"/>
              </a:lnSpc>
              <a:spcBef>
                <a:spcPts val="0"/>
              </a:spcBef>
              <a:spcAft>
                <a:spcPts val="0"/>
              </a:spcAft>
              <a:buSzPts val="750"/>
              <a:buNone/>
              <a:defRPr b="0" i="0" sz="750" u="none" cap="none" strike="noStrike">
                <a:solidFill>
                  <a:schemeClr val="lt1"/>
                </a:solidFill>
                <a:latin typeface="Average"/>
                <a:ea typeface="Average"/>
                <a:cs typeface="Average"/>
                <a:sym typeface="Average"/>
              </a:defRPr>
            </a:lvl3pPr>
            <a:lvl4pPr indent="0" lvl="3" marL="0" algn="r">
              <a:lnSpc>
                <a:spcPct val="100000"/>
              </a:lnSpc>
              <a:spcBef>
                <a:spcPts val="0"/>
              </a:spcBef>
              <a:spcAft>
                <a:spcPts val="0"/>
              </a:spcAft>
              <a:buSzPts val="750"/>
              <a:buNone/>
              <a:defRPr b="0" i="0" sz="750" u="none" cap="none" strike="noStrike">
                <a:solidFill>
                  <a:schemeClr val="lt1"/>
                </a:solidFill>
                <a:latin typeface="Average"/>
                <a:ea typeface="Average"/>
                <a:cs typeface="Average"/>
                <a:sym typeface="Average"/>
              </a:defRPr>
            </a:lvl4pPr>
            <a:lvl5pPr indent="0" lvl="4" marL="0" algn="r">
              <a:lnSpc>
                <a:spcPct val="100000"/>
              </a:lnSpc>
              <a:spcBef>
                <a:spcPts val="0"/>
              </a:spcBef>
              <a:spcAft>
                <a:spcPts val="0"/>
              </a:spcAft>
              <a:buSzPts val="750"/>
              <a:buNone/>
              <a:defRPr b="0" i="0" sz="750" u="none" cap="none" strike="noStrike">
                <a:solidFill>
                  <a:schemeClr val="lt1"/>
                </a:solidFill>
                <a:latin typeface="Average"/>
                <a:ea typeface="Average"/>
                <a:cs typeface="Average"/>
                <a:sym typeface="Average"/>
              </a:defRPr>
            </a:lvl5pPr>
            <a:lvl6pPr indent="0" lvl="5" marL="0" algn="r">
              <a:lnSpc>
                <a:spcPct val="100000"/>
              </a:lnSpc>
              <a:spcBef>
                <a:spcPts val="0"/>
              </a:spcBef>
              <a:spcAft>
                <a:spcPts val="0"/>
              </a:spcAft>
              <a:buSzPts val="750"/>
              <a:buNone/>
              <a:defRPr b="0" i="0" sz="750" u="none" cap="none" strike="noStrike">
                <a:solidFill>
                  <a:schemeClr val="lt1"/>
                </a:solidFill>
                <a:latin typeface="Average"/>
                <a:ea typeface="Average"/>
                <a:cs typeface="Average"/>
                <a:sym typeface="Average"/>
              </a:defRPr>
            </a:lvl6pPr>
            <a:lvl7pPr indent="0" lvl="6" marL="0" algn="r">
              <a:lnSpc>
                <a:spcPct val="100000"/>
              </a:lnSpc>
              <a:spcBef>
                <a:spcPts val="0"/>
              </a:spcBef>
              <a:spcAft>
                <a:spcPts val="0"/>
              </a:spcAft>
              <a:buSzPts val="750"/>
              <a:buNone/>
              <a:defRPr b="0" i="0" sz="750" u="none" cap="none" strike="noStrike">
                <a:solidFill>
                  <a:schemeClr val="lt1"/>
                </a:solidFill>
                <a:latin typeface="Average"/>
                <a:ea typeface="Average"/>
                <a:cs typeface="Average"/>
                <a:sym typeface="Average"/>
              </a:defRPr>
            </a:lvl7pPr>
            <a:lvl8pPr indent="0" lvl="7" marL="0" algn="r">
              <a:lnSpc>
                <a:spcPct val="100000"/>
              </a:lnSpc>
              <a:spcBef>
                <a:spcPts val="0"/>
              </a:spcBef>
              <a:spcAft>
                <a:spcPts val="0"/>
              </a:spcAft>
              <a:buSzPts val="750"/>
              <a:buNone/>
              <a:defRPr b="0" i="0" sz="750" u="none" cap="none" strike="noStrike">
                <a:solidFill>
                  <a:schemeClr val="lt1"/>
                </a:solidFill>
                <a:latin typeface="Average"/>
                <a:ea typeface="Average"/>
                <a:cs typeface="Average"/>
                <a:sym typeface="Average"/>
              </a:defRPr>
            </a:lvl8pPr>
            <a:lvl9pPr indent="0" lvl="8" marL="0" algn="r">
              <a:lnSpc>
                <a:spcPct val="100000"/>
              </a:lnSpc>
              <a:spcBef>
                <a:spcPts val="0"/>
              </a:spcBef>
              <a:spcAft>
                <a:spcPts val="0"/>
              </a:spcAft>
              <a:buSzPts val="750"/>
              <a:buNone/>
              <a:defRPr b="0" i="0" sz="750" u="none" cap="none" strike="noStrike">
                <a:solidFill>
                  <a:schemeClr val="lt1"/>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233775" y="4230575"/>
            <a:ext cx="44991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Clr>
                <a:schemeClr val="dk1"/>
              </a:buClr>
              <a:buSzPts val="2100"/>
              <a:buFont typeface="Oswald"/>
              <a:buNone/>
              <a:defRPr sz="1575">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6367688" y="4681009"/>
            <a:ext cx="411525" cy="393600"/>
          </a:xfrm>
          <a:prstGeom prst="rect">
            <a:avLst/>
          </a:prstGeom>
          <a:noFill/>
          <a:ln>
            <a:noFill/>
          </a:ln>
        </p:spPr>
        <p:txBody>
          <a:bodyPr anchorCtr="0" anchor="ctr" bIns="91425" lIns="91425" spcFirstLastPara="1" rIns="91425" wrap="square" tIns="91425">
            <a:noAutofit/>
          </a:bodyPr>
          <a:lstStyle>
            <a:lvl1pPr indent="0" lvl="0"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1pPr>
            <a:lvl2pPr indent="0" lvl="1"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2pPr>
            <a:lvl3pPr indent="0" lvl="2"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3pPr>
            <a:lvl4pPr indent="0" lvl="3"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4pPr>
            <a:lvl5pPr indent="0" lvl="4"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5pPr>
            <a:lvl6pPr indent="0" lvl="5"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6pPr>
            <a:lvl7pPr indent="0" lvl="6"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7pPr>
            <a:lvl8pPr indent="0" lvl="7"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8pPr>
            <a:lvl9pPr indent="0" lvl="8" marL="0" algn="r">
              <a:lnSpc>
                <a:spcPct val="100000"/>
              </a:lnSpc>
              <a:spcBef>
                <a:spcPts val="0"/>
              </a:spcBef>
              <a:spcAft>
                <a:spcPts val="0"/>
              </a:spcAft>
              <a:buSzPts val="750"/>
              <a:buNone/>
              <a:defRPr b="0" i="0" sz="750" u="none" cap="none" strike="noStrike">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33775" y="445025"/>
            <a:ext cx="639045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3000"/>
              <a:buFont typeface="Oswald"/>
              <a:buNone/>
              <a:defRPr b="0" i="0" sz="3000" u="none" cap="none" strike="noStrike">
                <a:solidFill>
                  <a:schemeClr val="dk1"/>
                </a:solidFill>
                <a:latin typeface="Oswald"/>
                <a:ea typeface="Oswald"/>
                <a:cs typeface="Oswald"/>
                <a:sym typeface="Oswald"/>
              </a:defRPr>
            </a:lvl1pPr>
            <a:lvl2pPr lvl="1" marR="0" rtl="0" algn="l">
              <a:lnSpc>
                <a:spcPct val="100000"/>
              </a:lnSpc>
              <a:spcBef>
                <a:spcPts val="0"/>
              </a:spcBef>
              <a:spcAft>
                <a:spcPts val="0"/>
              </a:spcAft>
              <a:buClr>
                <a:schemeClr val="dk1"/>
              </a:buClr>
              <a:buSzPts val="3000"/>
              <a:buFont typeface="Oswald"/>
              <a:buNone/>
              <a:defRPr b="0" i="0" sz="3000" u="none" cap="none" strike="noStrike">
                <a:solidFill>
                  <a:schemeClr val="dk1"/>
                </a:solidFill>
                <a:latin typeface="Oswald"/>
                <a:ea typeface="Oswald"/>
                <a:cs typeface="Oswald"/>
                <a:sym typeface="Oswald"/>
              </a:defRPr>
            </a:lvl2pPr>
            <a:lvl3pPr lvl="2" marR="0" rtl="0" algn="l">
              <a:lnSpc>
                <a:spcPct val="100000"/>
              </a:lnSpc>
              <a:spcBef>
                <a:spcPts val="0"/>
              </a:spcBef>
              <a:spcAft>
                <a:spcPts val="0"/>
              </a:spcAft>
              <a:buClr>
                <a:schemeClr val="dk1"/>
              </a:buClr>
              <a:buSzPts val="3000"/>
              <a:buFont typeface="Oswald"/>
              <a:buNone/>
              <a:defRPr b="0" i="0" sz="3000" u="none" cap="none" strike="noStrike">
                <a:solidFill>
                  <a:schemeClr val="dk1"/>
                </a:solidFill>
                <a:latin typeface="Oswald"/>
                <a:ea typeface="Oswald"/>
                <a:cs typeface="Oswald"/>
                <a:sym typeface="Oswald"/>
              </a:defRPr>
            </a:lvl3pPr>
            <a:lvl4pPr lvl="3" marR="0" rtl="0" algn="l">
              <a:lnSpc>
                <a:spcPct val="100000"/>
              </a:lnSpc>
              <a:spcBef>
                <a:spcPts val="0"/>
              </a:spcBef>
              <a:spcAft>
                <a:spcPts val="0"/>
              </a:spcAft>
              <a:buClr>
                <a:schemeClr val="dk1"/>
              </a:buClr>
              <a:buSzPts val="3000"/>
              <a:buFont typeface="Oswald"/>
              <a:buNone/>
              <a:defRPr b="0" i="0" sz="3000" u="none" cap="none" strike="noStrike">
                <a:solidFill>
                  <a:schemeClr val="dk1"/>
                </a:solidFill>
                <a:latin typeface="Oswald"/>
                <a:ea typeface="Oswald"/>
                <a:cs typeface="Oswald"/>
                <a:sym typeface="Oswald"/>
              </a:defRPr>
            </a:lvl4pPr>
            <a:lvl5pPr lvl="4" marR="0" rtl="0" algn="l">
              <a:lnSpc>
                <a:spcPct val="100000"/>
              </a:lnSpc>
              <a:spcBef>
                <a:spcPts val="0"/>
              </a:spcBef>
              <a:spcAft>
                <a:spcPts val="0"/>
              </a:spcAft>
              <a:buClr>
                <a:schemeClr val="dk1"/>
              </a:buClr>
              <a:buSzPts val="3000"/>
              <a:buFont typeface="Oswald"/>
              <a:buNone/>
              <a:defRPr b="0" i="0" sz="3000" u="none" cap="none" strike="noStrike">
                <a:solidFill>
                  <a:schemeClr val="dk1"/>
                </a:solidFill>
                <a:latin typeface="Oswald"/>
                <a:ea typeface="Oswald"/>
                <a:cs typeface="Oswald"/>
                <a:sym typeface="Oswald"/>
              </a:defRPr>
            </a:lvl5pPr>
            <a:lvl6pPr lvl="5" marR="0" rtl="0" algn="l">
              <a:lnSpc>
                <a:spcPct val="100000"/>
              </a:lnSpc>
              <a:spcBef>
                <a:spcPts val="0"/>
              </a:spcBef>
              <a:spcAft>
                <a:spcPts val="0"/>
              </a:spcAft>
              <a:buClr>
                <a:schemeClr val="dk1"/>
              </a:buClr>
              <a:buSzPts val="3000"/>
              <a:buFont typeface="Oswald"/>
              <a:buNone/>
              <a:defRPr b="0" i="0" sz="3000" u="none" cap="none" strike="noStrike">
                <a:solidFill>
                  <a:schemeClr val="dk1"/>
                </a:solidFill>
                <a:latin typeface="Oswald"/>
                <a:ea typeface="Oswald"/>
                <a:cs typeface="Oswald"/>
                <a:sym typeface="Oswald"/>
              </a:defRPr>
            </a:lvl6pPr>
            <a:lvl7pPr lvl="6" marR="0" rtl="0" algn="l">
              <a:lnSpc>
                <a:spcPct val="100000"/>
              </a:lnSpc>
              <a:spcBef>
                <a:spcPts val="0"/>
              </a:spcBef>
              <a:spcAft>
                <a:spcPts val="0"/>
              </a:spcAft>
              <a:buClr>
                <a:schemeClr val="dk1"/>
              </a:buClr>
              <a:buSzPts val="3000"/>
              <a:buFont typeface="Oswald"/>
              <a:buNone/>
              <a:defRPr b="0" i="0" sz="3000" u="none" cap="none" strike="noStrike">
                <a:solidFill>
                  <a:schemeClr val="dk1"/>
                </a:solidFill>
                <a:latin typeface="Oswald"/>
                <a:ea typeface="Oswald"/>
                <a:cs typeface="Oswald"/>
                <a:sym typeface="Oswald"/>
              </a:defRPr>
            </a:lvl7pPr>
            <a:lvl8pPr lvl="7" marR="0" rtl="0" algn="l">
              <a:lnSpc>
                <a:spcPct val="100000"/>
              </a:lnSpc>
              <a:spcBef>
                <a:spcPts val="0"/>
              </a:spcBef>
              <a:spcAft>
                <a:spcPts val="0"/>
              </a:spcAft>
              <a:buClr>
                <a:schemeClr val="dk1"/>
              </a:buClr>
              <a:buSzPts val="3000"/>
              <a:buFont typeface="Oswald"/>
              <a:buNone/>
              <a:defRPr b="0" i="0" sz="3000" u="none" cap="none" strike="noStrike">
                <a:solidFill>
                  <a:schemeClr val="dk1"/>
                </a:solidFill>
                <a:latin typeface="Oswald"/>
                <a:ea typeface="Oswald"/>
                <a:cs typeface="Oswald"/>
                <a:sym typeface="Oswald"/>
              </a:defRPr>
            </a:lvl8pPr>
            <a:lvl9pPr lvl="8" marR="0" rtl="0" algn="l">
              <a:lnSpc>
                <a:spcPct val="100000"/>
              </a:lnSpc>
              <a:spcBef>
                <a:spcPts val="0"/>
              </a:spcBef>
              <a:spcAft>
                <a:spcPts val="0"/>
              </a:spcAft>
              <a:buClr>
                <a:schemeClr val="dk1"/>
              </a:buClr>
              <a:buSzPts val="3000"/>
              <a:buFont typeface="Oswald"/>
              <a:buNone/>
              <a:defRPr b="0" i="0" sz="3000" u="none" cap="none" strike="noStrike">
                <a:solidFill>
                  <a:schemeClr val="dk1"/>
                </a:solidFill>
                <a:latin typeface="Oswald"/>
                <a:ea typeface="Oswald"/>
                <a:cs typeface="Oswald"/>
                <a:sym typeface="Oswald"/>
              </a:defRPr>
            </a:lvl9pPr>
          </a:lstStyle>
          <a:p/>
        </p:txBody>
      </p:sp>
      <p:sp>
        <p:nvSpPr>
          <p:cNvPr id="7" name="Google Shape;7;p1"/>
          <p:cNvSpPr txBox="1"/>
          <p:nvPr>
            <p:ph idx="1" type="body"/>
          </p:nvPr>
        </p:nvSpPr>
        <p:spPr>
          <a:xfrm>
            <a:off x="233775" y="1152475"/>
            <a:ext cx="639045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accent3"/>
              </a:buClr>
              <a:buSzPts val="1800"/>
              <a:buFont typeface="Average"/>
              <a:buChar char="●"/>
              <a:defRPr b="0" i="0" sz="1800" u="none" cap="none" strike="noStrike">
                <a:solidFill>
                  <a:schemeClr val="accent3"/>
                </a:solidFill>
                <a:latin typeface="Average"/>
                <a:ea typeface="Average"/>
                <a:cs typeface="Average"/>
                <a:sym typeface="Average"/>
              </a:defRPr>
            </a:lvl1pPr>
            <a:lvl2pPr indent="-317500" lvl="1" marL="914400" marR="0" rtl="0" algn="l">
              <a:lnSpc>
                <a:spcPct val="115000"/>
              </a:lnSpc>
              <a:spcBef>
                <a:spcPts val="1600"/>
              </a:spcBef>
              <a:spcAft>
                <a:spcPts val="0"/>
              </a:spcAft>
              <a:buClr>
                <a:schemeClr val="accent3"/>
              </a:buClr>
              <a:buSzPts val="1400"/>
              <a:buFont typeface="Average"/>
              <a:buChar char="○"/>
              <a:defRPr b="0" i="0" sz="1050" u="none" cap="none" strike="noStrike">
                <a:solidFill>
                  <a:schemeClr val="accent3"/>
                </a:solidFill>
                <a:latin typeface="Average"/>
                <a:ea typeface="Average"/>
                <a:cs typeface="Average"/>
                <a:sym typeface="Average"/>
              </a:defRPr>
            </a:lvl2pPr>
            <a:lvl3pPr indent="-317500" lvl="2" marL="1371600" marR="0" rtl="0" algn="l">
              <a:lnSpc>
                <a:spcPct val="115000"/>
              </a:lnSpc>
              <a:spcBef>
                <a:spcPts val="1600"/>
              </a:spcBef>
              <a:spcAft>
                <a:spcPts val="0"/>
              </a:spcAft>
              <a:buClr>
                <a:schemeClr val="accent3"/>
              </a:buClr>
              <a:buSzPts val="1400"/>
              <a:buFont typeface="Average"/>
              <a:buChar char="■"/>
              <a:defRPr b="0" i="0" sz="1050" u="none" cap="none" strike="noStrike">
                <a:solidFill>
                  <a:schemeClr val="accent3"/>
                </a:solidFill>
                <a:latin typeface="Average"/>
                <a:ea typeface="Average"/>
                <a:cs typeface="Average"/>
                <a:sym typeface="Average"/>
              </a:defRPr>
            </a:lvl3pPr>
            <a:lvl4pPr indent="-317500" lvl="3" marL="1828800" marR="0" rtl="0" algn="l">
              <a:lnSpc>
                <a:spcPct val="115000"/>
              </a:lnSpc>
              <a:spcBef>
                <a:spcPts val="1600"/>
              </a:spcBef>
              <a:spcAft>
                <a:spcPts val="0"/>
              </a:spcAft>
              <a:buClr>
                <a:schemeClr val="accent3"/>
              </a:buClr>
              <a:buSzPts val="1400"/>
              <a:buFont typeface="Average"/>
              <a:buChar char="●"/>
              <a:defRPr b="0" i="0" sz="1050" u="none" cap="none" strike="noStrike">
                <a:solidFill>
                  <a:schemeClr val="accent3"/>
                </a:solidFill>
                <a:latin typeface="Average"/>
                <a:ea typeface="Average"/>
                <a:cs typeface="Average"/>
                <a:sym typeface="Average"/>
              </a:defRPr>
            </a:lvl4pPr>
            <a:lvl5pPr indent="-317500" lvl="4" marL="2286000" marR="0" rtl="0" algn="l">
              <a:lnSpc>
                <a:spcPct val="115000"/>
              </a:lnSpc>
              <a:spcBef>
                <a:spcPts val="1600"/>
              </a:spcBef>
              <a:spcAft>
                <a:spcPts val="0"/>
              </a:spcAft>
              <a:buClr>
                <a:schemeClr val="accent3"/>
              </a:buClr>
              <a:buSzPts val="1400"/>
              <a:buFont typeface="Average"/>
              <a:buChar char="○"/>
              <a:defRPr b="0" i="0" sz="1050" u="none" cap="none" strike="noStrike">
                <a:solidFill>
                  <a:schemeClr val="accent3"/>
                </a:solidFill>
                <a:latin typeface="Average"/>
                <a:ea typeface="Average"/>
                <a:cs typeface="Average"/>
                <a:sym typeface="Average"/>
              </a:defRPr>
            </a:lvl5pPr>
            <a:lvl6pPr indent="-317500" lvl="5" marL="2743200" marR="0" rtl="0" algn="l">
              <a:lnSpc>
                <a:spcPct val="115000"/>
              </a:lnSpc>
              <a:spcBef>
                <a:spcPts val="1600"/>
              </a:spcBef>
              <a:spcAft>
                <a:spcPts val="0"/>
              </a:spcAft>
              <a:buClr>
                <a:schemeClr val="accent3"/>
              </a:buClr>
              <a:buSzPts val="1400"/>
              <a:buFont typeface="Average"/>
              <a:buChar char="■"/>
              <a:defRPr b="0" i="0" sz="1050" u="none" cap="none" strike="noStrike">
                <a:solidFill>
                  <a:schemeClr val="accent3"/>
                </a:solidFill>
                <a:latin typeface="Average"/>
                <a:ea typeface="Average"/>
                <a:cs typeface="Average"/>
                <a:sym typeface="Average"/>
              </a:defRPr>
            </a:lvl6pPr>
            <a:lvl7pPr indent="-317500" lvl="6" marL="3200400" marR="0" rtl="0" algn="l">
              <a:lnSpc>
                <a:spcPct val="115000"/>
              </a:lnSpc>
              <a:spcBef>
                <a:spcPts val="1600"/>
              </a:spcBef>
              <a:spcAft>
                <a:spcPts val="0"/>
              </a:spcAft>
              <a:buClr>
                <a:schemeClr val="accent3"/>
              </a:buClr>
              <a:buSzPts val="1400"/>
              <a:buFont typeface="Average"/>
              <a:buChar char="●"/>
              <a:defRPr b="0" i="0" sz="1050" u="none" cap="none" strike="noStrike">
                <a:solidFill>
                  <a:schemeClr val="accent3"/>
                </a:solidFill>
                <a:latin typeface="Average"/>
                <a:ea typeface="Average"/>
                <a:cs typeface="Average"/>
                <a:sym typeface="Average"/>
              </a:defRPr>
            </a:lvl7pPr>
            <a:lvl8pPr indent="-317500" lvl="7" marL="3657600" marR="0" rtl="0" algn="l">
              <a:lnSpc>
                <a:spcPct val="115000"/>
              </a:lnSpc>
              <a:spcBef>
                <a:spcPts val="1600"/>
              </a:spcBef>
              <a:spcAft>
                <a:spcPts val="0"/>
              </a:spcAft>
              <a:buClr>
                <a:schemeClr val="accent3"/>
              </a:buClr>
              <a:buSzPts val="1400"/>
              <a:buFont typeface="Average"/>
              <a:buChar char="○"/>
              <a:defRPr b="0" i="0" sz="1050" u="none" cap="none" strike="noStrike">
                <a:solidFill>
                  <a:schemeClr val="accent3"/>
                </a:solidFill>
                <a:latin typeface="Average"/>
                <a:ea typeface="Average"/>
                <a:cs typeface="Average"/>
                <a:sym typeface="Average"/>
              </a:defRPr>
            </a:lvl8pPr>
            <a:lvl9pPr indent="-317500" lvl="8" marL="4114800" marR="0" rtl="0" algn="l">
              <a:lnSpc>
                <a:spcPct val="115000"/>
              </a:lnSpc>
              <a:spcBef>
                <a:spcPts val="1600"/>
              </a:spcBef>
              <a:spcAft>
                <a:spcPts val="1600"/>
              </a:spcAft>
              <a:buClr>
                <a:schemeClr val="accent3"/>
              </a:buClr>
              <a:buSzPts val="1400"/>
              <a:buFont typeface="Average"/>
              <a:buChar char="■"/>
              <a:defRPr b="0" i="0" sz="1050" u="none" cap="none" strike="noStrike">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6367688" y="4681009"/>
            <a:ext cx="411525"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750"/>
              <a:buFont typeface="Arial"/>
              <a:buNone/>
              <a:defRPr b="0" i="0" sz="750" u="none" cap="none" strike="noStrike">
                <a:solidFill>
                  <a:schemeClr val="accent3"/>
                </a:solidFill>
                <a:latin typeface="Average"/>
                <a:ea typeface="Average"/>
                <a:cs typeface="Average"/>
                <a:sym typeface="Average"/>
              </a:defRPr>
            </a:lvl1pPr>
            <a:lvl2pPr indent="0" lvl="1" marL="0" marR="0" rtl="0" algn="r">
              <a:lnSpc>
                <a:spcPct val="100000"/>
              </a:lnSpc>
              <a:spcBef>
                <a:spcPts val="0"/>
              </a:spcBef>
              <a:spcAft>
                <a:spcPts val="0"/>
              </a:spcAft>
              <a:buClr>
                <a:srgbClr val="000000"/>
              </a:buClr>
              <a:buSzPts val="750"/>
              <a:buFont typeface="Arial"/>
              <a:buNone/>
              <a:defRPr b="0" i="0" sz="750" u="none" cap="none" strike="noStrike">
                <a:solidFill>
                  <a:schemeClr val="accent3"/>
                </a:solidFill>
                <a:latin typeface="Average"/>
                <a:ea typeface="Average"/>
                <a:cs typeface="Average"/>
                <a:sym typeface="Average"/>
              </a:defRPr>
            </a:lvl2pPr>
            <a:lvl3pPr indent="0" lvl="2" marL="0" marR="0" rtl="0" algn="r">
              <a:lnSpc>
                <a:spcPct val="100000"/>
              </a:lnSpc>
              <a:spcBef>
                <a:spcPts val="0"/>
              </a:spcBef>
              <a:spcAft>
                <a:spcPts val="0"/>
              </a:spcAft>
              <a:buClr>
                <a:srgbClr val="000000"/>
              </a:buClr>
              <a:buSzPts val="750"/>
              <a:buFont typeface="Arial"/>
              <a:buNone/>
              <a:defRPr b="0" i="0" sz="750" u="none" cap="none" strike="noStrike">
                <a:solidFill>
                  <a:schemeClr val="accent3"/>
                </a:solidFill>
                <a:latin typeface="Average"/>
                <a:ea typeface="Average"/>
                <a:cs typeface="Average"/>
                <a:sym typeface="Average"/>
              </a:defRPr>
            </a:lvl3pPr>
            <a:lvl4pPr indent="0" lvl="3" marL="0" marR="0" rtl="0" algn="r">
              <a:lnSpc>
                <a:spcPct val="100000"/>
              </a:lnSpc>
              <a:spcBef>
                <a:spcPts val="0"/>
              </a:spcBef>
              <a:spcAft>
                <a:spcPts val="0"/>
              </a:spcAft>
              <a:buClr>
                <a:srgbClr val="000000"/>
              </a:buClr>
              <a:buSzPts val="750"/>
              <a:buFont typeface="Arial"/>
              <a:buNone/>
              <a:defRPr b="0" i="0" sz="750" u="none" cap="none" strike="noStrike">
                <a:solidFill>
                  <a:schemeClr val="accent3"/>
                </a:solidFill>
                <a:latin typeface="Average"/>
                <a:ea typeface="Average"/>
                <a:cs typeface="Average"/>
                <a:sym typeface="Average"/>
              </a:defRPr>
            </a:lvl4pPr>
            <a:lvl5pPr indent="0" lvl="4" marL="0" marR="0" rtl="0" algn="r">
              <a:lnSpc>
                <a:spcPct val="100000"/>
              </a:lnSpc>
              <a:spcBef>
                <a:spcPts val="0"/>
              </a:spcBef>
              <a:spcAft>
                <a:spcPts val="0"/>
              </a:spcAft>
              <a:buClr>
                <a:srgbClr val="000000"/>
              </a:buClr>
              <a:buSzPts val="750"/>
              <a:buFont typeface="Arial"/>
              <a:buNone/>
              <a:defRPr b="0" i="0" sz="750" u="none" cap="none" strike="noStrike">
                <a:solidFill>
                  <a:schemeClr val="accent3"/>
                </a:solidFill>
                <a:latin typeface="Average"/>
                <a:ea typeface="Average"/>
                <a:cs typeface="Average"/>
                <a:sym typeface="Average"/>
              </a:defRPr>
            </a:lvl5pPr>
            <a:lvl6pPr indent="0" lvl="5" marL="0" marR="0" rtl="0" algn="r">
              <a:lnSpc>
                <a:spcPct val="100000"/>
              </a:lnSpc>
              <a:spcBef>
                <a:spcPts val="0"/>
              </a:spcBef>
              <a:spcAft>
                <a:spcPts val="0"/>
              </a:spcAft>
              <a:buClr>
                <a:srgbClr val="000000"/>
              </a:buClr>
              <a:buSzPts val="750"/>
              <a:buFont typeface="Arial"/>
              <a:buNone/>
              <a:defRPr b="0" i="0" sz="750" u="none" cap="none" strike="noStrike">
                <a:solidFill>
                  <a:schemeClr val="accent3"/>
                </a:solidFill>
                <a:latin typeface="Average"/>
                <a:ea typeface="Average"/>
                <a:cs typeface="Average"/>
                <a:sym typeface="Average"/>
              </a:defRPr>
            </a:lvl6pPr>
            <a:lvl7pPr indent="0" lvl="6" marL="0" marR="0" rtl="0" algn="r">
              <a:lnSpc>
                <a:spcPct val="100000"/>
              </a:lnSpc>
              <a:spcBef>
                <a:spcPts val="0"/>
              </a:spcBef>
              <a:spcAft>
                <a:spcPts val="0"/>
              </a:spcAft>
              <a:buClr>
                <a:srgbClr val="000000"/>
              </a:buClr>
              <a:buSzPts val="750"/>
              <a:buFont typeface="Arial"/>
              <a:buNone/>
              <a:defRPr b="0" i="0" sz="750" u="none" cap="none" strike="noStrike">
                <a:solidFill>
                  <a:schemeClr val="accent3"/>
                </a:solidFill>
                <a:latin typeface="Average"/>
                <a:ea typeface="Average"/>
                <a:cs typeface="Average"/>
                <a:sym typeface="Average"/>
              </a:defRPr>
            </a:lvl7pPr>
            <a:lvl8pPr indent="0" lvl="7" marL="0" marR="0" rtl="0" algn="r">
              <a:lnSpc>
                <a:spcPct val="100000"/>
              </a:lnSpc>
              <a:spcBef>
                <a:spcPts val="0"/>
              </a:spcBef>
              <a:spcAft>
                <a:spcPts val="0"/>
              </a:spcAft>
              <a:buClr>
                <a:srgbClr val="000000"/>
              </a:buClr>
              <a:buSzPts val="750"/>
              <a:buFont typeface="Arial"/>
              <a:buNone/>
              <a:defRPr b="0" i="0" sz="750" u="none" cap="none" strike="noStrike">
                <a:solidFill>
                  <a:schemeClr val="accent3"/>
                </a:solidFill>
                <a:latin typeface="Average"/>
                <a:ea typeface="Average"/>
                <a:cs typeface="Average"/>
                <a:sym typeface="Average"/>
              </a:defRPr>
            </a:lvl8pPr>
            <a:lvl9pPr indent="0" lvl="8" marL="0" marR="0" rtl="0" algn="r">
              <a:lnSpc>
                <a:spcPct val="100000"/>
              </a:lnSpc>
              <a:spcBef>
                <a:spcPts val="0"/>
              </a:spcBef>
              <a:spcAft>
                <a:spcPts val="0"/>
              </a:spcAft>
              <a:buClr>
                <a:srgbClr val="000000"/>
              </a:buClr>
              <a:buSzPts val="750"/>
              <a:buFont typeface="Arial"/>
              <a:buNone/>
              <a:defRPr b="0" i="0" sz="750" u="none" cap="none" strike="noStrike">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03444" y="1386038"/>
            <a:ext cx="5851125" cy="1297575"/>
          </a:xfrm>
          <a:prstGeom prst="rect">
            <a:avLst/>
          </a:prstGeom>
          <a:noFill/>
          <a:ln>
            <a:noFill/>
          </a:ln>
        </p:spPr>
        <p:txBody>
          <a:bodyPr anchorCtr="0" anchor="b" bIns="68550" lIns="68550" spcFirstLastPara="1" rIns="68550" wrap="square" tIns="68550">
            <a:noAutofit/>
          </a:bodyPr>
          <a:lstStyle/>
          <a:p>
            <a:pPr indent="0" lvl="0" marL="0" rtl="0" algn="ctr">
              <a:lnSpc>
                <a:spcPct val="100000"/>
              </a:lnSpc>
              <a:spcBef>
                <a:spcPts val="0"/>
              </a:spcBef>
              <a:spcAft>
                <a:spcPts val="0"/>
              </a:spcAft>
              <a:buSzPts val="4800"/>
              <a:buNone/>
            </a:pPr>
            <a:r>
              <a:rPr lang="en"/>
              <a:t>Information Security in Federal Awards</a:t>
            </a:r>
            <a:endParaRPr/>
          </a:p>
        </p:txBody>
      </p:sp>
      <p:sp>
        <p:nvSpPr>
          <p:cNvPr id="60" name="Google Shape;60;p13"/>
          <p:cNvSpPr txBox="1"/>
          <p:nvPr>
            <p:ph idx="1" type="subTitle"/>
          </p:nvPr>
        </p:nvSpPr>
        <p:spPr>
          <a:xfrm>
            <a:off x="503438" y="3024095"/>
            <a:ext cx="5851125" cy="594450"/>
          </a:xfrm>
          <a:prstGeom prst="rect">
            <a:avLst/>
          </a:prstGeom>
          <a:noFill/>
          <a:ln>
            <a:noFill/>
          </a:ln>
        </p:spPr>
        <p:txBody>
          <a:bodyPr anchorCtr="0" anchor="t" bIns="68550" lIns="68550" spcFirstLastPara="1" rIns="68550" wrap="square" tIns="68550">
            <a:noAutofit/>
          </a:bodyPr>
          <a:lstStyle/>
          <a:p>
            <a:pPr indent="0" lvl="0" marL="0" rtl="0" algn="ctr">
              <a:lnSpc>
                <a:spcPct val="100000"/>
              </a:lnSpc>
              <a:spcBef>
                <a:spcPts val="0"/>
              </a:spcBef>
              <a:spcAft>
                <a:spcPts val="0"/>
              </a:spcAft>
              <a:buSzPts val="2100"/>
              <a:buNone/>
            </a:pPr>
            <a:r>
              <a:rPr lang="en"/>
              <a:t>November MRAM</a:t>
            </a:r>
            <a:endParaRPr/>
          </a:p>
          <a:p>
            <a:pPr indent="0" lvl="0" marL="0" rtl="0" algn="ctr">
              <a:lnSpc>
                <a:spcPct val="100000"/>
              </a:lnSpc>
              <a:spcBef>
                <a:spcPts val="0"/>
              </a:spcBef>
              <a:spcAft>
                <a:spcPts val="0"/>
              </a:spcAft>
              <a:buSzPts val="2100"/>
              <a:buNone/>
            </a:pPr>
            <a:r>
              <a:rPr lang="en"/>
              <a:t>2020</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233775" y="976706"/>
            <a:ext cx="6390450" cy="429525"/>
          </a:xfrm>
          <a:prstGeom prst="rect">
            <a:avLst/>
          </a:prstGeom>
          <a:noFill/>
          <a:ln>
            <a:noFill/>
          </a:ln>
        </p:spPr>
        <p:txBody>
          <a:bodyPr anchorCtr="0" anchor="t" bIns="68550" lIns="68550" spcFirstLastPara="1" rIns="68550" wrap="square" tIns="68550">
            <a:noAutofit/>
          </a:bodyPr>
          <a:lstStyle/>
          <a:p>
            <a:pPr indent="0" lvl="0" marL="0" rtl="0" algn="l">
              <a:lnSpc>
                <a:spcPct val="100000"/>
              </a:lnSpc>
              <a:spcBef>
                <a:spcPts val="0"/>
              </a:spcBef>
              <a:spcAft>
                <a:spcPts val="0"/>
              </a:spcAft>
              <a:buSzPts val="3000"/>
              <a:buNone/>
            </a:pPr>
            <a:r>
              <a:rPr lang="en"/>
              <a:t>FISMA</a:t>
            </a:r>
            <a:endParaRPr/>
          </a:p>
        </p:txBody>
      </p:sp>
      <p:sp>
        <p:nvSpPr>
          <p:cNvPr id="66" name="Google Shape;66;p14"/>
          <p:cNvSpPr txBox="1"/>
          <p:nvPr>
            <p:ph idx="1" type="body"/>
          </p:nvPr>
        </p:nvSpPr>
        <p:spPr>
          <a:xfrm>
            <a:off x="233775" y="1507294"/>
            <a:ext cx="6390450" cy="2562300"/>
          </a:xfrm>
          <a:prstGeom prst="rect">
            <a:avLst/>
          </a:prstGeom>
          <a:noFill/>
          <a:ln>
            <a:noFill/>
          </a:ln>
        </p:spPr>
        <p:txBody>
          <a:bodyPr anchorCtr="0" anchor="t" bIns="68550" lIns="68550" spcFirstLastPara="1" rIns="68550" wrap="square" tIns="68550">
            <a:noAutofit/>
          </a:bodyPr>
          <a:lstStyle/>
          <a:p>
            <a:pPr indent="-257175" lvl="0" marL="342900" rtl="0" algn="l">
              <a:lnSpc>
                <a:spcPct val="115000"/>
              </a:lnSpc>
              <a:spcBef>
                <a:spcPts val="0"/>
              </a:spcBef>
              <a:spcAft>
                <a:spcPts val="0"/>
              </a:spcAft>
              <a:buSzPts val="1800"/>
              <a:buChar char="●"/>
            </a:pPr>
            <a:r>
              <a:rPr lang="en"/>
              <a:t>Federal Information Security Management Act </a:t>
            </a:r>
            <a:endParaRPr/>
          </a:p>
          <a:p>
            <a:pPr indent="-238125" lvl="1" marL="685800" rtl="0" algn="l">
              <a:lnSpc>
                <a:spcPct val="115000"/>
              </a:lnSpc>
              <a:spcBef>
                <a:spcPts val="0"/>
              </a:spcBef>
              <a:spcAft>
                <a:spcPts val="0"/>
              </a:spcAft>
              <a:buSzPts val="1400"/>
              <a:buChar char="○"/>
            </a:pPr>
            <a:r>
              <a:rPr lang="en"/>
              <a:t>Requires federal risk management framework</a:t>
            </a:r>
            <a:endParaRPr/>
          </a:p>
          <a:p>
            <a:pPr indent="-238125" lvl="1" marL="685800" rtl="0" algn="l">
              <a:lnSpc>
                <a:spcPct val="115000"/>
              </a:lnSpc>
              <a:spcBef>
                <a:spcPts val="0"/>
              </a:spcBef>
              <a:spcAft>
                <a:spcPts val="0"/>
              </a:spcAft>
              <a:buSzPts val="1400"/>
              <a:buChar char="○"/>
            </a:pPr>
            <a:r>
              <a:rPr lang="en"/>
              <a:t>OMB Circulars, FIPS Publications, NIST Special Publication 800 series </a:t>
            </a:r>
            <a:endParaRPr/>
          </a:p>
          <a:p>
            <a:pPr indent="-257175" lvl="0" marL="342900" rtl="0" algn="l">
              <a:lnSpc>
                <a:spcPct val="115000"/>
              </a:lnSpc>
              <a:spcBef>
                <a:spcPts val="750"/>
              </a:spcBef>
              <a:spcAft>
                <a:spcPts val="0"/>
              </a:spcAft>
              <a:buSzPts val="1800"/>
              <a:buChar char="●"/>
            </a:pPr>
            <a:r>
              <a:rPr lang="en"/>
              <a:t>Applies to </a:t>
            </a:r>
            <a:endParaRPr/>
          </a:p>
          <a:p>
            <a:pPr indent="-238125" lvl="1" marL="685800" rtl="0" algn="l">
              <a:lnSpc>
                <a:spcPct val="115000"/>
              </a:lnSpc>
              <a:spcBef>
                <a:spcPts val="0"/>
              </a:spcBef>
              <a:spcAft>
                <a:spcPts val="0"/>
              </a:spcAft>
              <a:buSzPts val="1400"/>
              <a:buChar char="○"/>
            </a:pPr>
            <a:r>
              <a:rPr lang="en"/>
              <a:t>Federal agencies, subject to agency policies</a:t>
            </a:r>
            <a:endParaRPr/>
          </a:p>
          <a:p>
            <a:pPr indent="-238125" lvl="1" marL="685800" rtl="0" algn="l">
              <a:lnSpc>
                <a:spcPct val="115000"/>
              </a:lnSpc>
              <a:spcBef>
                <a:spcPts val="0"/>
              </a:spcBef>
              <a:spcAft>
                <a:spcPts val="0"/>
              </a:spcAft>
              <a:buSzPts val="1400"/>
              <a:buChar char="○"/>
            </a:pPr>
            <a:r>
              <a:rPr lang="en"/>
              <a:t>Organizations providing a service on behalf of federal government</a:t>
            </a:r>
            <a:endParaRPr/>
          </a:p>
          <a:p>
            <a:pPr indent="-238125" lvl="2" marL="1028700" rtl="0" algn="l">
              <a:lnSpc>
                <a:spcPct val="115000"/>
              </a:lnSpc>
              <a:spcBef>
                <a:spcPts val="0"/>
              </a:spcBef>
              <a:spcAft>
                <a:spcPts val="0"/>
              </a:spcAft>
              <a:buSzPts val="1400"/>
              <a:buChar char="■"/>
            </a:pPr>
            <a:r>
              <a:rPr lang="en"/>
              <a:t>Applied via contract or service agreement</a:t>
            </a:r>
            <a:endParaRPr/>
          </a:p>
          <a:p>
            <a:pPr indent="-238125" lvl="2" marL="1028700" rtl="0" algn="l">
              <a:lnSpc>
                <a:spcPct val="115000"/>
              </a:lnSpc>
              <a:spcBef>
                <a:spcPts val="0"/>
              </a:spcBef>
              <a:spcAft>
                <a:spcPts val="0"/>
              </a:spcAft>
              <a:buSzPts val="1400"/>
              <a:buChar char="■"/>
            </a:pPr>
            <a:r>
              <a:rPr lang="en"/>
              <a:t>Subject to agency policies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233775" y="976706"/>
            <a:ext cx="6390450" cy="429525"/>
          </a:xfrm>
          <a:prstGeom prst="rect">
            <a:avLst/>
          </a:prstGeom>
          <a:noFill/>
          <a:ln>
            <a:noFill/>
          </a:ln>
        </p:spPr>
        <p:txBody>
          <a:bodyPr anchorCtr="0" anchor="t" bIns="68550" lIns="68550" spcFirstLastPara="1" rIns="68550" wrap="square" tIns="68550">
            <a:noAutofit/>
          </a:bodyPr>
          <a:lstStyle/>
          <a:p>
            <a:pPr indent="0" lvl="0" marL="0" rtl="0" algn="l">
              <a:lnSpc>
                <a:spcPct val="100000"/>
              </a:lnSpc>
              <a:spcBef>
                <a:spcPts val="0"/>
              </a:spcBef>
              <a:spcAft>
                <a:spcPts val="0"/>
              </a:spcAft>
              <a:buSzPts val="3000"/>
              <a:buNone/>
            </a:pPr>
            <a:r>
              <a:rPr lang="en"/>
              <a:t>FISMA</a:t>
            </a:r>
            <a:endParaRPr/>
          </a:p>
        </p:txBody>
      </p:sp>
      <p:sp>
        <p:nvSpPr>
          <p:cNvPr id="72" name="Google Shape;72;p15"/>
          <p:cNvSpPr txBox="1"/>
          <p:nvPr>
            <p:ph idx="1" type="body"/>
          </p:nvPr>
        </p:nvSpPr>
        <p:spPr>
          <a:xfrm>
            <a:off x="233775" y="1507294"/>
            <a:ext cx="6390450" cy="2562300"/>
          </a:xfrm>
          <a:prstGeom prst="rect">
            <a:avLst/>
          </a:prstGeom>
          <a:noFill/>
          <a:ln>
            <a:noFill/>
          </a:ln>
        </p:spPr>
        <p:txBody>
          <a:bodyPr anchorCtr="0" anchor="t" bIns="68550" lIns="68550" spcFirstLastPara="1" rIns="68550" wrap="square" tIns="68550">
            <a:noAutofit/>
          </a:bodyPr>
          <a:lstStyle/>
          <a:p>
            <a:pPr indent="-257175" lvl="0" marL="342900" rtl="0" algn="l">
              <a:lnSpc>
                <a:spcPct val="115000"/>
              </a:lnSpc>
              <a:spcBef>
                <a:spcPts val="0"/>
              </a:spcBef>
              <a:spcAft>
                <a:spcPts val="0"/>
              </a:spcAft>
              <a:buSzPts val="1800"/>
              <a:buChar char="●"/>
            </a:pPr>
            <a:r>
              <a:rPr lang="en"/>
              <a:t>May be included in any federal award</a:t>
            </a:r>
            <a:endParaRPr/>
          </a:p>
          <a:p>
            <a:pPr indent="-238125" lvl="1" marL="685800" rtl="0" algn="l">
              <a:lnSpc>
                <a:spcPct val="115000"/>
              </a:lnSpc>
              <a:spcBef>
                <a:spcPts val="0"/>
              </a:spcBef>
              <a:spcAft>
                <a:spcPts val="0"/>
              </a:spcAft>
              <a:buSzPts val="1400"/>
              <a:buChar char="○"/>
            </a:pPr>
            <a:r>
              <a:rPr lang="en"/>
              <a:t>Often agencies under U.S. Department of Health and Human Services</a:t>
            </a:r>
            <a:endParaRPr/>
          </a:p>
          <a:p>
            <a:pPr indent="-257175" lvl="0" marL="342900" rtl="0" algn="l">
              <a:lnSpc>
                <a:spcPct val="115000"/>
              </a:lnSpc>
              <a:spcBef>
                <a:spcPts val="750"/>
              </a:spcBef>
              <a:spcAft>
                <a:spcPts val="0"/>
              </a:spcAft>
              <a:buSzPts val="1800"/>
              <a:buChar char="●"/>
            </a:pPr>
            <a:r>
              <a:rPr lang="en"/>
              <a:t>Prescribes safeguarding, process requirements for confidentiality, integrity and availability in three levels</a:t>
            </a:r>
            <a:endParaRPr/>
          </a:p>
          <a:p>
            <a:pPr indent="-257175" lvl="0" marL="342900" rtl="0" algn="l">
              <a:lnSpc>
                <a:spcPct val="115000"/>
              </a:lnSpc>
              <a:spcBef>
                <a:spcPts val="750"/>
              </a:spcBef>
              <a:spcAft>
                <a:spcPts val="0"/>
              </a:spcAft>
              <a:buSzPts val="1800"/>
              <a:buChar char="●"/>
            </a:pPr>
            <a:r>
              <a:rPr lang="en"/>
              <a:t>May involve self assessment, certification statement</a:t>
            </a:r>
            <a:endParaRPr/>
          </a:p>
          <a:p>
            <a:pPr indent="-257175" lvl="0" marL="342900" rtl="0" algn="l">
              <a:lnSpc>
                <a:spcPct val="115000"/>
              </a:lnSpc>
              <a:spcBef>
                <a:spcPts val="750"/>
              </a:spcBef>
              <a:spcAft>
                <a:spcPts val="1200"/>
              </a:spcAft>
              <a:buSzPts val="1800"/>
              <a:buChar char="●"/>
            </a:pPr>
            <a:r>
              <a:rPr lang="en"/>
              <a:t>Requires flowdown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233775" y="976706"/>
            <a:ext cx="6390450" cy="429525"/>
          </a:xfrm>
          <a:prstGeom prst="rect">
            <a:avLst/>
          </a:prstGeom>
          <a:noFill/>
          <a:ln>
            <a:noFill/>
          </a:ln>
        </p:spPr>
        <p:txBody>
          <a:bodyPr anchorCtr="0" anchor="t" bIns="68550" lIns="68550" spcFirstLastPara="1" rIns="68550" wrap="square" tIns="68550">
            <a:noAutofit/>
          </a:bodyPr>
          <a:lstStyle/>
          <a:p>
            <a:pPr indent="0" lvl="0" marL="0" rtl="0" algn="l">
              <a:lnSpc>
                <a:spcPct val="100000"/>
              </a:lnSpc>
              <a:spcBef>
                <a:spcPts val="0"/>
              </a:spcBef>
              <a:spcAft>
                <a:spcPts val="0"/>
              </a:spcAft>
              <a:buSzPts val="3000"/>
              <a:buNone/>
            </a:pPr>
            <a:r>
              <a:rPr lang="en"/>
              <a:t>FISMA trigger terms</a:t>
            </a:r>
            <a:endParaRPr/>
          </a:p>
        </p:txBody>
      </p:sp>
      <p:sp>
        <p:nvSpPr>
          <p:cNvPr id="78" name="Google Shape;78;p16"/>
          <p:cNvSpPr txBox="1"/>
          <p:nvPr>
            <p:ph idx="1" type="body"/>
          </p:nvPr>
        </p:nvSpPr>
        <p:spPr>
          <a:xfrm>
            <a:off x="233775" y="1507294"/>
            <a:ext cx="6390450" cy="2562300"/>
          </a:xfrm>
          <a:prstGeom prst="rect">
            <a:avLst/>
          </a:prstGeom>
          <a:noFill/>
          <a:ln>
            <a:noFill/>
          </a:ln>
        </p:spPr>
        <p:txBody>
          <a:bodyPr anchorCtr="0" anchor="t" bIns="68550" lIns="68550" spcFirstLastPara="1" rIns="68550" wrap="square" tIns="68550">
            <a:noAutofit/>
          </a:bodyPr>
          <a:lstStyle/>
          <a:p>
            <a:pPr indent="-257175" lvl="0" marL="342900" rtl="0" algn="l">
              <a:lnSpc>
                <a:spcPct val="115000"/>
              </a:lnSpc>
              <a:spcBef>
                <a:spcPts val="0"/>
              </a:spcBef>
              <a:spcAft>
                <a:spcPts val="0"/>
              </a:spcAft>
              <a:buSzPts val="1800"/>
              <a:buChar char="●"/>
            </a:pPr>
            <a:r>
              <a:rPr lang="en"/>
              <a:t>Federal Information Processing Standard Publication 199</a:t>
            </a:r>
            <a:endParaRPr/>
          </a:p>
          <a:p>
            <a:pPr indent="-238125" lvl="1" marL="685800" rtl="0" algn="l">
              <a:lnSpc>
                <a:spcPct val="115000"/>
              </a:lnSpc>
              <a:spcBef>
                <a:spcPts val="0"/>
              </a:spcBef>
              <a:spcAft>
                <a:spcPts val="0"/>
              </a:spcAft>
              <a:buSzPts val="1400"/>
              <a:buChar char="○"/>
            </a:pPr>
            <a:r>
              <a:rPr lang="en"/>
              <a:t>FIPS Pub 199</a:t>
            </a:r>
            <a:endParaRPr/>
          </a:p>
          <a:p>
            <a:pPr indent="-257175" lvl="0" marL="342900" rtl="0" algn="l">
              <a:lnSpc>
                <a:spcPct val="115000"/>
              </a:lnSpc>
              <a:spcBef>
                <a:spcPts val="750"/>
              </a:spcBef>
              <a:spcAft>
                <a:spcPts val="0"/>
              </a:spcAft>
              <a:buSzPts val="1800"/>
              <a:buChar char="●"/>
            </a:pPr>
            <a:r>
              <a:rPr lang="en"/>
              <a:t>Federal Information Processing Standard Publication 200</a:t>
            </a:r>
            <a:endParaRPr/>
          </a:p>
          <a:p>
            <a:pPr indent="-238125" lvl="1" marL="685800" rtl="0" algn="l">
              <a:lnSpc>
                <a:spcPct val="115000"/>
              </a:lnSpc>
              <a:spcBef>
                <a:spcPts val="0"/>
              </a:spcBef>
              <a:spcAft>
                <a:spcPts val="0"/>
              </a:spcAft>
              <a:buSzPts val="1400"/>
              <a:buChar char="○"/>
            </a:pPr>
            <a:r>
              <a:rPr lang="en"/>
              <a:t>FIPS Pub 200</a:t>
            </a:r>
            <a:endParaRPr/>
          </a:p>
          <a:p>
            <a:pPr indent="-257175" lvl="0" marL="342900" rtl="0" algn="l">
              <a:lnSpc>
                <a:spcPct val="115000"/>
              </a:lnSpc>
              <a:spcBef>
                <a:spcPts val="750"/>
              </a:spcBef>
              <a:spcAft>
                <a:spcPts val="0"/>
              </a:spcAft>
              <a:buSzPts val="1800"/>
              <a:buChar char="●"/>
            </a:pPr>
            <a:r>
              <a:rPr lang="en"/>
              <a:t>National Institute of Standards and Technology Special Publication 800-53</a:t>
            </a:r>
            <a:endParaRPr/>
          </a:p>
          <a:p>
            <a:pPr indent="-238125" lvl="1" marL="685800" rtl="0" algn="l">
              <a:lnSpc>
                <a:spcPct val="115000"/>
              </a:lnSpc>
              <a:spcBef>
                <a:spcPts val="0"/>
              </a:spcBef>
              <a:spcAft>
                <a:spcPts val="750"/>
              </a:spcAft>
              <a:buSzPts val="1400"/>
              <a:buChar char="○"/>
            </a:pPr>
            <a:r>
              <a:rPr lang="en"/>
              <a:t>NIST SP 800-53</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233775" y="976706"/>
            <a:ext cx="6390450" cy="429525"/>
          </a:xfrm>
          <a:prstGeom prst="rect">
            <a:avLst/>
          </a:prstGeom>
          <a:noFill/>
          <a:ln>
            <a:noFill/>
          </a:ln>
        </p:spPr>
        <p:txBody>
          <a:bodyPr anchorCtr="0" anchor="t" bIns="68550" lIns="68550" spcFirstLastPara="1" rIns="68550" wrap="square" tIns="68550">
            <a:noAutofit/>
          </a:bodyPr>
          <a:lstStyle/>
          <a:p>
            <a:pPr indent="0" lvl="0" marL="0" rtl="0" algn="l">
              <a:lnSpc>
                <a:spcPct val="100000"/>
              </a:lnSpc>
              <a:spcBef>
                <a:spcPts val="0"/>
              </a:spcBef>
              <a:spcAft>
                <a:spcPts val="0"/>
              </a:spcAft>
              <a:buSzPts val="3000"/>
              <a:buNone/>
            </a:pPr>
            <a:r>
              <a:rPr lang="en"/>
              <a:t>Federal acquisition regulations</a:t>
            </a:r>
            <a:endParaRPr/>
          </a:p>
        </p:txBody>
      </p:sp>
      <p:sp>
        <p:nvSpPr>
          <p:cNvPr id="84" name="Google Shape;84;p17"/>
          <p:cNvSpPr txBox="1"/>
          <p:nvPr>
            <p:ph idx="1" type="body"/>
          </p:nvPr>
        </p:nvSpPr>
        <p:spPr>
          <a:xfrm>
            <a:off x="233775" y="1507294"/>
            <a:ext cx="6390450" cy="2562300"/>
          </a:xfrm>
          <a:prstGeom prst="rect">
            <a:avLst/>
          </a:prstGeom>
          <a:noFill/>
          <a:ln>
            <a:noFill/>
          </a:ln>
        </p:spPr>
        <p:txBody>
          <a:bodyPr anchorCtr="0" anchor="t" bIns="68550" lIns="68550" spcFirstLastPara="1" rIns="68550" wrap="square" tIns="68550">
            <a:noAutofit/>
          </a:bodyPr>
          <a:lstStyle/>
          <a:p>
            <a:pPr indent="-257175" lvl="0" marL="342900" rtl="0" algn="l">
              <a:lnSpc>
                <a:spcPct val="115000"/>
              </a:lnSpc>
              <a:spcBef>
                <a:spcPts val="0"/>
              </a:spcBef>
              <a:spcAft>
                <a:spcPts val="0"/>
              </a:spcAft>
              <a:buSzPts val="1800"/>
              <a:buChar char="●"/>
            </a:pPr>
            <a:r>
              <a:rPr lang="en"/>
              <a:t>FAR 52.204-21, Basic Safeguarding of Covered Contractor Information Systems</a:t>
            </a:r>
            <a:endParaRPr/>
          </a:p>
          <a:p>
            <a:pPr indent="-238125" lvl="1" marL="685800" rtl="0" algn="l">
              <a:lnSpc>
                <a:spcPct val="115000"/>
              </a:lnSpc>
              <a:spcBef>
                <a:spcPts val="0"/>
              </a:spcBef>
              <a:spcAft>
                <a:spcPts val="0"/>
              </a:spcAft>
              <a:buSzPts val="1400"/>
              <a:buChar char="○"/>
            </a:pPr>
            <a:r>
              <a:rPr lang="en"/>
              <a:t>Defines Federal Contract Information (FCI)</a:t>
            </a:r>
            <a:endParaRPr/>
          </a:p>
          <a:p>
            <a:pPr indent="-238125" lvl="1" marL="685800" rtl="0" algn="l">
              <a:lnSpc>
                <a:spcPct val="115000"/>
              </a:lnSpc>
              <a:spcBef>
                <a:spcPts val="0"/>
              </a:spcBef>
              <a:spcAft>
                <a:spcPts val="0"/>
              </a:spcAft>
              <a:buSzPts val="1400"/>
              <a:buChar char="○"/>
            </a:pPr>
            <a:r>
              <a:rPr lang="en"/>
              <a:t>Prescribes 15 safeguarding requirements for protecting FCI</a:t>
            </a:r>
            <a:endParaRPr/>
          </a:p>
          <a:p>
            <a:pPr indent="-238125" lvl="1" marL="685800" rtl="0" algn="l">
              <a:lnSpc>
                <a:spcPct val="115000"/>
              </a:lnSpc>
              <a:spcBef>
                <a:spcPts val="0"/>
              </a:spcBef>
              <a:spcAft>
                <a:spcPts val="0"/>
              </a:spcAft>
              <a:buSzPts val="1400"/>
              <a:buChar char="○"/>
            </a:pPr>
            <a:r>
              <a:rPr lang="en"/>
              <a:t>Requires flowdown</a:t>
            </a:r>
            <a:endParaRPr/>
          </a:p>
          <a:p>
            <a:pPr indent="-257175" lvl="0" marL="342900" rtl="0" algn="l">
              <a:lnSpc>
                <a:spcPct val="115000"/>
              </a:lnSpc>
              <a:spcBef>
                <a:spcPts val="750"/>
              </a:spcBef>
              <a:spcAft>
                <a:spcPts val="0"/>
              </a:spcAft>
              <a:buSzPts val="1800"/>
              <a:buChar char="●"/>
            </a:pPr>
            <a:r>
              <a:rPr lang="en"/>
              <a:t>DFARS 252.204-7012, Safeguarding Covered Defense Information and Cyber Incident Reporting</a:t>
            </a:r>
            <a:endParaRPr/>
          </a:p>
          <a:p>
            <a:pPr indent="-238125" lvl="1" marL="685800" rtl="0" algn="l">
              <a:lnSpc>
                <a:spcPct val="115000"/>
              </a:lnSpc>
              <a:spcBef>
                <a:spcPts val="0"/>
              </a:spcBef>
              <a:spcAft>
                <a:spcPts val="0"/>
              </a:spcAft>
              <a:buSzPts val="1400"/>
              <a:buChar char="○"/>
            </a:pPr>
            <a:r>
              <a:rPr lang="en"/>
              <a:t>Defines controlled technical information, Controlled Unclassified Information (CUI)</a:t>
            </a:r>
            <a:endParaRPr/>
          </a:p>
          <a:p>
            <a:pPr indent="-238125" lvl="1" marL="685800" rtl="0" algn="l">
              <a:lnSpc>
                <a:spcPct val="115000"/>
              </a:lnSpc>
              <a:spcBef>
                <a:spcPts val="0"/>
              </a:spcBef>
              <a:spcAft>
                <a:spcPts val="0"/>
              </a:spcAft>
              <a:buSzPts val="1400"/>
              <a:buChar char="○"/>
            </a:pPr>
            <a:r>
              <a:rPr lang="en"/>
              <a:t>Prescribes 110 safeguarding requirements for protecting controlled technical information, CUI</a:t>
            </a:r>
            <a:endParaRPr/>
          </a:p>
          <a:p>
            <a:pPr indent="-238125" lvl="1" marL="685800" rtl="0" algn="l">
              <a:lnSpc>
                <a:spcPct val="115000"/>
              </a:lnSpc>
              <a:spcBef>
                <a:spcPts val="0"/>
              </a:spcBef>
              <a:spcAft>
                <a:spcPts val="0"/>
              </a:spcAft>
              <a:buSzPts val="1400"/>
              <a:buChar char="○"/>
            </a:pPr>
            <a:r>
              <a:rPr lang="en"/>
              <a:t>Requires incident investigation and reporting</a:t>
            </a:r>
            <a:endParaRPr/>
          </a:p>
          <a:p>
            <a:pPr indent="-238125" lvl="1" marL="685800" rtl="0" algn="l">
              <a:lnSpc>
                <a:spcPct val="115000"/>
              </a:lnSpc>
              <a:spcBef>
                <a:spcPts val="0"/>
              </a:spcBef>
              <a:spcAft>
                <a:spcPts val="0"/>
              </a:spcAft>
              <a:buSzPts val="1400"/>
              <a:buChar char="○"/>
            </a:pPr>
            <a:r>
              <a:rPr lang="en"/>
              <a:t>Requires flowdown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233775" y="976706"/>
            <a:ext cx="6390450" cy="429525"/>
          </a:xfrm>
          <a:prstGeom prst="rect">
            <a:avLst/>
          </a:prstGeom>
          <a:noFill/>
          <a:ln>
            <a:noFill/>
          </a:ln>
        </p:spPr>
        <p:txBody>
          <a:bodyPr anchorCtr="0" anchor="t" bIns="68550" lIns="68550" spcFirstLastPara="1" rIns="68550" wrap="square" tIns="68550">
            <a:noAutofit/>
          </a:bodyPr>
          <a:lstStyle/>
          <a:p>
            <a:pPr indent="0" lvl="0" marL="0" rtl="0" algn="l">
              <a:lnSpc>
                <a:spcPct val="100000"/>
              </a:lnSpc>
              <a:spcBef>
                <a:spcPts val="0"/>
              </a:spcBef>
              <a:spcAft>
                <a:spcPts val="0"/>
              </a:spcAft>
              <a:buSzPts val="3000"/>
              <a:buNone/>
            </a:pPr>
            <a:r>
              <a:rPr lang="en"/>
              <a:t>Cybersecurity maturity model certification</a:t>
            </a:r>
            <a:endParaRPr/>
          </a:p>
        </p:txBody>
      </p:sp>
      <p:sp>
        <p:nvSpPr>
          <p:cNvPr id="90" name="Google Shape;90;p18"/>
          <p:cNvSpPr txBox="1"/>
          <p:nvPr>
            <p:ph idx="1" type="body"/>
          </p:nvPr>
        </p:nvSpPr>
        <p:spPr>
          <a:xfrm>
            <a:off x="233775" y="1507294"/>
            <a:ext cx="6390450" cy="2562300"/>
          </a:xfrm>
          <a:prstGeom prst="rect">
            <a:avLst/>
          </a:prstGeom>
          <a:noFill/>
          <a:ln>
            <a:noFill/>
          </a:ln>
        </p:spPr>
        <p:txBody>
          <a:bodyPr anchorCtr="0" anchor="t" bIns="68550" lIns="68550" spcFirstLastPara="1" rIns="68550" wrap="square" tIns="68550">
            <a:noAutofit/>
          </a:bodyPr>
          <a:lstStyle/>
          <a:p>
            <a:pPr indent="-257175" lvl="0" marL="342900" rtl="0" algn="l">
              <a:lnSpc>
                <a:spcPct val="115000"/>
              </a:lnSpc>
              <a:spcBef>
                <a:spcPts val="0"/>
              </a:spcBef>
              <a:spcAft>
                <a:spcPts val="0"/>
              </a:spcAft>
              <a:buSzPts val="1800"/>
              <a:buChar char="●"/>
            </a:pPr>
            <a:r>
              <a:rPr lang="en"/>
              <a:t>Applies to DoD awards only</a:t>
            </a:r>
            <a:endParaRPr/>
          </a:p>
          <a:p>
            <a:pPr indent="-238125" lvl="1" marL="685800" rtl="0" algn="l">
              <a:lnSpc>
                <a:spcPct val="115000"/>
              </a:lnSpc>
              <a:spcBef>
                <a:spcPts val="0"/>
              </a:spcBef>
              <a:spcAft>
                <a:spcPts val="0"/>
              </a:spcAft>
              <a:buSzPts val="1400"/>
              <a:buChar char="○"/>
            </a:pPr>
            <a:r>
              <a:rPr lang="en"/>
              <a:t>Few if any currently</a:t>
            </a:r>
            <a:endParaRPr/>
          </a:p>
          <a:p>
            <a:pPr indent="-238125" lvl="1" marL="685800" rtl="0" algn="l">
              <a:lnSpc>
                <a:spcPct val="115000"/>
              </a:lnSpc>
              <a:spcBef>
                <a:spcPts val="0"/>
              </a:spcBef>
              <a:spcAft>
                <a:spcPts val="0"/>
              </a:spcAft>
              <a:buSzPts val="1400"/>
              <a:buChar char="○"/>
            </a:pPr>
            <a:r>
              <a:rPr lang="en"/>
              <a:t>All by 10/1/2025</a:t>
            </a:r>
            <a:endParaRPr/>
          </a:p>
          <a:p>
            <a:pPr indent="-257175" lvl="0" marL="342900" rtl="0" algn="l">
              <a:lnSpc>
                <a:spcPct val="115000"/>
              </a:lnSpc>
              <a:spcBef>
                <a:spcPts val="750"/>
              </a:spcBef>
              <a:spcAft>
                <a:spcPts val="0"/>
              </a:spcAft>
              <a:buSzPts val="1800"/>
              <a:buChar char="●"/>
            </a:pPr>
            <a:r>
              <a:rPr lang="en"/>
              <a:t>Prescribes safeguarding, process requirements for confidentiality at the FISMA Moderate level in five Maturity Levels</a:t>
            </a:r>
            <a:endParaRPr/>
          </a:p>
          <a:p>
            <a:pPr indent="-238125" lvl="1" marL="685800" rtl="0" algn="l">
              <a:lnSpc>
                <a:spcPct val="115000"/>
              </a:lnSpc>
              <a:spcBef>
                <a:spcPts val="0"/>
              </a:spcBef>
              <a:spcAft>
                <a:spcPts val="0"/>
              </a:spcAft>
              <a:buSzPts val="1400"/>
              <a:buChar char="○"/>
            </a:pPr>
            <a:r>
              <a:rPr lang="en"/>
              <a:t>Maturity Level 1 for FCI (equivalent to 15 FAR 52.204-21 safeguarding requirements)</a:t>
            </a:r>
            <a:endParaRPr/>
          </a:p>
          <a:p>
            <a:pPr indent="-238125" lvl="1" marL="685800" rtl="0" algn="l">
              <a:lnSpc>
                <a:spcPct val="115000"/>
              </a:lnSpc>
              <a:spcBef>
                <a:spcPts val="0"/>
              </a:spcBef>
              <a:spcAft>
                <a:spcPts val="0"/>
              </a:spcAft>
              <a:buSzPts val="1400"/>
              <a:buChar char="○"/>
            </a:pPr>
            <a:r>
              <a:rPr lang="en"/>
              <a:t>Maturity Level 3 (minimum) for CUI (equivalent to 110 DFARS 252.204-7012 plus minimum 20 additional requirements)</a:t>
            </a:r>
            <a:endParaRPr/>
          </a:p>
          <a:p>
            <a:pPr indent="-257175" lvl="0" marL="342900" rtl="0" algn="l">
              <a:lnSpc>
                <a:spcPct val="115000"/>
              </a:lnSpc>
              <a:spcBef>
                <a:spcPts val="750"/>
              </a:spcBef>
              <a:spcAft>
                <a:spcPts val="0"/>
              </a:spcAft>
              <a:buSzPts val="1800"/>
              <a:buChar char="●"/>
            </a:pPr>
            <a:r>
              <a:rPr lang="en"/>
              <a:t>Involves compliance self-assessment, third party assessment</a:t>
            </a:r>
            <a:endParaRPr/>
          </a:p>
          <a:p>
            <a:pPr indent="-257175" lvl="0" marL="342900" rtl="0" algn="l">
              <a:lnSpc>
                <a:spcPct val="115000"/>
              </a:lnSpc>
              <a:spcBef>
                <a:spcPts val="750"/>
              </a:spcBef>
              <a:spcAft>
                <a:spcPts val="1200"/>
              </a:spcAft>
              <a:buSzPts val="1800"/>
              <a:buChar char="●"/>
            </a:pPr>
            <a:r>
              <a:rPr lang="en"/>
              <a:t>Requires flowdown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233775" y="376481"/>
            <a:ext cx="6390600" cy="429600"/>
          </a:xfrm>
          <a:prstGeom prst="rect">
            <a:avLst/>
          </a:prstGeom>
          <a:noFill/>
          <a:ln>
            <a:noFill/>
          </a:ln>
        </p:spPr>
        <p:txBody>
          <a:bodyPr anchorCtr="0" anchor="t" bIns="68550" lIns="68550" spcFirstLastPara="1" rIns="68550" wrap="square" tIns="68550">
            <a:noAutofit/>
          </a:bodyPr>
          <a:lstStyle/>
          <a:p>
            <a:pPr indent="0" lvl="0" marL="0" rtl="0" algn="l">
              <a:lnSpc>
                <a:spcPct val="100000"/>
              </a:lnSpc>
              <a:spcBef>
                <a:spcPts val="0"/>
              </a:spcBef>
              <a:spcAft>
                <a:spcPts val="0"/>
              </a:spcAft>
              <a:buSzPts val="3000"/>
              <a:buNone/>
            </a:pPr>
            <a:r>
              <a:rPr lang="en"/>
              <a:t>Cybersecurity maturity model certification triggers</a:t>
            </a:r>
            <a:endParaRPr/>
          </a:p>
        </p:txBody>
      </p:sp>
      <p:sp>
        <p:nvSpPr>
          <p:cNvPr id="96" name="Google Shape;96;p19"/>
          <p:cNvSpPr txBox="1"/>
          <p:nvPr>
            <p:ph idx="1" type="body"/>
          </p:nvPr>
        </p:nvSpPr>
        <p:spPr>
          <a:xfrm>
            <a:off x="233775" y="1507294"/>
            <a:ext cx="6390450" cy="2562300"/>
          </a:xfrm>
          <a:prstGeom prst="rect">
            <a:avLst/>
          </a:prstGeom>
          <a:noFill/>
          <a:ln>
            <a:noFill/>
          </a:ln>
        </p:spPr>
        <p:txBody>
          <a:bodyPr anchorCtr="0" anchor="t" bIns="68550" lIns="68550" spcFirstLastPara="1" rIns="68550" wrap="square" tIns="68550">
            <a:noAutofit/>
          </a:bodyPr>
          <a:lstStyle/>
          <a:p>
            <a:pPr indent="-257175" lvl="0" marL="342900" rtl="0" algn="l">
              <a:lnSpc>
                <a:spcPct val="115000"/>
              </a:lnSpc>
              <a:spcBef>
                <a:spcPts val="0"/>
              </a:spcBef>
              <a:spcAft>
                <a:spcPts val="0"/>
              </a:spcAft>
              <a:buSzPts val="1800"/>
              <a:buChar char="●"/>
            </a:pPr>
            <a:r>
              <a:rPr lang="en"/>
              <a:t>DFARS 252.204-7012, Safeguarding Covered Defense Information and Cyber Incident Reporting (now)</a:t>
            </a:r>
            <a:endParaRPr/>
          </a:p>
          <a:p>
            <a:pPr indent="-257175" lvl="0" marL="342900" rtl="0" algn="l">
              <a:lnSpc>
                <a:spcPct val="115000"/>
              </a:lnSpc>
              <a:spcBef>
                <a:spcPts val="750"/>
              </a:spcBef>
              <a:spcAft>
                <a:spcPts val="0"/>
              </a:spcAft>
              <a:buSzPts val="1800"/>
              <a:buChar char="●"/>
            </a:pPr>
            <a:r>
              <a:rPr lang="en"/>
              <a:t>DFARS 252.204-7019, Notice of NIST SP 800-171 DoD Assessment Requirements (as of 11/30/2020)</a:t>
            </a:r>
            <a:endParaRPr/>
          </a:p>
          <a:p>
            <a:pPr indent="-257175" lvl="0" marL="342900" rtl="0" algn="l">
              <a:lnSpc>
                <a:spcPct val="115000"/>
              </a:lnSpc>
              <a:spcBef>
                <a:spcPts val="750"/>
              </a:spcBef>
              <a:spcAft>
                <a:spcPts val="0"/>
              </a:spcAft>
              <a:buSzPts val="1800"/>
              <a:buChar char="●"/>
            </a:pPr>
            <a:r>
              <a:rPr lang="en"/>
              <a:t>DFARS 252.204-7020, NIST SP 800-171 DoD Assessment Requirements (as of 11/30/2020)</a:t>
            </a:r>
            <a:endParaRPr/>
          </a:p>
          <a:p>
            <a:pPr indent="-257175" lvl="0" marL="342900" rtl="0" algn="l">
              <a:lnSpc>
                <a:spcPct val="115000"/>
              </a:lnSpc>
              <a:spcBef>
                <a:spcPts val="750"/>
              </a:spcBef>
              <a:spcAft>
                <a:spcPts val="750"/>
              </a:spcAft>
              <a:buSzPts val="1800"/>
              <a:buChar char="●"/>
            </a:pPr>
            <a:r>
              <a:rPr lang="en"/>
              <a:t>DFARS 252.204-7021, Cybersecurity Maturity Model Certification Requirements (11/30/2020 to 9/30/2025)</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0"/>
          <p:cNvSpPr txBox="1"/>
          <p:nvPr>
            <p:ph type="title"/>
          </p:nvPr>
        </p:nvSpPr>
        <p:spPr>
          <a:xfrm>
            <a:off x="233775" y="290906"/>
            <a:ext cx="6390600" cy="429600"/>
          </a:xfrm>
          <a:prstGeom prst="rect">
            <a:avLst/>
          </a:prstGeom>
          <a:noFill/>
          <a:ln>
            <a:noFill/>
          </a:ln>
        </p:spPr>
        <p:txBody>
          <a:bodyPr anchorCtr="0" anchor="t" bIns="68550" lIns="68550" spcFirstLastPara="1" rIns="68550" wrap="square" tIns="68550">
            <a:noAutofit/>
          </a:bodyPr>
          <a:lstStyle/>
          <a:p>
            <a:pPr indent="0" lvl="0" marL="0" rtl="0" algn="l">
              <a:lnSpc>
                <a:spcPct val="100000"/>
              </a:lnSpc>
              <a:spcBef>
                <a:spcPts val="0"/>
              </a:spcBef>
              <a:spcAft>
                <a:spcPts val="0"/>
              </a:spcAft>
              <a:buSzPts val="3000"/>
              <a:buNone/>
            </a:pPr>
            <a:r>
              <a:rPr lang="en"/>
              <a:t>Trigger terms for less formal information security programs</a:t>
            </a:r>
            <a:endParaRPr/>
          </a:p>
        </p:txBody>
      </p:sp>
      <p:sp>
        <p:nvSpPr>
          <p:cNvPr id="102" name="Google Shape;102;p20"/>
          <p:cNvSpPr txBox="1"/>
          <p:nvPr>
            <p:ph idx="1" type="body"/>
          </p:nvPr>
        </p:nvSpPr>
        <p:spPr>
          <a:xfrm>
            <a:off x="233775" y="1507294"/>
            <a:ext cx="6390450" cy="2562300"/>
          </a:xfrm>
          <a:prstGeom prst="rect">
            <a:avLst/>
          </a:prstGeom>
          <a:noFill/>
          <a:ln>
            <a:noFill/>
          </a:ln>
        </p:spPr>
        <p:txBody>
          <a:bodyPr anchorCtr="0" anchor="t" bIns="68550" lIns="68550" spcFirstLastPara="1" rIns="68550" wrap="square" tIns="68550">
            <a:noAutofit/>
          </a:bodyPr>
          <a:lstStyle/>
          <a:p>
            <a:pPr indent="-257175" lvl="0" marL="342900" rtl="0" algn="l">
              <a:lnSpc>
                <a:spcPct val="115000"/>
              </a:lnSpc>
              <a:spcBef>
                <a:spcPts val="0"/>
              </a:spcBef>
              <a:spcAft>
                <a:spcPts val="0"/>
              </a:spcAft>
              <a:buSzPts val="1800"/>
              <a:buChar char="●"/>
            </a:pPr>
            <a:r>
              <a:rPr lang="en"/>
              <a:t>Certificate of Confidentiality is issued/required...</a:t>
            </a:r>
            <a:endParaRPr/>
          </a:p>
          <a:p>
            <a:pPr indent="-257175" lvl="0" marL="342900" rtl="0" algn="l">
              <a:lnSpc>
                <a:spcPct val="115000"/>
              </a:lnSpc>
              <a:spcBef>
                <a:spcPts val="750"/>
              </a:spcBef>
              <a:spcAft>
                <a:spcPts val="0"/>
              </a:spcAft>
              <a:buSzPts val="1800"/>
              <a:buChar char="●"/>
            </a:pPr>
            <a:r>
              <a:rPr lang="en"/>
              <a:t>A data security plan is required...</a:t>
            </a:r>
            <a:endParaRPr/>
          </a:p>
          <a:p>
            <a:pPr indent="-257175" lvl="0" marL="342900" rtl="0" algn="l">
              <a:lnSpc>
                <a:spcPct val="115000"/>
              </a:lnSpc>
              <a:spcBef>
                <a:spcPts val="750"/>
              </a:spcBef>
              <a:spcAft>
                <a:spcPts val="0"/>
              </a:spcAft>
              <a:buSzPts val="1800"/>
              <a:buChar char="●"/>
            </a:pPr>
            <a:r>
              <a:rPr lang="en"/>
              <a:t>Identify and provide contact information for personnel responsible for securing information systems...</a:t>
            </a:r>
            <a:endParaRPr/>
          </a:p>
          <a:p>
            <a:pPr indent="-257175" lvl="0" marL="342900" rtl="0" algn="l">
              <a:lnSpc>
                <a:spcPct val="115000"/>
              </a:lnSpc>
              <a:spcBef>
                <a:spcPts val="750"/>
              </a:spcBef>
              <a:spcAft>
                <a:spcPts val="1200"/>
              </a:spcAft>
              <a:buSzPts val="1800"/>
              <a:buChar char="●"/>
            </a:pPr>
            <a:r>
              <a:rPr lang="en"/>
              <a:t>Describe information system baseline hardening procedures used...</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1"/>
          <p:cNvSpPr txBox="1"/>
          <p:nvPr>
            <p:ph type="title"/>
          </p:nvPr>
        </p:nvSpPr>
        <p:spPr>
          <a:xfrm>
            <a:off x="233775" y="976706"/>
            <a:ext cx="6390450" cy="429525"/>
          </a:xfrm>
          <a:prstGeom prst="rect">
            <a:avLst/>
          </a:prstGeom>
          <a:noFill/>
          <a:ln>
            <a:noFill/>
          </a:ln>
        </p:spPr>
        <p:txBody>
          <a:bodyPr anchorCtr="0" anchor="t" bIns="68550" lIns="68550" spcFirstLastPara="1" rIns="68550" wrap="square" tIns="68550">
            <a:noAutofit/>
          </a:bodyPr>
          <a:lstStyle/>
          <a:p>
            <a:pPr indent="0" lvl="0" marL="0" rtl="0" algn="l">
              <a:lnSpc>
                <a:spcPct val="100000"/>
              </a:lnSpc>
              <a:spcBef>
                <a:spcPts val="0"/>
              </a:spcBef>
              <a:spcAft>
                <a:spcPts val="0"/>
              </a:spcAft>
              <a:buSzPts val="3000"/>
              <a:buNone/>
            </a:pPr>
            <a:r>
              <a:rPr lang="en"/>
              <a:t>Questions?</a:t>
            </a:r>
            <a:endParaRPr/>
          </a:p>
        </p:txBody>
      </p:sp>
      <p:sp>
        <p:nvSpPr>
          <p:cNvPr id="108" name="Google Shape;108;p21"/>
          <p:cNvSpPr txBox="1"/>
          <p:nvPr>
            <p:ph idx="1" type="body"/>
          </p:nvPr>
        </p:nvSpPr>
        <p:spPr>
          <a:xfrm>
            <a:off x="233775" y="1507294"/>
            <a:ext cx="6390450" cy="2562300"/>
          </a:xfrm>
          <a:prstGeom prst="rect">
            <a:avLst/>
          </a:prstGeom>
          <a:noFill/>
          <a:ln>
            <a:noFill/>
          </a:ln>
        </p:spPr>
        <p:txBody>
          <a:bodyPr anchorCtr="0" anchor="t" bIns="68550" lIns="68550" spcFirstLastPara="1" rIns="68550" wrap="square" tIns="68550">
            <a:noAutofit/>
          </a:bodyPr>
          <a:lstStyle/>
          <a:p>
            <a:pPr indent="0" lvl="0" marL="0" rtl="0" algn="l">
              <a:lnSpc>
                <a:spcPct val="115000"/>
              </a:lnSpc>
              <a:spcBef>
                <a:spcPts val="0"/>
              </a:spcBef>
              <a:spcAft>
                <a:spcPts val="0"/>
              </a:spcAft>
              <a:buSzPts val="1800"/>
              <a:buNone/>
            </a:pPr>
            <a:r>
              <a:t/>
            </a:r>
            <a:endParaRPr/>
          </a:p>
          <a:p>
            <a:pPr indent="0" lvl="0" marL="0" rtl="0" algn="l">
              <a:lnSpc>
                <a:spcPct val="115000"/>
              </a:lnSpc>
              <a:spcBef>
                <a:spcPts val="1200"/>
              </a:spcBef>
              <a:spcAft>
                <a:spcPts val="0"/>
              </a:spcAft>
              <a:buSzPts val="1800"/>
              <a:buNone/>
            </a:pPr>
            <a:r>
              <a:t/>
            </a:r>
            <a:endParaRPr/>
          </a:p>
          <a:p>
            <a:pPr indent="0" lvl="0" marL="0" rtl="0" algn="ctr">
              <a:lnSpc>
                <a:spcPct val="115000"/>
              </a:lnSpc>
              <a:spcBef>
                <a:spcPts val="1200"/>
              </a:spcBef>
              <a:spcAft>
                <a:spcPts val="1200"/>
              </a:spcAft>
              <a:buSzPts val="1800"/>
              <a:buNone/>
            </a:pPr>
            <a:r>
              <a:rPr lang="en"/>
              <a:t>ciso@uw.edu</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