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5" r:id="rId4"/>
    <p:sldMasterId id="2147483676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ncuraregionvi.org/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:notes"/>
          <p:cNvSpPr/>
          <p:nvPr>
            <p:ph idx="2" type="sldImg"/>
          </p:nvPr>
        </p:nvSpPr>
        <p:spPr>
          <a:xfrm>
            <a:off x="3028950" y="857250"/>
            <a:ext cx="3086100" cy="2314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There is still time to register for the virtual NCURA Region VI and VII meeting that will be held November 17-19.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Registration is $75 for members and non-members and can be paid via credit card or check.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See our website at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https://www.ncuraregionvi.org/</a:t>
            </a:r>
            <a:r>
              <a:rPr lang="en-US"/>
              <a:t> for additional program information.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14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103" name="Google Shape;103;p14"/>
            <p:cNvCxnSpPr/>
            <p:nvPr/>
          </p:nvCxnSpPr>
          <p:spPr>
            <a:xfrm flipH="1" rot="10800000">
              <a:off x="5130830" y="4175605"/>
              <a:ext cx="4022475" cy="2682396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4" name="Google Shape;104;p14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05" name="Google Shape;105;p14"/>
            <p:cNvSpPr/>
            <p:nvPr/>
          </p:nvSpPr>
          <p:spPr>
            <a:xfrm>
              <a:off x="6891896" y="1"/>
              <a:ext cx="2269442" cy="6866466"/>
            </a:xfrm>
            <a:custGeom>
              <a:rect b="b" l="l" r="r" t="t"/>
              <a:pathLst>
                <a:path extrusionOk="0" h="6866466" w="2269442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7205158" y="-8467"/>
              <a:ext cx="1948147" cy="6866467"/>
            </a:xfrm>
            <a:custGeom>
              <a:rect b="b" l="l" r="r" t="t"/>
              <a:pathLst>
                <a:path extrusionOk="0" h="6866467" w="194814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6637896" y="3920066"/>
              <a:ext cx="2513565" cy="2937933"/>
            </a:xfrm>
            <a:custGeom>
              <a:rect b="b" l="l" r="r" t="t"/>
              <a:pathLst>
                <a:path extrusionOk="0" h="3810000" w="3259667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7010429" y="-8467"/>
              <a:ext cx="2142876" cy="6866467"/>
            </a:xfrm>
            <a:custGeom>
              <a:rect b="b" l="l" r="r" t="t"/>
              <a:pathLst>
                <a:path extrusionOk="0" h="6866467" w="28532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09" name="Google Shape;109;p14"/>
            <p:cNvSpPr/>
            <p:nvPr/>
          </p:nvSpPr>
          <p:spPr>
            <a:xfrm>
              <a:off x="8295776" y="-8467"/>
              <a:ext cx="857530" cy="6866467"/>
            </a:xfrm>
            <a:custGeom>
              <a:rect b="b" l="l" r="r" t="t"/>
              <a:pathLst>
                <a:path extrusionOk="0" h="6866467" w="1286933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4"/>
            <p:cNvSpPr/>
            <p:nvPr/>
          </p:nvSpPr>
          <p:spPr>
            <a:xfrm>
              <a:off x="8094165" y="-8468"/>
              <a:ext cx="1066770" cy="6866467"/>
            </a:xfrm>
            <a:custGeom>
              <a:rect b="b" l="l" r="r" t="t"/>
              <a:pathLst>
                <a:path extrusionOk="0" h="6866467" w="1270244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8068764" y="4893733"/>
              <a:ext cx="1094086" cy="1964267"/>
            </a:xfrm>
            <a:custGeom>
              <a:rect b="b" l="l" r="r" t="t"/>
              <a:pathLst>
                <a:path extrusionOk="0" h="3268133" w="18203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-8466" y="-8468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</p:sp>
      </p:grpSp>
      <p:sp>
        <p:nvSpPr>
          <p:cNvPr id="113" name="Google Shape;113;p14"/>
          <p:cNvSpPr txBox="1"/>
          <p:nvPr>
            <p:ph type="ctrTitle"/>
          </p:nvPr>
        </p:nvSpPr>
        <p:spPr>
          <a:xfrm>
            <a:off x="1130595" y="2404534"/>
            <a:ext cx="5826719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1" type="subTitle"/>
          </p:nvPr>
        </p:nvSpPr>
        <p:spPr>
          <a:xfrm>
            <a:off x="1130595" y="4050834"/>
            <a:ext cx="5826719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5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6"/>
          <p:cNvSpPr txBox="1"/>
          <p:nvPr>
            <p:ph idx="1" type="body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5" name="Google Shape;125;p16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6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6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>
            <a:off x="609598" y="2700868"/>
            <a:ext cx="6347715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" type="body"/>
          </p:nvPr>
        </p:nvSpPr>
        <p:spPr>
          <a:xfrm>
            <a:off x="609598" y="4527448"/>
            <a:ext cx="6347715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1" name="Google Shape;131;p17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7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7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609600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609600" y="2160589"/>
            <a:ext cx="3088109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137" name="Google Shape;137;p18"/>
          <p:cNvSpPr txBox="1"/>
          <p:nvPr>
            <p:ph idx="2" type="body"/>
          </p:nvPr>
        </p:nvSpPr>
        <p:spPr>
          <a:xfrm>
            <a:off x="3869204" y="2160590"/>
            <a:ext cx="3088110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 sz="1800"/>
            </a:lvl1pPr>
            <a:lvl2pPr indent="-309880" lvl="1" marL="914400" algn="l">
              <a:spcBef>
                <a:spcPts val="1000"/>
              </a:spcBef>
              <a:spcAft>
                <a:spcPts val="0"/>
              </a:spcAft>
              <a:buSzPts val="1280"/>
              <a:buChar char="►"/>
              <a:defRPr sz="1600"/>
            </a:lvl2pPr>
            <a:lvl3pPr indent="-299719" lvl="2" marL="1371600" algn="l">
              <a:spcBef>
                <a:spcPts val="1000"/>
              </a:spcBef>
              <a:spcAft>
                <a:spcPts val="0"/>
              </a:spcAft>
              <a:buSzPts val="1120"/>
              <a:buChar char="►"/>
              <a:defRPr sz="1400"/>
            </a:lvl3pPr>
            <a:lvl4pPr indent="-289560" lvl="3" marL="1828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4pPr>
            <a:lvl5pPr indent="-289560" lvl="4" marL="22860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5pPr>
            <a:lvl6pPr indent="-289560" lvl="5" marL="27432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6pPr>
            <a:lvl7pPr indent="-289560" lvl="6" marL="32004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7pPr>
            <a:lvl8pPr indent="-289559" lvl="7" marL="36576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8pPr>
            <a:lvl9pPr indent="-289559" lvl="8" marL="4114800" algn="l">
              <a:spcBef>
                <a:spcPts val="1000"/>
              </a:spcBef>
              <a:spcAft>
                <a:spcPts val="0"/>
              </a:spcAft>
              <a:buSzPts val="960"/>
              <a:buChar char="►"/>
              <a:defRPr sz="1200"/>
            </a:lvl9pPr>
          </a:lstStyle>
          <a:p/>
        </p:txBody>
      </p:sp>
      <p:sp>
        <p:nvSpPr>
          <p:cNvPr id="138" name="Google Shape;138;p18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8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8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9"/>
          <p:cNvSpPr txBox="1"/>
          <p:nvPr>
            <p:ph idx="1" type="body"/>
          </p:nvPr>
        </p:nvSpPr>
        <p:spPr>
          <a:xfrm>
            <a:off x="609599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4" name="Google Shape;144;p19"/>
          <p:cNvSpPr txBox="1"/>
          <p:nvPr>
            <p:ph idx="2" type="body"/>
          </p:nvPr>
        </p:nvSpPr>
        <p:spPr>
          <a:xfrm>
            <a:off x="609599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5" name="Google Shape;145;p19"/>
          <p:cNvSpPr txBox="1"/>
          <p:nvPr>
            <p:ph idx="3" type="body"/>
          </p:nvPr>
        </p:nvSpPr>
        <p:spPr>
          <a:xfrm>
            <a:off x="3866640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146" name="Google Shape;146;p19"/>
          <p:cNvSpPr txBox="1"/>
          <p:nvPr>
            <p:ph idx="4" type="body"/>
          </p:nvPr>
        </p:nvSpPr>
        <p:spPr>
          <a:xfrm>
            <a:off x="3866640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7" name="Google Shape;147;p19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9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9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0"/>
          <p:cNvSpPr txBox="1"/>
          <p:nvPr>
            <p:ph type="title"/>
          </p:nvPr>
        </p:nvSpPr>
        <p:spPr>
          <a:xfrm>
            <a:off x="609599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0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0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0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609599" y="1498604"/>
            <a:ext cx="2790182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1"/>
          <p:cNvSpPr txBox="1"/>
          <p:nvPr>
            <p:ph idx="1" type="body"/>
          </p:nvPr>
        </p:nvSpPr>
        <p:spPr>
          <a:xfrm>
            <a:off x="3571275" y="514925"/>
            <a:ext cx="3386037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58" name="Google Shape;158;p21"/>
          <p:cNvSpPr txBox="1"/>
          <p:nvPr>
            <p:ph idx="2" type="body"/>
          </p:nvPr>
        </p:nvSpPr>
        <p:spPr>
          <a:xfrm>
            <a:off x="609599" y="2777069"/>
            <a:ext cx="2790182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05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600"/>
              <a:buNone/>
              <a:defRPr sz="750"/>
            </a:lvl9pPr>
          </a:lstStyle>
          <a:p/>
        </p:txBody>
      </p:sp>
      <p:sp>
        <p:nvSpPr>
          <p:cNvPr id="159" name="Google Shape;159;p21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1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1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609599" y="4800600"/>
            <a:ext cx="6347714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2"/>
          <p:cNvSpPr/>
          <p:nvPr>
            <p:ph idx="2" type="pic"/>
          </p:nvPr>
        </p:nvSpPr>
        <p:spPr>
          <a:xfrm>
            <a:off x="609599" y="609600"/>
            <a:ext cx="6347714" cy="38457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609599" y="5367338"/>
            <a:ext cx="6347714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66" name="Google Shape;166;p22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2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2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609600" y="609600"/>
            <a:ext cx="6347714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23"/>
          <p:cNvSpPr txBox="1"/>
          <p:nvPr>
            <p:ph idx="1" type="body"/>
          </p:nvPr>
        </p:nvSpPr>
        <p:spPr>
          <a:xfrm>
            <a:off x="609600" y="4470400"/>
            <a:ext cx="6347714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2" name="Google Shape;172;p23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3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23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/>
          <p:nvPr>
            <p:ph type="title"/>
          </p:nvPr>
        </p:nvSpPr>
        <p:spPr>
          <a:xfrm>
            <a:off x="774885" y="609600"/>
            <a:ext cx="6072182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4"/>
          <p:cNvSpPr txBox="1"/>
          <p:nvPr>
            <p:ph idx="1" type="body"/>
          </p:nvPr>
        </p:nvSpPr>
        <p:spPr>
          <a:xfrm>
            <a:off x="1101074" y="3632200"/>
            <a:ext cx="541980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78" name="Google Shape;178;p24"/>
          <p:cNvSpPr txBox="1"/>
          <p:nvPr>
            <p:ph idx="2" type="body"/>
          </p:nvPr>
        </p:nvSpPr>
        <p:spPr>
          <a:xfrm>
            <a:off x="609598" y="4470400"/>
            <a:ext cx="6347715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9" name="Google Shape;179;p24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24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4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83" name="Google Shape;183;p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/>
          <p:nvPr>
            <p:ph type="title"/>
          </p:nvPr>
        </p:nvSpPr>
        <p:spPr>
          <a:xfrm>
            <a:off x="609598" y="1931988"/>
            <a:ext cx="6347715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7" name="Google Shape;187;p25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5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25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774885" y="609600"/>
            <a:ext cx="6072182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26"/>
          <p:cNvSpPr txBox="1"/>
          <p:nvPr>
            <p:ph idx="1" type="body"/>
          </p:nvPr>
        </p:nvSpPr>
        <p:spPr>
          <a:xfrm>
            <a:off x="609597" y="4013200"/>
            <a:ext cx="6347716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93" name="Google Shape;193;p26"/>
          <p:cNvSpPr txBox="1"/>
          <p:nvPr>
            <p:ph idx="2" type="body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4" name="Google Shape;194;p26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6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26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7" name="Google Shape;197;p26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98" name="Google Shape;198;p26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7"/>
          <p:cNvSpPr txBox="1"/>
          <p:nvPr>
            <p:ph type="title"/>
          </p:nvPr>
        </p:nvSpPr>
        <p:spPr>
          <a:xfrm>
            <a:off x="615848" y="609600"/>
            <a:ext cx="6341465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27"/>
          <p:cNvSpPr txBox="1"/>
          <p:nvPr>
            <p:ph idx="1" type="body"/>
          </p:nvPr>
        </p:nvSpPr>
        <p:spPr>
          <a:xfrm>
            <a:off x="609597" y="4013200"/>
            <a:ext cx="6347716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02" name="Google Shape;202;p27"/>
          <p:cNvSpPr txBox="1"/>
          <p:nvPr>
            <p:ph idx="2" type="body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3" name="Google Shape;203;p27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27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27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8"/>
          <p:cNvSpPr txBox="1"/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28"/>
          <p:cNvSpPr txBox="1"/>
          <p:nvPr>
            <p:ph idx="1" type="body"/>
          </p:nvPr>
        </p:nvSpPr>
        <p:spPr>
          <a:xfrm rot="5400000">
            <a:off x="1843070" y="927120"/>
            <a:ext cx="3880773" cy="6347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09" name="Google Shape;209;p28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28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28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9"/>
          <p:cNvSpPr txBox="1"/>
          <p:nvPr>
            <p:ph type="title"/>
          </p:nvPr>
        </p:nvSpPr>
        <p:spPr>
          <a:xfrm rot="5400000">
            <a:off x="3840993" y="2745919"/>
            <a:ext cx="5251451" cy="97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29"/>
          <p:cNvSpPr txBox="1"/>
          <p:nvPr>
            <p:ph idx="1" type="body"/>
          </p:nvPr>
        </p:nvSpPr>
        <p:spPr>
          <a:xfrm rot="5400000">
            <a:off x="581386" y="637812"/>
            <a:ext cx="5251451" cy="5195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15" name="Google Shape;215;p29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29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29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13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86" name="Google Shape;86;p13"/>
            <p:cNvSpPr/>
            <p:nvPr/>
          </p:nvSpPr>
          <p:spPr>
            <a:xfrm>
              <a:off x="-8467" y="4013200"/>
              <a:ext cx="457200" cy="2853267"/>
            </a:xfrm>
            <a:custGeom>
              <a:rect b="b" l="l" r="r" t="t"/>
              <a:pathLst>
                <a:path extrusionOk="0" h="2853267" w="45720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7" name="Google Shape;87;p13"/>
            <p:cNvCxnSpPr/>
            <p:nvPr/>
          </p:nvCxnSpPr>
          <p:spPr>
            <a:xfrm flipH="1" rot="10800000">
              <a:off x="5130830" y="4175605"/>
              <a:ext cx="4022475" cy="2682396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9" name="Google Shape;89;p13"/>
            <p:cNvSpPr/>
            <p:nvPr/>
          </p:nvSpPr>
          <p:spPr>
            <a:xfrm>
              <a:off x="6891896" y="1"/>
              <a:ext cx="2269442" cy="6866466"/>
            </a:xfrm>
            <a:custGeom>
              <a:rect b="b" l="l" r="r" t="t"/>
              <a:pathLst>
                <a:path extrusionOk="0" h="6866466" w="2269442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7205158" y="-8467"/>
              <a:ext cx="1948147" cy="6866467"/>
            </a:xfrm>
            <a:custGeom>
              <a:rect b="b" l="l" r="r" t="t"/>
              <a:pathLst>
                <a:path extrusionOk="0" h="6866467" w="194814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6637896" y="3920066"/>
              <a:ext cx="2513565" cy="2937933"/>
            </a:xfrm>
            <a:custGeom>
              <a:rect b="b" l="l" r="r" t="t"/>
              <a:pathLst>
                <a:path extrusionOk="0" h="3810000" w="3259667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7010429" y="-8467"/>
              <a:ext cx="2142876" cy="6866467"/>
            </a:xfrm>
            <a:custGeom>
              <a:rect b="b" l="l" r="r" t="t"/>
              <a:pathLst>
                <a:path extrusionOk="0" h="6866467" w="28532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93" name="Google Shape;93;p13"/>
            <p:cNvSpPr/>
            <p:nvPr/>
          </p:nvSpPr>
          <p:spPr>
            <a:xfrm>
              <a:off x="8295776" y="-8467"/>
              <a:ext cx="857530" cy="6866467"/>
            </a:xfrm>
            <a:custGeom>
              <a:rect b="b" l="l" r="r" t="t"/>
              <a:pathLst>
                <a:path extrusionOk="0" h="6866467" w="1286933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8094165" y="-8468"/>
              <a:ext cx="1066770" cy="6866467"/>
            </a:xfrm>
            <a:custGeom>
              <a:rect b="b" l="l" r="r" t="t"/>
              <a:pathLst>
                <a:path extrusionOk="0" h="6866467" w="1270244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19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8068764" y="4893733"/>
              <a:ext cx="1094086" cy="1964267"/>
            </a:xfrm>
            <a:custGeom>
              <a:rect b="b" l="l" r="r" t="t"/>
              <a:pathLst>
                <a:path extrusionOk="0" h="3268133" w="18203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6" name="Google Shape;96;p13"/>
          <p:cNvSpPr txBox="1"/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" type="body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10" type="dt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Google Shape;99;p13"/>
          <p:cNvSpPr txBox="1"/>
          <p:nvPr>
            <p:ph idx="11" type="ftr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0" name="Google Shape;100;p13"/>
          <p:cNvSpPr txBox="1"/>
          <p:nvPr>
            <p:ph idx="12" type="sldNum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ncuraregionvi.org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0"/>
          <p:cNvPicPr preferRelativeResize="0"/>
          <p:nvPr/>
        </p:nvPicPr>
        <p:blipFill rotWithShape="1">
          <a:blip r:embed="rId3">
            <a:alphaModFix/>
          </a:blip>
          <a:srcRect b="8681" l="7584" r="7021" t="6250"/>
          <a:stretch/>
        </p:blipFill>
        <p:spPr>
          <a:xfrm>
            <a:off x="7622938" y="4748294"/>
            <a:ext cx="1352720" cy="1059312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0"/>
          <p:cNvSpPr txBox="1"/>
          <p:nvPr/>
        </p:nvSpPr>
        <p:spPr>
          <a:xfrm>
            <a:off x="618718" y="2097217"/>
            <a:ext cx="7056407" cy="3462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Registration open for the </a:t>
            </a:r>
            <a:r>
              <a:rPr lang="en-US" sz="1350">
                <a:solidFill>
                  <a:srgbClr val="164161"/>
                </a:solidFill>
                <a:latin typeface="Trebuchet MS"/>
                <a:ea typeface="Trebuchet MS"/>
                <a:cs typeface="Trebuchet MS"/>
                <a:sym typeface="Trebuchet MS"/>
              </a:rPr>
              <a:t>*</a:t>
            </a:r>
            <a:r>
              <a:rPr b="1" lang="en-US" sz="1350">
                <a:solidFill>
                  <a:srgbClr val="164161"/>
                </a:solidFill>
                <a:latin typeface="Trebuchet MS"/>
                <a:ea typeface="Trebuchet MS"/>
                <a:cs typeface="Trebuchet MS"/>
                <a:sym typeface="Trebuchet MS"/>
              </a:rPr>
              <a:t>VIRTUAL</a:t>
            </a:r>
            <a:r>
              <a:rPr lang="en-US" sz="1350">
                <a:solidFill>
                  <a:srgbClr val="164161"/>
                </a:solidFill>
                <a:latin typeface="Trebuchet MS"/>
                <a:ea typeface="Trebuchet MS"/>
                <a:cs typeface="Trebuchet MS"/>
                <a:sym typeface="Trebuchet MS"/>
              </a:rPr>
              <a:t>* </a:t>
            </a:r>
            <a:r>
              <a:rPr lang="en-US" sz="135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2020 NCURA Region VI &amp; VII Fall Meeting (RM2020)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164161"/>
                </a:solidFill>
                <a:latin typeface="Trebuchet MS"/>
                <a:ea typeface="Trebuchet MS"/>
                <a:cs typeface="Trebuchet MS"/>
                <a:sym typeface="Trebuchet MS"/>
              </a:rPr>
              <a:t>Tuesday, November 17 through Thursday, November 19, 2020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164161"/>
                </a:solidFill>
                <a:latin typeface="Trebuchet MS"/>
                <a:ea typeface="Trebuchet MS"/>
                <a:cs typeface="Trebuchet MS"/>
                <a:sym typeface="Trebuchet MS"/>
              </a:rPr>
              <a:t>11 am-4 pm Pacific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64161"/>
                </a:solidFill>
                <a:latin typeface="Trebuchet MS"/>
                <a:ea typeface="Trebuchet MS"/>
                <a:cs typeface="Trebuchet MS"/>
                <a:sym typeface="Trebuchet MS"/>
              </a:rPr>
              <a:t>Registration</a:t>
            </a:r>
            <a:endParaRPr sz="1200">
              <a:solidFill>
                <a:srgbClr val="16416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$75 for members and non-members October 24, 2020 – November 10, 2020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64161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Program, Registration and Details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https://www.ncuraregionvi.org/regionalmeeting2020-virtual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164161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Questions?</a:t>
            </a:r>
            <a:endParaRPr sz="1200">
              <a:solidFill>
                <a:srgbClr val="16416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Vanessa Quiroz Hotz | Region VI Chair | vmqh@uw.edu | www.ncuraregionvi.org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Ashley Stahle | Region VII Chair | ashley.stahle@colostate.edu | www.ncuraregionvii.org </a:t>
            </a:r>
            <a:endParaRPr/>
          </a:p>
        </p:txBody>
      </p:sp>
      <p:pic>
        <p:nvPicPr>
          <p:cNvPr id="224" name="Google Shape;224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34343" y="974093"/>
            <a:ext cx="3416052" cy="1601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1"/>
          <p:cNvSpPr txBox="1"/>
          <p:nvPr/>
        </p:nvSpPr>
        <p:spPr>
          <a:xfrm>
            <a:off x="1524000" y="3429000"/>
            <a:ext cx="5486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There is still time to register for the virtual NCURA Region VI and VII meeting that will be held November 17-19.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Registration is $75 for members and non-members and can be paid via credit card or check.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See our website at </a:t>
            </a:r>
            <a:r>
              <a:rPr lang="en-US" sz="12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https://www.ncuraregionvi.org/</a:t>
            </a:r>
            <a:r>
              <a:rPr lang="en-US" sz="1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for additional program information.</a:t>
            </a:r>
            <a:endParaRPr/>
          </a:p>
        </p:txBody>
      </p:sp>
      <p:pic>
        <p:nvPicPr>
          <p:cNvPr id="230" name="Google Shape;230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34343" y="974093"/>
            <a:ext cx="3416052" cy="1601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31"/>
          <p:cNvPicPr preferRelativeResize="0"/>
          <p:nvPr/>
        </p:nvPicPr>
        <p:blipFill rotWithShape="1">
          <a:blip r:embed="rId5">
            <a:alphaModFix/>
          </a:blip>
          <a:srcRect b="8681" l="7584" r="7021" t="6250"/>
          <a:stretch/>
        </p:blipFill>
        <p:spPr>
          <a:xfrm>
            <a:off x="7622938" y="4748294"/>
            <a:ext cx="1352720" cy="1059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GO AWAY BLUE LIN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