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29.xml"/>
  <Override ContentType="application/vnd.openxmlformats-officedocument.presentationml.slideLayout+xml" PartName="/ppt/slideLayouts/slideLayout9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12.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84.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92.xml"/>
  <Override ContentType="application/vnd.openxmlformats-officedocument.presentationml.slideLayout+xml" PartName="/ppt/slideLayouts/slideLayout83.xml"/>
  <Override ContentType="application/vnd.openxmlformats-officedocument.presentationml.slideLayout+xml" PartName="/ppt/slideLayouts/slideLayout40.xml"/>
  <Override ContentType="application/vnd.openxmlformats-officedocument.presentationml.slideLayout+xml" PartName="/ppt/slideLayouts/slideLayout17.xml"/>
  <Override ContentType="application/vnd.openxmlformats-officedocument.presentationml.slideLayout+xml" PartName="/ppt/slideLayouts/slideLayout34.xml"/>
  <Override ContentType="application/vnd.openxmlformats-officedocument.presentationml.slideLayout+xml" PartName="/ppt/slideLayouts/slideLayout90.xml"/>
  <Override ContentType="application/vnd.openxmlformats-officedocument.presentationml.slideLayout+xml" PartName="/ppt/slideLayouts/slideLayout6.xml"/>
  <Override ContentType="application/vnd.openxmlformats-officedocument.presentationml.slideLayout+xml" PartName="/ppt/slideLayouts/slideLayout77.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86.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94.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28.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8.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Layout+xml" PartName="/ppt/slideLayouts/slideLayout9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46.xml"/>
  <Override ContentType="application/vnd.openxmlformats-officedocument.presentationml.slideLayout+xml" PartName="/ppt/slideLayouts/slideLayout89.xml"/>
  <Override ContentType="application/vnd.openxmlformats-officedocument.presentationml.slideLayout+xml" PartName="/ppt/slideLayouts/slideLayout70.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52.xml"/>
  <Override ContentType="application/vnd.openxmlformats-officedocument.presentationml.slideLayout+xml" PartName="/ppt/slideLayouts/slideLayout95.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18.xml"/>
  <Override ContentType="application/vnd.openxmlformats-officedocument.presentationml.slideLayout+xml" PartName="/ppt/slideLayouts/slideLayout48.xml"/>
  <Override ContentType="application/vnd.openxmlformats-officedocument.presentationml.slideLayout+xml" PartName="/ppt/slideLayouts/slideLayout85.xml"/>
  <Override ContentType="application/vnd.openxmlformats-officedocument.presentationml.slideLayout+xml" PartName="/ppt/slideLayouts/slideLayout72.xml"/>
  <Override ContentType="application/vnd.openxmlformats-officedocument.presentationml.slideLayout+xml" PartName="/ppt/slideLayouts/slideLayout7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23.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42.xml"/>
  <Override ContentType="application/vnd.openxmlformats-officedocument.presentationml.slideLayout+xml" PartName="/ppt/slideLayouts/slideLayout91.xml"/>
  <Override ContentType="application/vnd.openxmlformats-officedocument.presentationml.slideLayout+xml" PartName="/ppt/slideLayouts/slideLayout68.xml"/>
  <Override ContentType="application/vnd.openxmlformats-officedocument.presentationml.slideLayout+xml" PartName="/ppt/slideLayouts/slideLayout82.xml"/>
  <Override ContentType="application/vnd.openxmlformats-officedocument.presentationml.slideLayout+xml" PartName="/ppt/slideLayouts/slideLayout57.xml"/>
  <Override ContentType="application/vnd.openxmlformats-officedocument.presentationml.slideLayout+xml" PartName="/ppt/slideLayouts/slideLayout8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8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93.xml"/>
  <Override ContentType="application/vnd.openxmlformats-officedocument.presentationml.slideLayout+xml" PartName="/ppt/slideLayouts/slideLayout27.xml"/>
  <Override ContentType="application/vnd.openxmlformats-officedocument.presentationml.slideMaster+xml" PartName="/ppt/slideMasters/slideMaster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9.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7.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theme+xml" PartName="/ppt/theme/theme8.xml"/>
  <Override ContentType="application/vnd.openxmlformats-officedocument.theme+xml" PartName="/ppt/theme/theme10.xml"/>
  <Override ContentType="application/vnd.openxmlformats-officedocument.theme+xml" PartName="/ppt/theme/theme9.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45" r:id="rId5"/>
    <p:sldMasterId id="2147483746" r:id="rId6"/>
    <p:sldMasterId id="2147483747" r:id="rId7"/>
    <p:sldMasterId id="2147483748" r:id="rId8"/>
    <p:sldMasterId id="2147483749" r:id="rId9"/>
    <p:sldMasterId id="2147483750" r:id="rId10"/>
    <p:sldMasterId id="2147483751" r:id="rId11"/>
    <p:sldMasterId id="2147483752" r:id="rId12"/>
    <p:sldMasterId id="2147483753" r:id="rId13"/>
  </p:sldMasterIdLst>
  <p:notesMasterIdLst>
    <p:notesMasterId r:id="rId14"/>
  </p:notesMasterIdLst>
  <p:sldIdLst>
    <p:sldId id="256" r:id="rId15"/>
    <p:sldId id="257" r:id="rId16"/>
    <p:sldId id="258" r:id="rId17"/>
    <p:sldId id="259" r:id="rId18"/>
    <p:sldId id="260" r:id="rId19"/>
    <p:sldId id="261" r:id="rId20"/>
    <p:sldId id="262" r:id="rId21"/>
    <p:sldId id="263" r:id="rId22"/>
    <p:sldId id="264" r:id="rId23"/>
    <p:sldId id="265" r:id="rId24"/>
    <p:sldId id="266" r:id="rId25"/>
    <p:sldId id="267" r:id="rId26"/>
    <p:sldId id="268" r:id="rId27"/>
    <p:sldId id="269" r:id="rId28"/>
    <p:sldId id="270" r:id="rId29"/>
    <p:sldId id="271" r:id="rId30"/>
    <p:sldId id="272" r:id="rId31"/>
    <p:sldId id="273" r:id="rId32"/>
    <p:sldId id="274" r:id="rId33"/>
    <p:sldId id="275" r:id="rId34"/>
    <p:sldId id="276" r:id="rId35"/>
    <p:sldId id="277" r:id="rId36"/>
    <p:sldId id="278" r:id="rId37"/>
    <p:sldId id="279" r:id="rId38"/>
    <p:sldId id="280" r:id="rId39"/>
    <p:sldId id="281" r:id="rId40"/>
    <p:sldId id="282" r:id="rId41"/>
    <p:sldId id="283" r:id="rId42"/>
    <p:sldId id="284" r:id="rId43"/>
    <p:sldId id="285" r:id="rId44"/>
    <p:sldId id="286" r:id="rId45"/>
    <p:sldId id="287" r:id="rId46"/>
    <p:sldId id="288" r:id="rId47"/>
    <p:sldId id="289" r:id="rId48"/>
    <p:sldId id="290" r:id="rId49"/>
    <p:sldId id="291" r:id="rId50"/>
    <p:sldId id="292" r:id="rId51"/>
    <p:sldId id="293" r:id="rId52"/>
    <p:sldId id="294" r:id="rId53"/>
    <p:sldId id="295" r:id="rId54"/>
    <p:sldId id="296" r:id="rId55"/>
    <p:sldId id="297" r:id="rId56"/>
    <p:sldId id="298" r:id="rId57"/>
    <p:sldId id="299" r:id="rId58"/>
    <p:sldId id="300" r:id="rId59"/>
    <p:sldId id="301" r:id="rId60"/>
    <p:sldId id="302" r:id="rId61"/>
    <p:sldId id="303" r:id="rId62"/>
    <p:sldId id="304" r:id="rId63"/>
  </p:sldIdLst>
  <p:sldSz cy="6858000" cx="9144000"/>
  <p:notesSz cx="6858000" cy="9144000"/>
  <p:embeddedFontLst>
    <p:embeddedFont>
      <p:font typeface="Arial Black"/>
      <p:regular r:id="rId64"/>
    </p:embeddedFont>
    <p:embeddedFont>
      <p:font typeface="Open Sans Light"/>
      <p:regular r:id="rId65"/>
      <p:bold r:id="rId66"/>
      <p:italic r:id="rId67"/>
      <p:boldItalic r:id="rId68"/>
    </p:embeddedFont>
    <p:embeddedFont>
      <p:font typeface="Encode Sans Condensed Thin"/>
      <p:bold r:id="rId69"/>
    </p:embeddedFont>
    <p:embeddedFont>
      <p:font typeface="Open Sans"/>
      <p:regular r:id="rId70"/>
      <p:bold r:id="rId71"/>
      <p:italic r:id="rId72"/>
      <p:boldItalic r:id="rId73"/>
    </p:embeddedFont>
    <p:embeddedFont>
      <p:font typeface="Century Gothic"/>
      <p:regular r:id="rId74"/>
      <p:bold r:id="rId75"/>
      <p:italic r:id="rId76"/>
      <p:boldItalic r:id="rId7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778D515-B237-4FBC-9BBD-32A5902B1930}">
  <a:tblStyle styleId="{1778D515-B237-4FBC-9BBD-32A5902B1930}"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CF4"/>
          </a:solidFill>
        </a:fill>
      </a:tcStyle>
    </a:wholeTbl>
    <a:band1H>
      <a:tcTxStyle/>
      <a:tcStyle>
        <a:fill>
          <a:solidFill>
            <a:srgbClr val="CFD7E7"/>
          </a:solidFill>
        </a:fill>
      </a:tcStyle>
    </a:band1H>
    <a:band2H>
      <a:tcTxStyle/>
    </a:band2H>
    <a:band1V>
      <a:tcTxStyle/>
      <a:tcStyle>
        <a:fill>
          <a:solidFill>
            <a:srgbClr val="CFD7E7"/>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26.xml"/><Relationship Id="rId42" Type="http://schemas.openxmlformats.org/officeDocument/2006/relationships/slide" Target="slides/slide28.xml"/><Relationship Id="rId41" Type="http://schemas.openxmlformats.org/officeDocument/2006/relationships/slide" Target="slides/slide27.xml"/><Relationship Id="rId44" Type="http://schemas.openxmlformats.org/officeDocument/2006/relationships/slide" Target="slides/slide30.xml"/><Relationship Id="rId43" Type="http://schemas.openxmlformats.org/officeDocument/2006/relationships/slide" Target="slides/slide29.xml"/><Relationship Id="rId46" Type="http://schemas.openxmlformats.org/officeDocument/2006/relationships/slide" Target="slides/slide32.xml"/><Relationship Id="rId45" Type="http://schemas.openxmlformats.org/officeDocument/2006/relationships/slide" Target="slides/slide31.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Master" Target="slideMasters/slideMaster5.xml"/><Relationship Id="rId48" Type="http://schemas.openxmlformats.org/officeDocument/2006/relationships/slide" Target="slides/slide34.xml"/><Relationship Id="rId47" Type="http://schemas.openxmlformats.org/officeDocument/2006/relationships/slide" Target="slides/slide33.xml"/><Relationship Id="rId49" Type="http://schemas.openxmlformats.org/officeDocument/2006/relationships/slide" Target="slides/slide35.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slideMaster" Target="slideMasters/slideMaster4.xml"/><Relationship Id="rId73" Type="http://schemas.openxmlformats.org/officeDocument/2006/relationships/font" Target="fonts/OpenSans-boldItalic.fntdata"/><Relationship Id="rId72" Type="http://schemas.openxmlformats.org/officeDocument/2006/relationships/font" Target="fonts/OpenSans-italic.fntdata"/><Relationship Id="rId31" Type="http://schemas.openxmlformats.org/officeDocument/2006/relationships/slide" Target="slides/slide17.xml"/><Relationship Id="rId75" Type="http://schemas.openxmlformats.org/officeDocument/2006/relationships/font" Target="fonts/CenturyGothic-bold.fntdata"/><Relationship Id="rId30" Type="http://schemas.openxmlformats.org/officeDocument/2006/relationships/slide" Target="slides/slide16.xml"/><Relationship Id="rId74" Type="http://schemas.openxmlformats.org/officeDocument/2006/relationships/font" Target="fonts/CenturyGothic-regular.fntdata"/><Relationship Id="rId33" Type="http://schemas.openxmlformats.org/officeDocument/2006/relationships/slide" Target="slides/slide19.xml"/><Relationship Id="rId77" Type="http://schemas.openxmlformats.org/officeDocument/2006/relationships/font" Target="fonts/CenturyGothic-boldItalic.fntdata"/><Relationship Id="rId32" Type="http://schemas.openxmlformats.org/officeDocument/2006/relationships/slide" Target="slides/slide18.xml"/><Relationship Id="rId76" Type="http://schemas.openxmlformats.org/officeDocument/2006/relationships/font" Target="fonts/CenturyGothic-italic.fntdata"/><Relationship Id="rId35" Type="http://schemas.openxmlformats.org/officeDocument/2006/relationships/slide" Target="slides/slide21.xml"/><Relationship Id="rId34" Type="http://schemas.openxmlformats.org/officeDocument/2006/relationships/slide" Target="slides/slide20.xml"/><Relationship Id="rId71" Type="http://schemas.openxmlformats.org/officeDocument/2006/relationships/font" Target="fonts/OpenSans-bold.fntdata"/><Relationship Id="rId70" Type="http://schemas.openxmlformats.org/officeDocument/2006/relationships/font" Target="fonts/OpenSans-regular.fntdata"/><Relationship Id="rId37" Type="http://schemas.openxmlformats.org/officeDocument/2006/relationships/slide" Target="slides/slide23.xml"/><Relationship Id="rId36" Type="http://schemas.openxmlformats.org/officeDocument/2006/relationships/slide" Target="slides/slide22.xml"/><Relationship Id="rId39" Type="http://schemas.openxmlformats.org/officeDocument/2006/relationships/slide" Target="slides/slide25.xml"/><Relationship Id="rId38" Type="http://schemas.openxmlformats.org/officeDocument/2006/relationships/slide" Target="slides/slide24.xml"/><Relationship Id="rId62" Type="http://schemas.openxmlformats.org/officeDocument/2006/relationships/slide" Target="slides/slide48.xml"/><Relationship Id="rId61" Type="http://schemas.openxmlformats.org/officeDocument/2006/relationships/slide" Target="slides/slide47.xml"/><Relationship Id="rId20" Type="http://schemas.openxmlformats.org/officeDocument/2006/relationships/slide" Target="slides/slide6.xml"/><Relationship Id="rId64" Type="http://schemas.openxmlformats.org/officeDocument/2006/relationships/font" Target="fonts/ArialBlack-regular.fntdata"/><Relationship Id="rId63" Type="http://schemas.openxmlformats.org/officeDocument/2006/relationships/slide" Target="slides/slide49.xml"/><Relationship Id="rId22" Type="http://schemas.openxmlformats.org/officeDocument/2006/relationships/slide" Target="slides/slide8.xml"/><Relationship Id="rId66" Type="http://schemas.openxmlformats.org/officeDocument/2006/relationships/font" Target="fonts/OpenSansLight-bold.fntdata"/><Relationship Id="rId21" Type="http://schemas.openxmlformats.org/officeDocument/2006/relationships/slide" Target="slides/slide7.xml"/><Relationship Id="rId65" Type="http://schemas.openxmlformats.org/officeDocument/2006/relationships/font" Target="fonts/OpenSansLight-regular.fntdata"/><Relationship Id="rId24" Type="http://schemas.openxmlformats.org/officeDocument/2006/relationships/slide" Target="slides/slide10.xml"/><Relationship Id="rId68" Type="http://schemas.openxmlformats.org/officeDocument/2006/relationships/font" Target="fonts/OpenSansLight-boldItalic.fntdata"/><Relationship Id="rId23" Type="http://schemas.openxmlformats.org/officeDocument/2006/relationships/slide" Target="slides/slide9.xml"/><Relationship Id="rId67" Type="http://schemas.openxmlformats.org/officeDocument/2006/relationships/font" Target="fonts/OpenSansLight-italic.fntdata"/><Relationship Id="rId60" Type="http://schemas.openxmlformats.org/officeDocument/2006/relationships/slide" Target="slides/slide46.xml"/><Relationship Id="rId26" Type="http://schemas.openxmlformats.org/officeDocument/2006/relationships/slide" Target="slides/slide12.xml"/><Relationship Id="rId25" Type="http://schemas.openxmlformats.org/officeDocument/2006/relationships/slide" Target="slides/slide11.xml"/><Relationship Id="rId69" Type="http://schemas.openxmlformats.org/officeDocument/2006/relationships/font" Target="fonts/EncodeSansCondensedThin-bold.fntdata"/><Relationship Id="rId28" Type="http://schemas.openxmlformats.org/officeDocument/2006/relationships/slide" Target="slides/slide14.xml"/><Relationship Id="rId27" Type="http://schemas.openxmlformats.org/officeDocument/2006/relationships/slide" Target="slides/slide13.xml"/><Relationship Id="rId29" Type="http://schemas.openxmlformats.org/officeDocument/2006/relationships/slide" Target="slides/slide15.xml"/><Relationship Id="rId51" Type="http://schemas.openxmlformats.org/officeDocument/2006/relationships/slide" Target="slides/slide37.xml"/><Relationship Id="rId50" Type="http://schemas.openxmlformats.org/officeDocument/2006/relationships/slide" Target="slides/slide36.xml"/><Relationship Id="rId53" Type="http://schemas.openxmlformats.org/officeDocument/2006/relationships/slide" Target="slides/slide39.xml"/><Relationship Id="rId52" Type="http://schemas.openxmlformats.org/officeDocument/2006/relationships/slide" Target="slides/slide38.xml"/><Relationship Id="rId11" Type="http://schemas.openxmlformats.org/officeDocument/2006/relationships/slideMaster" Target="slideMasters/slideMaster7.xml"/><Relationship Id="rId55" Type="http://schemas.openxmlformats.org/officeDocument/2006/relationships/slide" Target="slides/slide41.xml"/><Relationship Id="rId10" Type="http://schemas.openxmlformats.org/officeDocument/2006/relationships/slideMaster" Target="slideMasters/slideMaster6.xml"/><Relationship Id="rId54" Type="http://schemas.openxmlformats.org/officeDocument/2006/relationships/slide" Target="slides/slide40.xml"/><Relationship Id="rId13" Type="http://schemas.openxmlformats.org/officeDocument/2006/relationships/slideMaster" Target="slideMasters/slideMaster9.xml"/><Relationship Id="rId57" Type="http://schemas.openxmlformats.org/officeDocument/2006/relationships/slide" Target="slides/slide43.xml"/><Relationship Id="rId12" Type="http://schemas.openxmlformats.org/officeDocument/2006/relationships/slideMaster" Target="slideMasters/slideMaster8.xml"/><Relationship Id="rId56" Type="http://schemas.openxmlformats.org/officeDocument/2006/relationships/slide" Target="slides/slide42.xml"/><Relationship Id="rId15" Type="http://schemas.openxmlformats.org/officeDocument/2006/relationships/slide" Target="slides/slide1.xml"/><Relationship Id="rId59" Type="http://schemas.openxmlformats.org/officeDocument/2006/relationships/slide" Target="slides/slide45.xml"/><Relationship Id="rId14" Type="http://schemas.openxmlformats.org/officeDocument/2006/relationships/notesMaster" Target="notesMasters/notesMaster1.xml"/><Relationship Id="rId58" Type="http://schemas.openxmlformats.org/officeDocument/2006/relationships/slide" Target="slides/slide44.xml"/><Relationship Id="rId17" Type="http://schemas.openxmlformats.org/officeDocument/2006/relationships/slide" Target="slides/slide3.xml"/><Relationship Id="rId16" Type="http://schemas.openxmlformats.org/officeDocument/2006/relationships/slide" Target="slides/slide2.xml"/><Relationship Id="rId19" Type="http://schemas.openxmlformats.org/officeDocument/2006/relationships/slide" Target="slides/slide5.xml"/><Relationship Id="rId1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8" name="Shape 628"/>
        <p:cNvGrpSpPr/>
        <p:nvPr/>
      </p:nvGrpSpPr>
      <p:grpSpPr>
        <a:xfrm>
          <a:off x="0" y="0"/>
          <a:ext cx="0" cy="0"/>
          <a:chOff x="0" y="0"/>
          <a:chExt cx="0" cy="0"/>
        </a:xfrm>
      </p:grpSpPr>
      <p:sp>
        <p:nvSpPr>
          <p:cNvPr id="629" name="Google Shape;629;gb0798c16e5_0_80:notes"/>
          <p:cNvSpPr/>
          <p:nvPr>
            <p:ph idx="2" type="sldImg"/>
          </p:nvPr>
        </p:nvSpPr>
        <p:spPr>
          <a:xfrm>
            <a:off x="1497013" y="1200150"/>
            <a:ext cx="4321200" cy="3240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0" name="Google Shape;630;gb0798c16e5_0_80:notes"/>
          <p:cNvSpPr txBox="1"/>
          <p:nvPr>
            <p:ph idx="1" type="body"/>
          </p:nvPr>
        </p:nvSpPr>
        <p:spPr>
          <a:xfrm>
            <a:off x="731353" y="4620496"/>
            <a:ext cx="5852400" cy="3780600"/>
          </a:xfrm>
          <a:prstGeom prst="rect">
            <a:avLst/>
          </a:prstGeom>
          <a:noFill/>
          <a:ln>
            <a:noFill/>
          </a:ln>
        </p:spPr>
        <p:txBody>
          <a:bodyPr anchorCtr="0" anchor="t" bIns="47550" lIns="95100" spcFirstLastPara="1" rIns="95100" wrap="square" tIns="4755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631" name="Google Shape;631;gb0798c16e5_0_80:notes"/>
          <p:cNvSpPr txBox="1"/>
          <p:nvPr>
            <p:ph idx="12" type="sldNum"/>
          </p:nvPr>
        </p:nvSpPr>
        <p:spPr>
          <a:xfrm>
            <a:off x="4144334" y="9119831"/>
            <a:ext cx="3169200" cy="481500"/>
          </a:xfrm>
          <a:prstGeom prst="rect">
            <a:avLst/>
          </a:prstGeom>
          <a:noFill/>
          <a:ln>
            <a:noFill/>
          </a:ln>
        </p:spPr>
        <p:txBody>
          <a:bodyPr anchorCtr="0" anchor="b" bIns="47550" lIns="95100" spcFirstLastPara="1" rIns="95100" wrap="square" tIns="47550">
            <a:noAutofit/>
          </a:bodyPr>
          <a:lstStyle/>
          <a:p>
            <a:pPr indent="0" lvl="0" marL="0" marR="0" rtl="0" algn="r">
              <a:spcBef>
                <a:spcPts val="0"/>
              </a:spcBef>
              <a:spcAft>
                <a:spcPts val="0"/>
              </a:spcAft>
              <a:buNone/>
            </a:pPr>
            <a:fld id="{00000000-1234-1234-1234-123412341234}" type="slidenum">
              <a:rPr b="0" i="0" lang="e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8" name="Shape 688"/>
        <p:cNvGrpSpPr/>
        <p:nvPr/>
      </p:nvGrpSpPr>
      <p:grpSpPr>
        <a:xfrm>
          <a:off x="0" y="0"/>
          <a:ext cx="0" cy="0"/>
          <a:chOff x="0" y="0"/>
          <a:chExt cx="0" cy="0"/>
        </a:xfrm>
      </p:grpSpPr>
      <p:sp>
        <p:nvSpPr>
          <p:cNvPr id="689" name="Google Shape;689;ga7ca1508c3_0_2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ga7ca1508c3_0_20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5" name="Shape 695"/>
        <p:cNvGrpSpPr/>
        <p:nvPr/>
      </p:nvGrpSpPr>
      <p:grpSpPr>
        <a:xfrm>
          <a:off x="0" y="0"/>
          <a:ext cx="0" cy="0"/>
          <a:chOff x="0" y="0"/>
          <a:chExt cx="0" cy="0"/>
        </a:xfrm>
      </p:grpSpPr>
      <p:sp>
        <p:nvSpPr>
          <p:cNvPr id="696" name="Google Shape;696;ga7ca1508c3_0_2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97" name="Google Shape;697;ga7ca1508c3_0_20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2" name="Shape 702"/>
        <p:cNvGrpSpPr/>
        <p:nvPr/>
      </p:nvGrpSpPr>
      <p:grpSpPr>
        <a:xfrm>
          <a:off x="0" y="0"/>
          <a:ext cx="0" cy="0"/>
          <a:chOff x="0" y="0"/>
          <a:chExt cx="0" cy="0"/>
        </a:xfrm>
      </p:grpSpPr>
      <p:sp>
        <p:nvSpPr>
          <p:cNvPr id="703" name="Google Shape;703;ga7ca1508c3_0_4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04" name="Google Shape;704;ga7ca1508c3_0_40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9" name="Shape 709"/>
        <p:cNvGrpSpPr/>
        <p:nvPr/>
      </p:nvGrpSpPr>
      <p:grpSpPr>
        <a:xfrm>
          <a:off x="0" y="0"/>
          <a:ext cx="0" cy="0"/>
          <a:chOff x="0" y="0"/>
          <a:chExt cx="0" cy="0"/>
        </a:xfrm>
      </p:grpSpPr>
      <p:sp>
        <p:nvSpPr>
          <p:cNvPr id="710" name="Google Shape;710;ga7ca1508c3_0_4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11" name="Google Shape;711;ga7ca1508c3_0_4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7" name="Shape 717"/>
        <p:cNvGrpSpPr/>
        <p:nvPr/>
      </p:nvGrpSpPr>
      <p:grpSpPr>
        <a:xfrm>
          <a:off x="0" y="0"/>
          <a:ext cx="0" cy="0"/>
          <a:chOff x="0" y="0"/>
          <a:chExt cx="0" cy="0"/>
        </a:xfrm>
      </p:grpSpPr>
      <p:sp>
        <p:nvSpPr>
          <p:cNvPr id="718" name="Google Shape;718;ga7ca1508c3_0_4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19" name="Google Shape;719;ga7ca1508c3_0_41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5" name="Shape 725"/>
        <p:cNvGrpSpPr/>
        <p:nvPr/>
      </p:nvGrpSpPr>
      <p:grpSpPr>
        <a:xfrm>
          <a:off x="0" y="0"/>
          <a:ext cx="0" cy="0"/>
          <a:chOff x="0" y="0"/>
          <a:chExt cx="0" cy="0"/>
        </a:xfrm>
      </p:grpSpPr>
      <p:sp>
        <p:nvSpPr>
          <p:cNvPr id="726" name="Google Shape;726;ga7ca1508c3_0_4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27" name="Google Shape;727;ga7ca1508c3_0_42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2" name="Shape 732"/>
        <p:cNvGrpSpPr/>
        <p:nvPr/>
      </p:nvGrpSpPr>
      <p:grpSpPr>
        <a:xfrm>
          <a:off x="0" y="0"/>
          <a:ext cx="0" cy="0"/>
          <a:chOff x="0" y="0"/>
          <a:chExt cx="0" cy="0"/>
        </a:xfrm>
      </p:grpSpPr>
      <p:sp>
        <p:nvSpPr>
          <p:cNvPr id="733" name="Google Shape;733;ga7ca1508c3_0_4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34" name="Google Shape;734;ga7ca1508c3_0_42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1" name="Shape 741"/>
        <p:cNvGrpSpPr/>
        <p:nvPr/>
      </p:nvGrpSpPr>
      <p:grpSpPr>
        <a:xfrm>
          <a:off x="0" y="0"/>
          <a:ext cx="0" cy="0"/>
          <a:chOff x="0" y="0"/>
          <a:chExt cx="0" cy="0"/>
        </a:xfrm>
      </p:grpSpPr>
      <p:sp>
        <p:nvSpPr>
          <p:cNvPr id="742" name="Google Shape;742;ga7ca1508c3_0_4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43" name="Google Shape;743;ga7ca1508c3_0_43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9" name="Shape 749"/>
        <p:cNvGrpSpPr/>
        <p:nvPr/>
      </p:nvGrpSpPr>
      <p:grpSpPr>
        <a:xfrm>
          <a:off x="0" y="0"/>
          <a:ext cx="0" cy="0"/>
          <a:chOff x="0" y="0"/>
          <a:chExt cx="0" cy="0"/>
        </a:xfrm>
      </p:grpSpPr>
      <p:sp>
        <p:nvSpPr>
          <p:cNvPr id="750" name="Google Shape;750;ga7ca1508c3_0_4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51" name="Google Shape;751;ga7ca1508c3_0_44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7" name="Shape 757"/>
        <p:cNvGrpSpPr/>
        <p:nvPr/>
      </p:nvGrpSpPr>
      <p:grpSpPr>
        <a:xfrm>
          <a:off x="0" y="0"/>
          <a:ext cx="0" cy="0"/>
          <a:chOff x="0" y="0"/>
          <a:chExt cx="0" cy="0"/>
        </a:xfrm>
      </p:grpSpPr>
      <p:sp>
        <p:nvSpPr>
          <p:cNvPr id="758" name="Google Shape;758;ga7ca1508c3_0_4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59" name="Google Shape;759;ga7ca1508c3_0_44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4" name="Shape 634"/>
        <p:cNvGrpSpPr/>
        <p:nvPr/>
      </p:nvGrpSpPr>
      <p:grpSpPr>
        <a:xfrm>
          <a:off x="0" y="0"/>
          <a:ext cx="0" cy="0"/>
          <a:chOff x="0" y="0"/>
          <a:chExt cx="0" cy="0"/>
        </a:xfrm>
      </p:grpSpPr>
      <p:sp>
        <p:nvSpPr>
          <p:cNvPr id="635" name="Google Shape;635;ga7ca1508c3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ga7ca1508c3_0_3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4" name="Shape 764"/>
        <p:cNvGrpSpPr/>
        <p:nvPr/>
      </p:nvGrpSpPr>
      <p:grpSpPr>
        <a:xfrm>
          <a:off x="0" y="0"/>
          <a:ext cx="0" cy="0"/>
          <a:chOff x="0" y="0"/>
          <a:chExt cx="0" cy="0"/>
        </a:xfrm>
      </p:grpSpPr>
      <p:sp>
        <p:nvSpPr>
          <p:cNvPr id="765" name="Google Shape;765;ga7ca1508c3_0_4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66" name="Google Shape;766;ga7ca1508c3_0_45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2" name="Shape 772"/>
        <p:cNvGrpSpPr/>
        <p:nvPr/>
      </p:nvGrpSpPr>
      <p:grpSpPr>
        <a:xfrm>
          <a:off x="0" y="0"/>
          <a:ext cx="0" cy="0"/>
          <a:chOff x="0" y="0"/>
          <a:chExt cx="0" cy="0"/>
        </a:xfrm>
      </p:grpSpPr>
      <p:sp>
        <p:nvSpPr>
          <p:cNvPr id="773" name="Google Shape;773;ga7ca1508c3_0_4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74" name="Google Shape;774;ga7ca1508c3_0_45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0" name="Shape 780"/>
        <p:cNvGrpSpPr/>
        <p:nvPr/>
      </p:nvGrpSpPr>
      <p:grpSpPr>
        <a:xfrm>
          <a:off x="0" y="0"/>
          <a:ext cx="0" cy="0"/>
          <a:chOff x="0" y="0"/>
          <a:chExt cx="0" cy="0"/>
        </a:xfrm>
      </p:grpSpPr>
      <p:sp>
        <p:nvSpPr>
          <p:cNvPr id="781" name="Google Shape;781;g786fecb5ec_0_77: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275"/>
              <a:buFont typeface="Arial"/>
              <a:buNone/>
            </a:pPr>
            <a:r>
              <a:t/>
            </a:r>
            <a:endParaRPr b="0" i="0" sz="1100" u="none" cap="none" strike="noStrike">
              <a:solidFill>
                <a:schemeClr val="dk1"/>
              </a:solidFill>
              <a:latin typeface="Arial"/>
              <a:ea typeface="Arial"/>
              <a:cs typeface="Arial"/>
              <a:sym typeface="Arial"/>
            </a:endParaRPr>
          </a:p>
        </p:txBody>
      </p:sp>
      <p:sp>
        <p:nvSpPr>
          <p:cNvPr id="782" name="Google Shape;782;g786fecb5ec_0_7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6" name="Shape 786"/>
        <p:cNvGrpSpPr/>
        <p:nvPr/>
      </p:nvGrpSpPr>
      <p:grpSpPr>
        <a:xfrm>
          <a:off x="0" y="0"/>
          <a:ext cx="0" cy="0"/>
          <a:chOff x="0" y="0"/>
          <a:chExt cx="0" cy="0"/>
        </a:xfrm>
      </p:grpSpPr>
      <p:sp>
        <p:nvSpPr>
          <p:cNvPr id="787" name="Google Shape;787;g786fecb5ec_0_8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88" name="Google Shape;788;g786fecb5ec_0_8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a:t>Thank you for the opportunity to provide an update on actions our office (Procurement Services) has taken ensure compliance with this Act. As many of you may know, this requirements applies to all new acquisitions and renewals. </a:t>
            </a:r>
            <a:endParaRPr/>
          </a:p>
        </p:txBody>
      </p:sp>
      <p:sp>
        <p:nvSpPr>
          <p:cNvPr id="789" name="Google Shape;789;g786fecb5ec_0_8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3" name="Shape 793"/>
        <p:cNvGrpSpPr/>
        <p:nvPr/>
      </p:nvGrpSpPr>
      <p:grpSpPr>
        <a:xfrm>
          <a:off x="0" y="0"/>
          <a:ext cx="0" cy="0"/>
          <a:chOff x="0" y="0"/>
          <a:chExt cx="0" cy="0"/>
        </a:xfrm>
      </p:grpSpPr>
      <p:sp>
        <p:nvSpPr>
          <p:cNvPr id="794" name="Google Shape;794;g786fecb5ec_0_8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95" name="Google Shape;795;g786fecb5ec_0_8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a:t>Actions </a:t>
            </a:r>
            <a:endParaRPr/>
          </a:p>
        </p:txBody>
      </p:sp>
      <p:sp>
        <p:nvSpPr>
          <p:cNvPr id="796" name="Google Shape;796;g786fecb5ec_0_8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0" name="Shape 800"/>
        <p:cNvGrpSpPr/>
        <p:nvPr/>
      </p:nvGrpSpPr>
      <p:grpSpPr>
        <a:xfrm>
          <a:off x="0" y="0"/>
          <a:ext cx="0" cy="0"/>
          <a:chOff x="0" y="0"/>
          <a:chExt cx="0" cy="0"/>
        </a:xfrm>
      </p:grpSpPr>
      <p:sp>
        <p:nvSpPr>
          <p:cNvPr id="801" name="Google Shape;801;g786fecb5ec_0_9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02" name="Google Shape;802;g786fecb5ec_0_9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a:t>Actions take to communicate </a:t>
            </a:r>
            <a:endParaRPr/>
          </a:p>
        </p:txBody>
      </p:sp>
      <p:sp>
        <p:nvSpPr>
          <p:cNvPr id="803" name="Google Shape;803;g786fecb5ec_0_9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7" name="Shape 807"/>
        <p:cNvGrpSpPr/>
        <p:nvPr/>
      </p:nvGrpSpPr>
      <p:grpSpPr>
        <a:xfrm>
          <a:off x="0" y="0"/>
          <a:ext cx="0" cy="0"/>
          <a:chOff x="0" y="0"/>
          <a:chExt cx="0" cy="0"/>
        </a:xfrm>
      </p:grpSpPr>
      <p:sp>
        <p:nvSpPr>
          <p:cNvPr id="808" name="Google Shape;808;g786fecb5ec_0_10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809" name="Google Shape;809;g786fecb5ec_0_10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2" name="Shape 812"/>
        <p:cNvGrpSpPr/>
        <p:nvPr/>
      </p:nvGrpSpPr>
      <p:grpSpPr>
        <a:xfrm>
          <a:off x="0" y="0"/>
          <a:ext cx="0" cy="0"/>
          <a:chOff x="0" y="0"/>
          <a:chExt cx="0" cy="0"/>
        </a:xfrm>
      </p:grpSpPr>
      <p:sp>
        <p:nvSpPr>
          <p:cNvPr id="813" name="Google Shape;813;ga7ca1508c3_0_6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14" name="Google Shape;814;ga7ca1508c3_0_62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8" name="Shape 818"/>
        <p:cNvGrpSpPr/>
        <p:nvPr/>
      </p:nvGrpSpPr>
      <p:grpSpPr>
        <a:xfrm>
          <a:off x="0" y="0"/>
          <a:ext cx="0" cy="0"/>
          <a:chOff x="0" y="0"/>
          <a:chExt cx="0" cy="0"/>
        </a:xfrm>
      </p:grpSpPr>
      <p:sp>
        <p:nvSpPr>
          <p:cNvPr id="819" name="Google Shape;819;ga7ca1508c3_0_9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0" name="Google Shape;820;ga7ca1508c3_0_921:notes"/>
          <p:cNvSpPr/>
          <p:nvPr>
            <p:ph idx="2" type="sldImg"/>
          </p:nvPr>
        </p:nvSpPr>
        <p:spPr>
          <a:xfrm>
            <a:off x="1155424" y="685488"/>
            <a:ext cx="45471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4" name="Shape 824"/>
        <p:cNvGrpSpPr/>
        <p:nvPr/>
      </p:nvGrpSpPr>
      <p:grpSpPr>
        <a:xfrm>
          <a:off x="0" y="0"/>
          <a:ext cx="0" cy="0"/>
          <a:chOff x="0" y="0"/>
          <a:chExt cx="0" cy="0"/>
        </a:xfrm>
      </p:grpSpPr>
      <p:sp>
        <p:nvSpPr>
          <p:cNvPr id="825" name="Google Shape;825;ga7ca1508c3_0_926:notes"/>
          <p:cNvSpPr/>
          <p:nvPr>
            <p:ph idx="2" type="sldImg"/>
          </p:nvPr>
        </p:nvSpPr>
        <p:spPr>
          <a:xfrm>
            <a:off x="1155424" y="685488"/>
            <a:ext cx="45471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26" name="Google Shape;826;ga7ca1508c3_0_926:notes"/>
          <p:cNvSpPr txBox="1"/>
          <p:nvPr>
            <p:ph idx="1" type="body"/>
          </p:nvPr>
        </p:nvSpPr>
        <p:spPr>
          <a:xfrm>
            <a:off x="685800" y="4343400"/>
            <a:ext cx="5486400" cy="4114800"/>
          </a:xfrm>
          <a:prstGeom prst="rect">
            <a:avLst/>
          </a:prstGeom>
          <a:noFill/>
          <a:ln>
            <a:noFill/>
          </a:ln>
        </p:spPr>
        <p:txBody>
          <a:bodyPr anchorCtr="0" anchor="t" bIns="45650" lIns="91300" spcFirstLastPara="1" rIns="91300" wrap="square" tIns="45650">
            <a:noAutofit/>
          </a:bodyPr>
          <a:lstStyle/>
          <a:p>
            <a:pPr indent="0" lvl="0" marL="0" rtl="0" algn="l">
              <a:spcBef>
                <a:spcPts val="0"/>
              </a:spcBef>
              <a:spcAft>
                <a:spcPts val="0"/>
              </a:spcAft>
              <a:buNone/>
            </a:pPr>
            <a:r>
              <a:rPr lang="en"/>
              <a:t>Laurie –we are pleased to be able to announce that the class “Setup and Manage Your Award” taught by Matt Gardner which is part of the CORE certificate in Research Administration is now an on-demand course. This means you can take it anytime. You no longer have to wait for it to be scheduled as part of our in-person offerings. The course consists of a series of video lectures delivered by Matt and each lecture follows with Knowledge Checks. There is new content in the class and Matt goes into depth in some topics he didn’t have time to visit thoroughly in the in-person class. </a:t>
            </a:r>
            <a:endParaRPr/>
          </a:p>
        </p:txBody>
      </p:sp>
      <p:sp>
        <p:nvSpPr>
          <p:cNvPr id="827" name="Google Shape;827;ga7ca1508c3_0_926:notes"/>
          <p:cNvSpPr txBox="1"/>
          <p:nvPr>
            <p:ph idx="12" type="sldNum"/>
          </p:nvPr>
        </p:nvSpPr>
        <p:spPr>
          <a:xfrm>
            <a:off x="3884613" y="8685214"/>
            <a:ext cx="2971800" cy="457200"/>
          </a:xfrm>
          <a:prstGeom prst="rect">
            <a:avLst/>
          </a:prstGeom>
          <a:noFill/>
          <a:ln>
            <a:noFill/>
          </a:ln>
        </p:spPr>
        <p:txBody>
          <a:bodyPr anchorCtr="0" anchor="b" bIns="45650" lIns="91300" spcFirstLastPara="1" rIns="91300" wrap="square" tIns="45650">
            <a:noAutofit/>
          </a:bodyPr>
          <a:lstStyle/>
          <a:p>
            <a:pPr indent="0" lvl="0" marL="0" rtl="0" algn="r">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0" name="Shape 640"/>
        <p:cNvGrpSpPr/>
        <p:nvPr/>
      </p:nvGrpSpPr>
      <p:grpSpPr>
        <a:xfrm>
          <a:off x="0" y="0"/>
          <a:ext cx="0" cy="0"/>
          <a:chOff x="0" y="0"/>
          <a:chExt cx="0" cy="0"/>
        </a:xfrm>
      </p:grpSpPr>
      <p:sp>
        <p:nvSpPr>
          <p:cNvPr id="641" name="Google Shape;641;ga7ca1508c3_0_1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ga7ca1508c3_0_16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3" name="Shape 833"/>
        <p:cNvGrpSpPr/>
        <p:nvPr/>
      </p:nvGrpSpPr>
      <p:grpSpPr>
        <a:xfrm>
          <a:off x="0" y="0"/>
          <a:ext cx="0" cy="0"/>
          <a:chOff x="0" y="0"/>
          <a:chExt cx="0" cy="0"/>
        </a:xfrm>
      </p:grpSpPr>
      <p:sp>
        <p:nvSpPr>
          <p:cNvPr id="834" name="Google Shape;834;ga7ca1508c3_0_934:notes"/>
          <p:cNvSpPr/>
          <p:nvPr>
            <p:ph idx="2" type="sldImg"/>
          </p:nvPr>
        </p:nvSpPr>
        <p:spPr>
          <a:xfrm>
            <a:off x="1155424" y="685488"/>
            <a:ext cx="45471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35" name="Google Shape;835;ga7ca1508c3_0_934:notes"/>
          <p:cNvSpPr txBox="1"/>
          <p:nvPr>
            <p:ph idx="1" type="body"/>
          </p:nvPr>
        </p:nvSpPr>
        <p:spPr>
          <a:xfrm>
            <a:off x="685800" y="4343400"/>
            <a:ext cx="5486400" cy="4114800"/>
          </a:xfrm>
          <a:prstGeom prst="rect">
            <a:avLst/>
          </a:prstGeom>
          <a:noFill/>
          <a:ln>
            <a:noFill/>
          </a:ln>
        </p:spPr>
        <p:txBody>
          <a:bodyPr anchorCtr="0" anchor="t" bIns="45650" lIns="91300" spcFirstLastPara="1" rIns="91300" wrap="square" tIns="45650">
            <a:noAutofit/>
          </a:bodyPr>
          <a:lstStyle/>
          <a:p>
            <a:pPr indent="0" lvl="0" marL="0" rtl="0" algn="l">
              <a:spcBef>
                <a:spcPts val="0"/>
              </a:spcBef>
              <a:spcAft>
                <a:spcPts val="0"/>
              </a:spcAft>
              <a:buNone/>
            </a:pPr>
            <a:r>
              <a:rPr lang="en"/>
              <a:t>This is the first time we are doing this. And we are doing it to meet the different learning goals of different users. There are users who want this content to help them gain a credential proving their understanding of the practice of research administration at the UW. Through CORE this is achieved by tracking completion of activities that show a formal understanding of basic concepts. The second group of users we are catering to are those for whom this content is best accessed on the job at the moment one needs assistance or knowledge. Both purposes are valid and should be met. In the best of all scenarios the same video would meet both purposes. Unfortunately our learning management systems being where they are, we can not meet both needs with one resource. Therefore we’ve made the resources available in two places. Let me explain a little bit more about the formal learning through CORE, what that looks like. Andra will expand on the contextual learning format.</a:t>
            </a:r>
            <a:endParaRPr/>
          </a:p>
        </p:txBody>
      </p:sp>
      <p:sp>
        <p:nvSpPr>
          <p:cNvPr id="836" name="Google Shape;836;ga7ca1508c3_0_934:notes"/>
          <p:cNvSpPr txBox="1"/>
          <p:nvPr>
            <p:ph idx="12" type="sldNum"/>
          </p:nvPr>
        </p:nvSpPr>
        <p:spPr>
          <a:xfrm>
            <a:off x="3884613" y="8685214"/>
            <a:ext cx="2971800" cy="457200"/>
          </a:xfrm>
          <a:prstGeom prst="rect">
            <a:avLst/>
          </a:prstGeom>
          <a:noFill/>
          <a:ln>
            <a:noFill/>
          </a:ln>
        </p:spPr>
        <p:txBody>
          <a:bodyPr anchorCtr="0" anchor="b" bIns="45650" lIns="91300" spcFirstLastPara="1" rIns="91300" wrap="square" tIns="45650">
            <a:noAutofit/>
          </a:bodyPr>
          <a:lstStyle/>
          <a:p>
            <a:pPr indent="0" lvl="0" marL="0" rtl="0" algn="r">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0" name="Shape 840"/>
        <p:cNvGrpSpPr/>
        <p:nvPr/>
      </p:nvGrpSpPr>
      <p:grpSpPr>
        <a:xfrm>
          <a:off x="0" y="0"/>
          <a:ext cx="0" cy="0"/>
          <a:chOff x="0" y="0"/>
          <a:chExt cx="0" cy="0"/>
        </a:xfrm>
      </p:grpSpPr>
      <p:sp>
        <p:nvSpPr>
          <p:cNvPr id="841" name="Google Shape;841;ga7ca1508c3_0_940:notes"/>
          <p:cNvSpPr/>
          <p:nvPr>
            <p:ph idx="2" type="sldImg"/>
          </p:nvPr>
        </p:nvSpPr>
        <p:spPr>
          <a:xfrm>
            <a:off x="1155424" y="685488"/>
            <a:ext cx="45471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42" name="Google Shape;842;ga7ca1508c3_0_940:notes"/>
          <p:cNvSpPr txBox="1"/>
          <p:nvPr>
            <p:ph idx="1" type="body"/>
          </p:nvPr>
        </p:nvSpPr>
        <p:spPr>
          <a:xfrm>
            <a:off x="685800" y="4343400"/>
            <a:ext cx="5486400" cy="4114800"/>
          </a:xfrm>
          <a:prstGeom prst="rect">
            <a:avLst/>
          </a:prstGeom>
          <a:noFill/>
          <a:ln>
            <a:noFill/>
          </a:ln>
        </p:spPr>
        <p:txBody>
          <a:bodyPr anchorCtr="0" anchor="t" bIns="45650" lIns="91300" spcFirstLastPara="1" rIns="91300" wrap="square" tIns="45650">
            <a:noAutofit/>
          </a:bodyPr>
          <a:lstStyle/>
          <a:p>
            <a:pPr indent="0" lvl="0" marL="0" rtl="0" algn="l">
              <a:spcBef>
                <a:spcPts val="0"/>
              </a:spcBef>
              <a:spcAft>
                <a:spcPts val="0"/>
              </a:spcAft>
              <a:buNone/>
            </a:pPr>
            <a:r>
              <a:rPr lang="en"/>
              <a:t>Laurie</a:t>
            </a:r>
            <a:endParaRPr/>
          </a:p>
        </p:txBody>
      </p:sp>
      <p:sp>
        <p:nvSpPr>
          <p:cNvPr id="843" name="Google Shape;843;ga7ca1508c3_0_940:notes"/>
          <p:cNvSpPr txBox="1"/>
          <p:nvPr>
            <p:ph idx="12" type="sldNum"/>
          </p:nvPr>
        </p:nvSpPr>
        <p:spPr>
          <a:xfrm>
            <a:off x="3884613" y="8685214"/>
            <a:ext cx="2971800" cy="457200"/>
          </a:xfrm>
          <a:prstGeom prst="rect">
            <a:avLst/>
          </a:prstGeom>
          <a:noFill/>
          <a:ln>
            <a:noFill/>
          </a:ln>
        </p:spPr>
        <p:txBody>
          <a:bodyPr anchorCtr="0" anchor="b" bIns="45650" lIns="91300" spcFirstLastPara="1" rIns="91300" wrap="square" tIns="45650">
            <a:noAutofit/>
          </a:bodyPr>
          <a:lstStyle/>
          <a:p>
            <a:pPr indent="0" lvl="0" marL="0" rtl="0" algn="r">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7" name="Shape 847"/>
        <p:cNvGrpSpPr/>
        <p:nvPr/>
      </p:nvGrpSpPr>
      <p:grpSpPr>
        <a:xfrm>
          <a:off x="0" y="0"/>
          <a:ext cx="0" cy="0"/>
          <a:chOff x="0" y="0"/>
          <a:chExt cx="0" cy="0"/>
        </a:xfrm>
      </p:grpSpPr>
      <p:sp>
        <p:nvSpPr>
          <p:cNvPr id="848" name="Google Shape;848;ga7ca1508c3_0_946:notes"/>
          <p:cNvSpPr/>
          <p:nvPr>
            <p:ph idx="2" type="sldImg"/>
          </p:nvPr>
        </p:nvSpPr>
        <p:spPr>
          <a:xfrm>
            <a:off x="1155424" y="685488"/>
            <a:ext cx="45471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49" name="Google Shape;849;ga7ca1508c3_0_946:notes"/>
          <p:cNvSpPr txBox="1"/>
          <p:nvPr>
            <p:ph idx="1" type="body"/>
          </p:nvPr>
        </p:nvSpPr>
        <p:spPr>
          <a:xfrm>
            <a:off x="685800" y="4343400"/>
            <a:ext cx="5486400" cy="4114800"/>
          </a:xfrm>
          <a:prstGeom prst="rect">
            <a:avLst/>
          </a:prstGeom>
          <a:noFill/>
          <a:ln>
            <a:noFill/>
          </a:ln>
        </p:spPr>
        <p:txBody>
          <a:bodyPr anchorCtr="0" anchor="t" bIns="45650" lIns="91300" spcFirstLastPara="1" rIns="91300" wrap="square" tIns="45650">
            <a:noAutofit/>
          </a:bodyPr>
          <a:lstStyle/>
          <a:p>
            <a:pPr indent="0" lvl="0" marL="0" rtl="0" algn="l">
              <a:spcBef>
                <a:spcPts val="0"/>
              </a:spcBef>
              <a:spcAft>
                <a:spcPts val="0"/>
              </a:spcAft>
              <a:buNone/>
            </a:pPr>
            <a:r>
              <a:rPr lang="en"/>
              <a:t>Andra takes over</a:t>
            </a:r>
            <a:endParaRPr/>
          </a:p>
        </p:txBody>
      </p:sp>
      <p:sp>
        <p:nvSpPr>
          <p:cNvPr id="850" name="Google Shape;850;ga7ca1508c3_0_946:notes"/>
          <p:cNvSpPr txBox="1"/>
          <p:nvPr>
            <p:ph idx="12" type="sldNum"/>
          </p:nvPr>
        </p:nvSpPr>
        <p:spPr>
          <a:xfrm>
            <a:off x="3884613" y="8685214"/>
            <a:ext cx="2971800" cy="457200"/>
          </a:xfrm>
          <a:prstGeom prst="rect">
            <a:avLst/>
          </a:prstGeom>
          <a:noFill/>
          <a:ln>
            <a:noFill/>
          </a:ln>
        </p:spPr>
        <p:txBody>
          <a:bodyPr anchorCtr="0" anchor="b" bIns="45650" lIns="91300" spcFirstLastPara="1" rIns="91300" wrap="square" tIns="45650">
            <a:noAutofit/>
          </a:bodyPr>
          <a:lstStyle/>
          <a:p>
            <a:pPr indent="0" lvl="0" marL="0" rtl="0" algn="r">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5" name="Shape 855"/>
        <p:cNvGrpSpPr/>
        <p:nvPr/>
      </p:nvGrpSpPr>
      <p:grpSpPr>
        <a:xfrm>
          <a:off x="0" y="0"/>
          <a:ext cx="0" cy="0"/>
          <a:chOff x="0" y="0"/>
          <a:chExt cx="0" cy="0"/>
        </a:xfrm>
      </p:grpSpPr>
      <p:sp>
        <p:nvSpPr>
          <p:cNvPr id="856" name="Google Shape;856;ga7ca1508c3_0_953:notes"/>
          <p:cNvSpPr/>
          <p:nvPr>
            <p:ph idx="2" type="sldImg"/>
          </p:nvPr>
        </p:nvSpPr>
        <p:spPr>
          <a:xfrm>
            <a:off x="1155424" y="685488"/>
            <a:ext cx="45471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57" name="Google Shape;857;ga7ca1508c3_0_953:notes"/>
          <p:cNvSpPr txBox="1"/>
          <p:nvPr>
            <p:ph idx="1" type="body"/>
          </p:nvPr>
        </p:nvSpPr>
        <p:spPr>
          <a:xfrm>
            <a:off x="685800" y="4343400"/>
            <a:ext cx="5486400" cy="4114800"/>
          </a:xfrm>
          <a:prstGeom prst="rect">
            <a:avLst/>
          </a:prstGeom>
          <a:noFill/>
          <a:ln>
            <a:noFill/>
          </a:ln>
        </p:spPr>
        <p:txBody>
          <a:bodyPr anchorCtr="0" anchor="t" bIns="45650" lIns="91300" spcFirstLastPara="1" rIns="91300" wrap="square" tIns="45650">
            <a:noAutofit/>
          </a:bodyPr>
          <a:lstStyle/>
          <a:p>
            <a:pPr indent="0" lvl="0" marL="0" rtl="0" algn="l">
              <a:spcBef>
                <a:spcPts val="0"/>
              </a:spcBef>
              <a:spcAft>
                <a:spcPts val="0"/>
              </a:spcAft>
              <a:buNone/>
            </a:pPr>
            <a:r>
              <a:rPr lang="en"/>
              <a:t>Andra</a:t>
            </a:r>
            <a:endParaRPr/>
          </a:p>
        </p:txBody>
      </p:sp>
      <p:sp>
        <p:nvSpPr>
          <p:cNvPr id="858" name="Google Shape;858;ga7ca1508c3_0_953:notes"/>
          <p:cNvSpPr txBox="1"/>
          <p:nvPr>
            <p:ph idx="12" type="sldNum"/>
          </p:nvPr>
        </p:nvSpPr>
        <p:spPr>
          <a:xfrm>
            <a:off x="3884613" y="8685214"/>
            <a:ext cx="2971800" cy="457200"/>
          </a:xfrm>
          <a:prstGeom prst="rect">
            <a:avLst/>
          </a:prstGeom>
          <a:noFill/>
          <a:ln>
            <a:noFill/>
          </a:ln>
        </p:spPr>
        <p:txBody>
          <a:bodyPr anchorCtr="0" anchor="b" bIns="45650" lIns="91300" spcFirstLastPara="1" rIns="91300" wrap="square" tIns="45650">
            <a:noAutofit/>
          </a:bodyPr>
          <a:lstStyle/>
          <a:p>
            <a:pPr indent="0" lvl="0" marL="0" rtl="0" algn="r">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2" name="Shape 862"/>
        <p:cNvGrpSpPr/>
        <p:nvPr/>
      </p:nvGrpSpPr>
      <p:grpSpPr>
        <a:xfrm>
          <a:off x="0" y="0"/>
          <a:ext cx="0" cy="0"/>
          <a:chOff x="0" y="0"/>
          <a:chExt cx="0" cy="0"/>
        </a:xfrm>
      </p:grpSpPr>
      <p:sp>
        <p:nvSpPr>
          <p:cNvPr id="863" name="Google Shape;863;ga7ca1508c3_0_959:notes"/>
          <p:cNvSpPr/>
          <p:nvPr>
            <p:ph idx="2" type="sldImg"/>
          </p:nvPr>
        </p:nvSpPr>
        <p:spPr>
          <a:xfrm>
            <a:off x="1155424" y="685488"/>
            <a:ext cx="45471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4" name="Google Shape;864;ga7ca1508c3_0_959:notes"/>
          <p:cNvSpPr txBox="1"/>
          <p:nvPr>
            <p:ph idx="1" type="body"/>
          </p:nvPr>
        </p:nvSpPr>
        <p:spPr>
          <a:xfrm>
            <a:off x="685800" y="4343400"/>
            <a:ext cx="5486400" cy="4114800"/>
          </a:xfrm>
          <a:prstGeom prst="rect">
            <a:avLst/>
          </a:prstGeom>
          <a:noFill/>
          <a:ln>
            <a:noFill/>
          </a:ln>
        </p:spPr>
        <p:txBody>
          <a:bodyPr anchorCtr="0" anchor="t" bIns="45650" lIns="91300" spcFirstLastPara="1" rIns="91300" wrap="square" tIns="45650">
            <a:noAutofit/>
          </a:bodyPr>
          <a:lstStyle/>
          <a:p>
            <a:pPr indent="0" lvl="0" marL="0" rtl="0" algn="l">
              <a:spcBef>
                <a:spcPts val="0"/>
              </a:spcBef>
              <a:spcAft>
                <a:spcPts val="0"/>
              </a:spcAft>
              <a:buNone/>
            </a:pPr>
            <a:r>
              <a:rPr lang="en"/>
              <a:t>Andra</a:t>
            </a:r>
            <a:endParaRPr/>
          </a:p>
        </p:txBody>
      </p:sp>
      <p:sp>
        <p:nvSpPr>
          <p:cNvPr id="865" name="Google Shape;865;ga7ca1508c3_0_959:notes"/>
          <p:cNvSpPr txBox="1"/>
          <p:nvPr>
            <p:ph idx="12" type="sldNum"/>
          </p:nvPr>
        </p:nvSpPr>
        <p:spPr>
          <a:xfrm>
            <a:off x="3884613" y="8685214"/>
            <a:ext cx="2971800" cy="457200"/>
          </a:xfrm>
          <a:prstGeom prst="rect">
            <a:avLst/>
          </a:prstGeom>
          <a:noFill/>
          <a:ln>
            <a:noFill/>
          </a:ln>
        </p:spPr>
        <p:txBody>
          <a:bodyPr anchorCtr="0" anchor="b" bIns="45650" lIns="91300" spcFirstLastPara="1" rIns="91300" wrap="square" tIns="45650">
            <a:noAutofit/>
          </a:bodyPr>
          <a:lstStyle/>
          <a:p>
            <a:pPr indent="0" lvl="0" marL="0" rtl="0" algn="r">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0" name="Shape 870"/>
        <p:cNvGrpSpPr/>
        <p:nvPr/>
      </p:nvGrpSpPr>
      <p:grpSpPr>
        <a:xfrm>
          <a:off x="0" y="0"/>
          <a:ext cx="0" cy="0"/>
          <a:chOff x="0" y="0"/>
          <a:chExt cx="0" cy="0"/>
        </a:xfrm>
      </p:grpSpPr>
      <p:sp>
        <p:nvSpPr>
          <p:cNvPr id="871" name="Google Shape;871;ga7ca1508c3_0_966:notes"/>
          <p:cNvSpPr/>
          <p:nvPr>
            <p:ph idx="2" type="sldImg"/>
          </p:nvPr>
        </p:nvSpPr>
        <p:spPr>
          <a:xfrm>
            <a:off x="1155424" y="685488"/>
            <a:ext cx="45471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72" name="Google Shape;872;ga7ca1508c3_0_966:notes"/>
          <p:cNvSpPr txBox="1"/>
          <p:nvPr>
            <p:ph idx="1" type="body"/>
          </p:nvPr>
        </p:nvSpPr>
        <p:spPr>
          <a:xfrm>
            <a:off x="685800" y="4343400"/>
            <a:ext cx="5486400" cy="4114800"/>
          </a:xfrm>
          <a:prstGeom prst="rect">
            <a:avLst/>
          </a:prstGeom>
          <a:noFill/>
          <a:ln>
            <a:noFill/>
          </a:ln>
        </p:spPr>
        <p:txBody>
          <a:bodyPr anchorCtr="0" anchor="t" bIns="45650" lIns="91300" spcFirstLastPara="1" rIns="91300" wrap="square" tIns="45650">
            <a:noAutofit/>
          </a:bodyPr>
          <a:lstStyle/>
          <a:p>
            <a:pPr indent="0" lvl="0" marL="0" rtl="0" algn="l">
              <a:spcBef>
                <a:spcPts val="0"/>
              </a:spcBef>
              <a:spcAft>
                <a:spcPts val="0"/>
              </a:spcAft>
              <a:buNone/>
            </a:pPr>
            <a:r>
              <a:rPr lang="en"/>
              <a:t>Andra</a:t>
            </a:r>
            <a:endParaRPr/>
          </a:p>
        </p:txBody>
      </p:sp>
      <p:sp>
        <p:nvSpPr>
          <p:cNvPr id="873" name="Google Shape;873;ga7ca1508c3_0_966:notes"/>
          <p:cNvSpPr txBox="1"/>
          <p:nvPr>
            <p:ph idx="12" type="sldNum"/>
          </p:nvPr>
        </p:nvSpPr>
        <p:spPr>
          <a:xfrm>
            <a:off x="3884613" y="8685214"/>
            <a:ext cx="2971800" cy="457200"/>
          </a:xfrm>
          <a:prstGeom prst="rect">
            <a:avLst/>
          </a:prstGeom>
          <a:noFill/>
          <a:ln>
            <a:noFill/>
          </a:ln>
        </p:spPr>
        <p:txBody>
          <a:bodyPr anchorCtr="0" anchor="b" bIns="45650" lIns="91300" spcFirstLastPara="1" rIns="91300" wrap="square" tIns="45650">
            <a:noAutofit/>
          </a:bodyPr>
          <a:lstStyle/>
          <a:p>
            <a:pPr indent="0" lvl="0" marL="0" rtl="0" algn="r">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8" name="Shape 878"/>
        <p:cNvGrpSpPr/>
        <p:nvPr/>
      </p:nvGrpSpPr>
      <p:grpSpPr>
        <a:xfrm>
          <a:off x="0" y="0"/>
          <a:ext cx="0" cy="0"/>
          <a:chOff x="0" y="0"/>
          <a:chExt cx="0" cy="0"/>
        </a:xfrm>
      </p:grpSpPr>
      <p:sp>
        <p:nvSpPr>
          <p:cNvPr id="879" name="Google Shape;879;ga7ca1508c3_0_973:notes"/>
          <p:cNvSpPr/>
          <p:nvPr>
            <p:ph idx="2" type="sldImg"/>
          </p:nvPr>
        </p:nvSpPr>
        <p:spPr>
          <a:xfrm>
            <a:off x="1155424" y="685488"/>
            <a:ext cx="45471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80" name="Google Shape;880;ga7ca1508c3_0_973:notes"/>
          <p:cNvSpPr txBox="1"/>
          <p:nvPr>
            <p:ph idx="1" type="body"/>
          </p:nvPr>
        </p:nvSpPr>
        <p:spPr>
          <a:xfrm>
            <a:off x="685800" y="4343400"/>
            <a:ext cx="5486400" cy="4114800"/>
          </a:xfrm>
          <a:prstGeom prst="rect">
            <a:avLst/>
          </a:prstGeom>
          <a:noFill/>
          <a:ln>
            <a:noFill/>
          </a:ln>
        </p:spPr>
        <p:txBody>
          <a:bodyPr anchorCtr="0" anchor="t" bIns="45650" lIns="91300" spcFirstLastPara="1" rIns="91300" wrap="square" tIns="45650">
            <a:noAutofit/>
          </a:bodyPr>
          <a:lstStyle/>
          <a:p>
            <a:pPr indent="0" lvl="0" marL="0" rtl="0" algn="l">
              <a:spcBef>
                <a:spcPts val="0"/>
              </a:spcBef>
              <a:spcAft>
                <a:spcPts val="0"/>
              </a:spcAft>
              <a:buNone/>
            </a:pPr>
            <a:r>
              <a:rPr lang="en"/>
              <a:t>Andra</a:t>
            </a:r>
            <a:endParaRPr/>
          </a:p>
        </p:txBody>
      </p:sp>
      <p:sp>
        <p:nvSpPr>
          <p:cNvPr id="881" name="Google Shape;881;ga7ca1508c3_0_973:notes"/>
          <p:cNvSpPr txBox="1"/>
          <p:nvPr>
            <p:ph idx="12" type="sldNum"/>
          </p:nvPr>
        </p:nvSpPr>
        <p:spPr>
          <a:xfrm>
            <a:off x="3884613" y="8685214"/>
            <a:ext cx="2971800" cy="457200"/>
          </a:xfrm>
          <a:prstGeom prst="rect">
            <a:avLst/>
          </a:prstGeom>
          <a:noFill/>
          <a:ln>
            <a:noFill/>
          </a:ln>
        </p:spPr>
        <p:txBody>
          <a:bodyPr anchorCtr="0" anchor="b" bIns="45650" lIns="91300" spcFirstLastPara="1" rIns="91300" wrap="square" tIns="45650">
            <a:noAutofit/>
          </a:bodyPr>
          <a:lstStyle/>
          <a:p>
            <a:pPr indent="0" lvl="0" marL="0" rtl="0" algn="r">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5" name="Shape 885"/>
        <p:cNvGrpSpPr/>
        <p:nvPr/>
      </p:nvGrpSpPr>
      <p:grpSpPr>
        <a:xfrm>
          <a:off x="0" y="0"/>
          <a:ext cx="0" cy="0"/>
          <a:chOff x="0" y="0"/>
          <a:chExt cx="0" cy="0"/>
        </a:xfrm>
      </p:grpSpPr>
      <p:sp>
        <p:nvSpPr>
          <p:cNvPr id="886" name="Google Shape;886;ga7ca1508c3_0_979:notes"/>
          <p:cNvSpPr/>
          <p:nvPr>
            <p:ph idx="2" type="sldImg"/>
          </p:nvPr>
        </p:nvSpPr>
        <p:spPr>
          <a:xfrm>
            <a:off x="1155424" y="685488"/>
            <a:ext cx="45471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87" name="Google Shape;887;ga7ca1508c3_0_979:notes"/>
          <p:cNvSpPr txBox="1"/>
          <p:nvPr>
            <p:ph idx="1" type="body"/>
          </p:nvPr>
        </p:nvSpPr>
        <p:spPr>
          <a:xfrm>
            <a:off x="685800" y="4343400"/>
            <a:ext cx="5486400" cy="4114800"/>
          </a:xfrm>
          <a:prstGeom prst="rect">
            <a:avLst/>
          </a:prstGeom>
          <a:noFill/>
          <a:ln>
            <a:noFill/>
          </a:ln>
        </p:spPr>
        <p:txBody>
          <a:bodyPr anchorCtr="0" anchor="t" bIns="45650" lIns="91300" spcFirstLastPara="1" rIns="91300" wrap="square" tIns="45650">
            <a:noAutofit/>
          </a:bodyPr>
          <a:lstStyle/>
          <a:p>
            <a:pPr indent="0" lvl="0" marL="0" rtl="0" algn="l">
              <a:spcBef>
                <a:spcPts val="0"/>
              </a:spcBef>
              <a:spcAft>
                <a:spcPts val="0"/>
              </a:spcAft>
              <a:buNone/>
            </a:pPr>
            <a:r>
              <a:rPr lang="en"/>
              <a:t>Andra</a:t>
            </a:r>
            <a:endParaRPr/>
          </a:p>
        </p:txBody>
      </p:sp>
      <p:sp>
        <p:nvSpPr>
          <p:cNvPr id="888" name="Google Shape;888;ga7ca1508c3_0_979:notes"/>
          <p:cNvSpPr txBox="1"/>
          <p:nvPr>
            <p:ph idx="12" type="sldNum"/>
          </p:nvPr>
        </p:nvSpPr>
        <p:spPr>
          <a:xfrm>
            <a:off x="3884613" y="8685214"/>
            <a:ext cx="2971800" cy="457200"/>
          </a:xfrm>
          <a:prstGeom prst="rect">
            <a:avLst/>
          </a:prstGeom>
          <a:noFill/>
          <a:ln>
            <a:noFill/>
          </a:ln>
        </p:spPr>
        <p:txBody>
          <a:bodyPr anchorCtr="0" anchor="b" bIns="45650" lIns="91300" spcFirstLastPara="1" rIns="91300" wrap="square" tIns="45650">
            <a:noAutofit/>
          </a:bodyPr>
          <a:lstStyle/>
          <a:p>
            <a:pPr indent="0" lvl="0" marL="0" rtl="0" algn="r">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3" name="Shape 893"/>
        <p:cNvGrpSpPr/>
        <p:nvPr/>
      </p:nvGrpSpPr>
      <p:grpSpPr>
        <a:xfrm>
          <a:off x="0" y="0"/>
          <a:ext cx="0" cy="0"/>
          <a:chOff x="0" y="0"/>
          <a:chExt cx="0" cy="0"/>
        </a:xfrm>
      </p:grpSpPr>
      <p:sp>
        <p:nvSpPr>
          <p:cNvPr id="894" name="Google Shape;894;ga7ca1508c3_0_986:notes"/>
          <p:cNvSpPr/>
          <p:nvPr>
            <p:ph idx="2" type="sldImg"/>
          </p:nvPr>
        </p:nvSpPr>
        <p:spPr>
          <a:xfrm>
            <a:off x="1155424" y="685488"/>
            <a:ext cx="45471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95" name="Google Shape;895;ga7ca1508c3_0_986:notes"/>
          <p:cNvSpPr txBox="1"/>
          <p:nvPr>
            <p:ph idx="1" type="body"/>
          </p:nvPr>
        </p:nvSpPr>
        <p:spPr>
          <a:xfrm>
            <a:off x="685800" y="4343400"/>
            <a:ext cx="5486400" cy="4114800"/>
          </a:xfrm>
          <a:prstGeom prst="rect">
            <a:avLst/>
          </a:prstGeom>
          <a:noFill/>
          <a:ln>
            <a:noFill/>
          </a:ln>
        </p:spPr>
        <p:txBody>
          <a:bodyPr anchorCtr="0" anchor="t" bIns="45650" lIns="91300" spcFirstLastPara="1" rIns="91300" wrap="square" tIns="45650">
            <a:noAutofit/>
          </a:bodyPr>
          <a:lstStyle/>
          <a:p>
            <a:pPr indent="0" lvl="0" marL="0" rtl="0" algn="l">
              <a:spcBef>
                <a:spcPts val="0"/>
              </a:spcBef>
              <a:spcAft>
                <a:spcPts val="0"/>
              </a:spcAft>
              <a:buNone/>
            </a:pPr>
            <a:r>
              <a:rPr lang="en"/>
              <a:t>Andra</a:t>
            </a:r>
            <a:endParaRPr/>
          </a:p>
        </p:txBody>
      </p:sp>
      <p:sp>
        <p:nvSpPr>
          <p:cNvPr id="896" name="Google Shape;896;ga7ca1508c3_0_986:notes"/>
          <p:cNvSpPr txBox="1"/>
          <p:nvPr>
            <p:ph idx="12" type="sldNum"/>
          </p:nvPr>
        </p:nvSpPr>
        <p:spPr>
          <a:xfrm>
            <a:off x="3884613" y="8685214"/>
            <a:ext cx="2971800" cy="457200"/>
          </a:xfrm>
          <a:prstGeom prst="rect">
            <a:avLst/>
          </a:prstGeom>
          <a:noFill/>
          <a:ln>
            <a:noFill/>
          </a:ln>
        </p:spPr>
        <p:txBody>
          <a:bodyPr anchorCtr="0" anchor="b" bIns="45650" lIns="91300" spcFirstLastPara="1" rIns="91300" wrap="square" tIns="45650">
            <a:noAutofit/>
          </a:bodyPr>
          <a:lstStyle/>
          <a:p>
            <a:pPr indent="0" lvl="0" marL="0" rtl="0" algn="r">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0" name="Shape 900"/>
        <p:cNvGrpSpPr/>
        <p:nvPr/>
      </p:nvGrpSpPr>
      <p:grpSpPr>
        <a:xfrm>
          <a:off x="0" y="0"/>
          <a:ext cx="0" cy="0"/>
          <a:chOff x="0" y="0"/>
          <a:chExt cx="0" cy="0"/>
        </a:xfrm>
      </p:grpSpPr>
      <p:sp>
        <p:nvSpPr>
          <p:cNvPr id="901" name="Google Shape;901;ga7ca1508c3_0_13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02" name="Google Shape;902;ga7ca1508c3_0_139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6" name="Shape 646"/>
        <p:cNvGrpSpPr/>
        <p:nvPr/>
      </p:nvGrpSpPr>
      <p:grpSpPr>
        <a:xfrm>
          <a:off x="0" y="0"/>
          <a:ext cx="0" cy="0"/>
          <a:chOff x="0" y="0"/>
          <a:chExt cx="0" cy="0"/>
        </a:xfrm>
      </p:grpSpPr>
      <p:sp>
        <p:nvSpPr>
          <p:cNvPr id="647" name="Google Shape;647;ga7ca1508c3_0_1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48" name="Google Shape;648;ga7ca1508c3_0_16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6" name="Shape 906"/>
        <p:cNvGrpSpPr/>
        <p:nvPr/>
      </p:nvGrpSpPr>
      <p:grpSpPr>
        <a:xfrm>
          <a:off x="0" y="0"/>
          <a:ext cx="0" cy="0"/>
          <a:chOff x="0" y="0"/>
          <a:chExt cx="0" cy="0"/>
        </a:xfrm>
      </p:grpSpPr>
      <p:sp>
        <p:nvSpPr>
          <p:cNvPr id="907" name="Google Shape;907;ga7ca1508c3_0_14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08" name="Google Shape;908;ga7ca1508c3_0_140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3" name="Shape 913"/>
        <p:cNvGrpSpPr/>
        <p:nvPr/>
      </p:nvGrpSpPr>
      <p:grpSpPr>
        <a:xfrm>
          <a:off x="0" y="0"/>
          <a:ext cx="0" cy="0"/>
          <a:chOff x="0" y="0"/>
          <a:chExt cx="0" cy="0"/>
        </a:xfrm>
      </p:grpSpPr>
      <p:sp>
        <p:nvSpPr>
          <p:cNvPr id="914" name="Google Shape;914;ga7ca1508c3_0_14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15" name="Google Shape;915;ga7ca1508c3_0_140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0" name="Shape 920"/>
        <p:cNvGrpSpPr/>
        <p:nvPr/>
      </p:nvGrpSpPr>
      <p:grpSpPr>
        <a:xfrm>
          <a:off x="0" y="0"/>
          <a:ext cx="0" cy="0"/>
          <a:chOff x="0" y="0"/>
          <a:chExt cx="0" cy="0"/>
        </a:xfrm>
      </p:grpSpPr>
      <p:sp>
        <p:nvSpPr>
          <p:cNvPr id="921" name="Google Shape;921;ga7ca1508c3_0_14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22" name="Google Shape;922;ga7ca1508c3_0_141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7" name="Shape 927"/>
        <p:cNvGrpSpPr/>
        <p:nvPr/>
      </p:nvGrpSpPr>
      <p:grpSpPr>
        <a:xfrm>
          <a:off x="0" y="0"/>
          <a:ext cx="0" cy="0"/>
          <a:chOff x="0" y="0"/>
          <a:chExt cx="0" cy="0"/>
        </a:xfrm>
      </p:grpSpPr>
      <p:sp>
        <p:nvSpPr>
          <p:cNvPr id="928" name="Google Shape;928;ga7ca1508c3_0_14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29" name="Google Shape;929;ga7ca1508c3_0_141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4" name="Shape 934"/>
        <p:cNvGrpSpPr/>
        <p:nvPr/>
      </p:nvGrpSpPr>
      <p:grpSpPr>
        <a:xfrm>
          <a:off x="0" y="0"/>
          <a:ext cx="0" cy="0"/>
          <a:chOff x="0" y="0"/>
          <a:chExt cx="0" cy="0"/>
        </a:xfrm>
      </p:grpSpPr>
      <p:sp>
        <p:nvSpPr>
          <p:cNvPr id="935" name="Google Shape;935;ga7ca1508c3_0_14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36" name="Google Shape;936;ga7ca1508c3_0_142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1" name="Shape 941"/>
        <p:cNvGrpSpPr/>
        <p:nvPr/>
      </p:nvGrpSpPr>
      <p:grpSpPr>
        <a:xfrm>
          <a:off x="0" y="0"/>
          <a:ext cx="0" cy="0"/>
          <a:chOff x="0" y="0"/>
          <a:chExt cx="0" cy="0"/>
        </a:xfrm>
      </p:grpSpPr>
      <p:sp>
        <p:nvSpPr>
          <p:cNvPr id="942" name="Google Shape;942;ga7ca1508c3_0_1711: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275"/>
              <a:buFont typeface="Arial"/>
              <a:buNone/>
            </a:pPr>
            <a:r>
              <a:t/>
            </a:r>
            <a:endParaRPr b="0" i="0" sz="1100" u="none" cap="none" strike="noStrike">
              <a:solidFill>
                <a:schemeClr val="dk1"/>
              </a:solidFill>
              <a:latin typeface="Arial"/>
              <a:ea typeface="Arial"/>
              <a:cs typeface="Arial"/>
              <a:sym typeface="Arial"/>
            </a:endParaRPr>
          </a:p>
        </p:txBody>
      </p:sp>
      <p:sp>
        <p:nvSpPr>
          <p:cNvPr id="943" name="Google Shape;943;ga7ca1508c3_0_17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7" name="Shape 947"/>
        <p:cNvGrpSpPr/>
        <p:nvPr/>
      </p:nvGrpSpPr>
      <p:grpSpPr>
        <a:xfrm>
          <a:off x="0" y="0"/>
          <a:ext cx="0" cy="0"/>
          <a:chOff x="0" y="0"/>
          <a:chExt cx="0" cy="0"/>
        </a:xfrm>
      </p:grpSpPr>
      <p:sp>
        <p:nvSpPr>
          <p:cNvPr id="948" name="Google Shape;948;ga7ca1508c3_0_17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49" name="Google Shape;949;ga7ca1508c3_0_1716: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50" name="Google Shape;950;ga7ca1508c3_0_1716: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6" name="Shape 956"/>
        <p:cNvGrpSpPr/>
        <p:nvPr/>
      </p:nvGrpSpPr>
      <p:grpSpPr>
        <a:xfrm>
          <a:off x="0" y="0"/>
          <a:ext cx="0" cy="0"/>
          <a:chOff x="0" y="0"/>
          <a:chExt cx="0" cy="0"/>
        </a:xfrm>
      </p:grpSpPr>
      <p:sp>
        <p:nvSpPr>
          <p:cNvPr id="957" name="Google Shape;957;ga7ca1508c3_0_17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58" name="Google Shape;958;ga7ca1508c3_0_1724: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59" name="Google Shape;959;ga7ca1508c3_0_1724: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6" name="Shape 966"/>
        <p:cNvGrpSpPr/>
        <p:nvPr/>
      </p:nvGrpSpPr>
      <p:grpSpPr>
        <a:xfrm>
          <a:off x="0" y="0"/>
          <a:ext cx="0" cy="0"/>
          <a:chOff x="0" y="0"/>
          <a:chExt cx="0" cy="0"/>
        </a:xfrm>
      </p:grpSpPr>
      <p:sp>
        <p:nvSpPr>
          <p:cNvPr id="967" name="Google Shape;967;ga7ca1508c3_0_17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68" name="Google Shape;968;ga7ca1508c3_0_1733: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69" name="Google Shape;969;ga7ca1508c3_0_1733: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7" name="Shape 977"/>
        <p:cNvGrpSpPr/>
        <p:nvPr/>
      </p:nvGrpSpPr>
      <p:grpSpPr>
        <a:xfrm>
          <a:off x="0" y="0"/>
          <a:ext cx="0" cy="0"/>
          <a:chOff x="0" y="0"/>
          <a:chExt cx="0" cy="0"/>
        </a:xfrm>
      </p:grpSpPr>
      <p:sp>
        <p:nvSpPr>
          <p:cNvPr id="978" name="Google Shape;978;ga7ca1508c3_0_174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79" name="Google Shape;979;ga7ca1508c3_0_1743: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80" name="Google Shape;980;ga7ca1508c3_0_1743: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3" name="Shape 653"/>
        <p:cNvGrpSpPr/>
        <p:nvPr/>
      </p:nvGrpSpPr>
      <p:grpSpPr>
        <a:xfrm>
          <a:off x="0" y="0"/>
          <a:ext cx="0" cy="0"/>
          <a:chOff x="0" y="0"/>
          <a:chExt cx="0" cy="0"/>
        </a:xfrm>
      </p:grpSpPr>
      <p:sp>
        <p:nvSpPr>
          <p:cNvPr id="654" name="Google Shape;654;ga7ca1508c3_0_1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ga7ca1508c3_0_17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0" name="Shape 660"/>
        <p:cNvGrpSpPr/>
        <p:nvPr/>
      </p:nvGrpSpPr>
      <p:grpSpPr>
        <a:xfrm>
          <a:off x="0" y="0"/>
          <a:ext cx="0" cy="0"/>
          <a:chOff x="0" y="0"/>
          <a:chExt cx="0" cy="0"/>
        </a:xfrm>
      </p:grpSpPr>
      <p:sp>
        <p:nvSpPr>
          <p:cNvPr id="661" name="Google Shape;661;ga7ca1508c3_0_1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ga7ca1508c3_0_17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7" name="Shape 667"/>
        <p:cNvGrpSpPr/>
        <p:nvPr/>
      </p:nvGrpSpPr>
      <p:grpSpPr>
        <a:xfrm>
          <a:off x="0" y="0"/>
          <a:ext cx="0" cy="0"/>
          <a:chOff x="0" y="0"/>
          <a:chExt cx="0" cy="0"/>
        </a:xfrm>
      </p:grpSpPr>
      <p:sp>
        <p:nvSpPr>
          <p:cNvPr id="668" name="Google Shape;668;ga7ca1508c3_0_1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69" name="Google Shape;669;ga7ca1508c3_0_18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4" name="Shape 674"/>
        <p:cNvGrpSpPr/>
        <p:nvPr/>
      </p:nvGrpSpPr>
      <p:grpSpPr>
        <a:xfrm>
          <a:off x="0" y="0"/>
          <a:ext cx="0" cy="0"/>
          <a:chOff x="0" y="0"/>
          <a:chExt cx="0" cy="0"/>
        </a:xfrm>
      </p:grpSpPr>
      <p:sp>
        <p:nvSpPr>
          <p:cNvPr id="675" name="Google Shape;675;ga7ca1508c3_0_1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76" name="Google Shape;676;ga7ca1508c3_0_19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1" name="Shape 681"/>
        <p:cNvGrpSpPr/>
        <p:nvPr/>
      </p:nvGrpSpPr>
      <p:grpSpPr>
        <a:xfrm>
          <a:off x="0" y="0"/>
          <a:ext cx="0" cy="0"/>
          <a:chOff x="0" y="0"/>
          <a:chExt cx="0" cy="0"/>
        </a:xfrm>
      </p:grpSpPr>
      <p:sp>
        <p:nvSpPr>
          <p:cNvPr id="682" name="Google Shape;682;ga7ca1508c3_0_1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83" name="Google Shape;683;ga7ca1508c3_0_19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png"/><Relationship Id="rId3" Type="http://schemas.openxmlformats.org/officeDocument/2006/relationships/image" Target="../media/image6.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5.png"/><Relationship Id="rId3"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5.png"/><Relationship Id="rId3" Type="http://schemas.openxmlformats.org/officeDocument/2006/relationships/image" Target="../media/image7.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5.png"/><Relationship Id="rId3" Type="http://schemas.openxmlformats.org/officeDocument/2006/relationships/image" Target="../media/image7.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5.png"/><Relationship Id="rId3" Type="http://schemas.openxmlformats.org/officeDocument/2006/relationships/image" Target="../media/image7.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5.png"/><Relationship Id="rId3" Type="http://schemas.openxmlformats.org/officeDocument/2006/relationships/image" Target="../media/image7.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5.png"/><Relationship Id="rId3" Type="http://schemas.openxmlformats.org/officeDocument/2006/relationships/image" Target="../media/image7.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5.png"/><Relationship Id="rId3" Type="http://schemas.openxmlformats.org/officeDocument/2006/relationships/image" Target="../media/image7.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5.png"/><Relationship Id="rId3" Type="http://schemas.openxmlformats.org/officeDocument/2006/relationships/image" Target="../media/image7.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5.png"/><Relationship Id="rId3" Type="http://schemas.openxmlformats.org/officeDocument/2006/relationships/image" Target="../media/image7.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5.png"/><Relationship Id="rId3"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5.png"/><Relationship Id="rId3" Type="http://schemas.openxmlformats.org/officeDocument/2006/relationships/image" Target="../media/image7.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5.png"/><Relationship Id="rId3" Type="http://schemas.openxmlformats.org/officeDocument/2006/relationships/image" Target="../media/image7.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5.png"/><Relationship Id="rId3" Type="http://schemas.openxmlformats.org/officeDocument/2006/relationships/image" Target="../media/image7.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5.png"/><Relationship Id="rId3" Type="http://schemas.openxmlformats.org/officeDocument/2006/relationships/image" Target="../media/image7.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5.png"/><Relationship Id="rId3" Type="http://schemas.openxmlformats.org/officeDocument/2006/relationships/image" Target="../media/image7.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5.png"/><Relationship Id="rId3"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6.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8.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9.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0.png"/><Relationship Id="rId3" Type="http://schemas.openxmlformats.org/officeDocument/2006/relationships/image" Target="../media/image9.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0.png"/><Relationship Id="rId3" Type="http://schemas.openxmlformats.org/officeDocument/2006/relationships/image" Target="../media/image9.pn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0.png"/><Relationship Id="rId3" Type="http://schemas.openxmlformats.org/officeDocument/2006/relationships/image" Target="../media/image9.pn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0.png"/><Relationship Id="rId3" Type="http://schemas.openxmlformats.org/officeDocument/2006/relationships/image" Target="../media/image9.pn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0.png"/><Relationship Id="rId3" Type="http://schemas.openxmlformats.org/officeDocument/2006/relationships/image" Target="../media/image9.pn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0.png"/><Relationship Id="rId3"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0.png"/><Relationship Id="rId3" Type="http://schemas.openxmlformats.org/officeDocument/2006/relationships/image" Target="../media/image9.pn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0.png"/><Relationship Id="rId3" Type="http://schemas.openxmlformats.org/officeDocument/2006/relationships/image" Target="../media/image9.pn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0.png"/><Relationship Id="rId3" Type="http://schemas.openxmlformats.org/officeDocument/2006/relationships/image" Target="../media/image9.pn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0.png"/><Relationship Id="rId3" Type="http://schemas.openxmlformats.org/officeDocument/2006/relationships/image" Target="../media/image9.pn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0.png"/><Relationship Id="rId3" Type="http://schemas.openxmlformats.org/officeDocument/2006/relationships/image" Target="../media/image9.png"/></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0.png"/><Relationship Id="rId3" Type="http://schemas.openxmlformats.org/officeDocument/2006/relationships/image" Target="../media/image9.png"/></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0.png"/><Relationship Id="rId3" Type="http://schemas.openxmlformats.org/officeDocument/2006/relationships/image" Target="../media/image9.png"/></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0.png"/><Relationship Id="rId3" Type="http://schemas.openxmlformats.org/officeDocument/2006/relationships/image" Target="../media/image9.pn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0.png"/><Relationship Id="rId3" Type="http://schemas.openxmlformats.org/officeDocument/2006/relationships/image" Target="../media/image9.png"/></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6.png"/><Relationship Id="rId3" Type="http://schemas.openxmlformats.org/officeDocument/2006/relationships/image" Target="../media/image17.png"/><Relationship Id="rId4" Type="http://schemas.openxmlformats.org/officeDocument/2006/relationships/image" Target="../media/image41.png"/><Relationship Id="rId5" Type="http://schemas.openxmlformats.org/officeDocument/2006/relationships/image" Target="../media/image14.png"/><Relationship Id="rId6" Type="http://schemas.openxmlformats.org/officeDocument/2006/relationships/image" Target="../media/image11.png"/></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4.png"/><Relationship Id="rId3" Type="http://schemas.openxmlformats.org/officeDocument/2006/relationships/image" Target="../media/image11.png"/></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2.png"/><Relationship Id="rId3" Type="http://schemas.openxmlformats.org/officeDocument/2006/relationships/image" Target="../media/image13.png"/></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2.png"/><Relationship Id="rId3" Type="http://schemas.openxmlformats.org/officeDocument/2006/relationships/image" Target="../media/image15.png"/><Relationship Id="rId4" Type="http://schemas.openxmlformats.org/officeDocument/2006/relationships/image" Target="../media/image13.png"/></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5.png"/><Relationship Id="rId3" Type="http://schemas.openxmlformats.org/officeDocument/2006/relationships/image" Target="../media/image13.png"/></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5.png"/><Relationship Id="rId3" Type="http://schemas.openxmlformats.org/officeDocument/2006/relationships/image" Target="../media/image13.png"/></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9.png"/><Relationship Id="rId3" Type="http://schemas.openxmlformats.org/officeDocument/2006/relationships/image" Target="../media/image21.png"/><Relationship Id="rId4" Type="http://schemas.openxmlformats.org/officeDocument/2006/relationships/image" Target="../media/image18.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21.png"/><Relationship Id="rId3" Type="http://schemas.openxmlformats.org/officeDocument/2006/relationships/image" Target="../media/image18.png"/></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21.png"/><Relationship Id="rId3" Type="http://schemas.openxmlformats.org/officeDocument/2006/relationships/image" Target="../media/image18.png"/></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20.png"/><Relationship Id="rId3" Type="http://schemas.openxmlformats.org/officeDocument/2006/relationships/image" Target="../media/image18.png"/></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20.png"/><Relationship Id="rId3" Type="http://schemas.openxmlformats.org/officeDocument/2006/relationships/image" Target="../media/image22.png"/><Relationship Id="rId4" Type="http://schemas.openxmlformats.org/officeDocument/2006/relationships/image" Target="../media/image18.png"/></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22.png"/><Relationship Id="rId3" Type="http://schemas.openxmlformats.org/officeDocument/2006/relationships/image" Target="../media/image18.png"/></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22.png"/><Relationship Id="rId3" Type="http://schemas.openxmlformats.org/officeDocument/2006/relationships/image" Target="../media/image18.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992767"/>
            <a:ext cx="8520600" cy="27369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3778833"/>
            <a:ext cx="8520600" cy="10569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474833"/>
            <a:ext cx="8520600" cy="26181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4202967"/>
            <a:ext cx="8520600" cy="17343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6" name="Shape 56"/>
        <p:cNvGrpSpPr/>
        <p:nvPr/>
      </p:nvGrpSpPr>
      <p:grpSpPr>
        <a:xfrm>
          <a:off x="0" y="0"/>
          <a:ext cx="0" cy="0"/>
          <a:chOff x="0" y="0"/>
          <a:chExt cx="0" cy="0"/>
        </a:xfrm>
      </p:grpSpPr>
      <p:sp>
        <p:nvSpPr>
          <p:cNvPr id="57" name="Google Shape;57;p14"/>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8" name="Google Shape;58;p14"/>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9" name="Google Shape;59;p14"/>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0" name="Shape 60"/>
        <p:cNvGrpSpPr/>
        <p:nvPr/>
      </p:nvGrpSpPr>
      <p:grpSpPr>
        <a:xfrm>
          <a:off x="0" y="0"/>
          <a:ext cx="0" cy="0"/>
          <a:chOff x="0" y="0"/>
          <a:chExt cx="0" cy="0"/>
        </a:xfrm>
      </p:grpSpPr>
      <p:sp>
        <p:nvSpPr>
          <p:cNvPr id="61" name="Google Shape;61;p15"/>
          <p:cNvSpPr txBox="1"/>
          <p:nvPr>
            <p:ph type="ctrTitle"/>
          </p:nvPr>
        </p:nvSpPr>
        <p:spPr>
          <a:xfrm>
            <a:off x="685800" y="2130425"/>
            <a:ext cx="7772400" cy="1470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62" name="Google Shape;62;p15"/>
          <p:cNvSpPr txBox="1"/>
          <p:nvPr>
            <p:ph idx="1" type="subTitle"/>
          </p:nvPr>
        </p:nvSpPr>
        <p:spPr>
          <a:xfrm>
            <a:off x="1371600" y="3886200"/>
            <a:ext cx="6400800" cy="1752600"/>
          </a:xfrm>
          <a:prstGeom prst="rect">
            <a:avLst/>
          </a:prstGeom>
          <a:noFill/>
          <a:ln>
            <a:noFill/>
          </a:ln>
        </p:spPr>
        <p:txBody>
          <a:bodyPr anchorCtr="0" anchor="t" bIns="91425" lIns="91425" spcFirstLastPara="1" rIns="91425" wrap="square" tIns="91425">
            <a:noAutofit/>
          </a:bodyPr>
          <a:lstStyle>
            <a:lvl1pPr indent="0" lvl="0" marL="0" marR="0" rtl="0" algn="ctr">
              <a:spcBef>
                <a:spcPts val="640"/>
              </a:spcBef>
              <a:spcAft>
                <a:spcPts val="0"/>
              </a:spcAft>
              <a:buClr>
                <a:srgbClr val="888888"/>
              </a:buClr>
              <a:buSzPts val="3200"/>
              <a:buFont typeface="Arial"/>
              <a:buNone/>
              <a:defRPr b="0" i="0" sz="3200" u="none" cap="none" strike="noStrike">
                <a:solidFill>
                  <a:srgbClr val="888888"/>
                </a:solidFill>
                <a:latin typeface="Calibri"/>
                <a:ea typeface="Calibri"/>
                <a:cs typeface="Calibri"/>
                <a:sym typeface="Calibri"/>
              </a:defRPr>
            </a:lvl1pPr>
            <a:lvl2pPr indent="0" lvl="1" marL="457200" marR="0" rtl="0" algn="ctr">
              <a:spcBef>
                <a:spcPts val="560"/>
              </a:spcBef>
              <a:spcAft>
                <a:spcPts val="0"/>
              </a:spcAft>
              <a:buClr>
                <a:srgbClr val="888888"/>
              </a:buClr>
              <a:buSzPts val="2800"/>
              <a:buFont typeface="Arial"/>
              <a:buNone/>
              <a:defRPr b="0" i="0" sz="2800" u="none" cap="none" strike="noStrike">
                <a:solidFill>
                  <a:srgbClr val="888888"/>
                </a:solidFill>
                <a:latin typeface="Calibri"/>
                <a:ea typeface="Calibri"/>
                <a:cs typeface="Calibri"/>
                <a:sym typeface="Calibri"/>
              </a:defRPr>
            </a:lvl2pPr>
            <a:lvl3pPr indent="0" lvl="2" marL="914400" marR="0" rtl="0" algn="ctr">
              <a:spcBef>
                <a:spcPts val="48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3pPr>
            <a:lvl4pPr indent="0" lvl="3" marL="13716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4pPr>
            <a:lvl5pPr indent="0" lvl="4" marL="18288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5pPr>
            <a:lvl6pPr indent="0" lvl="5" marL="22860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indent="0" lvl="6" marL="27432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indent="0" lvl="7" marL="32004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indent="0" lvl="8" marL="36576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sp>
        <p:nvSpPr>
          <p:cNvPr id="63" name="Google Shape;63;p15"/>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4" name="Google Shape;64;p15"/>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5" name="Google Shape;65;p15"/>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6" name="Shape 66"/>
        <p:cNvGrpSpPr/>
        <p:nvPr/>
      </p:nvGrpSpPr>
      <p:grpSpPr>
        <a:xfrm>
          <a:off x="0" y="0"/>
          <a:ext cx="0" cy="0"/>
          <a:chOff x="0" y="0"/>
          <a:chExt cx="0" cy="0"/>
        </a:xfrm>
      </p:grpSpPr>
      <p:sp>
        <p:nvSpPr>
          <p:cNvPr id="67" name="Google Shape;67;p16"/>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68" name="Google Shape;68;p16"/>
          <p:cNvSpPr txBox="1"/>
          <p:nvPr>
            <p:ph idx="1" type="body"/>
          </p:nvPr>
        </p:nvSpPr>
        <p:spPr>
          <a:xfrm>
            <a:off x="457200" y="1600200"/>
            <a:ext cx="8229600" cy="4526100"/>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9" name="Google Shape;69;p16"/>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0" name="Google Shape;70;p16"/>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1" name="Google Shape;71;p16"/>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2" name="Shape 72"/>
        <p:cNvGrpSpPr/>
        <p:nvPr/>
      </p:nvGrpSpPr>
      <p:grpSpPr>
        <a:xfrm>
          <a:off x="0" y="0"/>
          <a:ext cx="0" cy="0"/>
          <a:chOff x="0" y="0"/>
          <a:chExt cx="0" cy="0"/>
        </a:xfrm>
      </p:grpSpPr>
      <p:sp>
        <p:nvSpPr>
          <p:cNvPr id="73" name="Google Shape;73;p17"/>
          <p:cNvSpPr txBox="1"/>
          <p:nvPr>
            <p:ph type="title"/>
          </p:nvPr>
        </p:nvSpPr>
        <p:spPr>
          <a:xfrm>
            <a:off x="722313" y="4406900"/>
            <a:ext cx="7772400" cy="136200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Clr>
                <a:schemeClr val="dk1"/>
              </a:buClr>
              <a:buSzPts val="4000"/>
              <a:buFont typeface="Calibri"/>
              <a:buNone/>
              <a:defRPr b="1" i="0" sz="40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74" name="Google Shape;74;p17"/>
          <p:cNvSpPr txBox="1"/>
          <p:nvPr>
            <p:ph idx="1" type="body"/>
          </p:nvPr>
        </p:nvSpPr>
        <p:spPr>
          <a:xfrm>
            <a:off x="722313" y="2906713"/>
            <a:ext cx="7772400" cy="1500300"/>
          </a:xfrm>
          <a:prstGeom prst="rect">
            <a:avLst/>
          </a:prstGeom>
          <a:noFill/>
          <a:ln>
            <a:noFill/>
          </a:ln>
        </p:spPr>
        <p:txBody>
          <a:bodyPr anchorCtr="0" anchor="b" bIns="91425" lIns="91425" spcFirstLastPara="1" rIns="91425" wrap="square" tIns="91425">
            <a:noAutofit/>
          </a:bodyPr>
          <a:lstStyle>
            <a:lvl1pPr indent="-228600" lvl="0" marL="457200" marR="0" rtl="0" algn="l">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1pPr>
            <a:lvl2pPr indent="-228600" lvl="1" marL="914400" marR="0" rtl="0" algn="l">
              <a:spcBef>
                <a:spcPts val="36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2pPr>
            <a:lvl3pPr indent="-228600" lvl="2" marL="1371600" marR="0" rtl="0" algn="l">
              <a:spcBef>
                <a:spcPts val="32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3pPr>
            <a:lvl4pPr indent="-228600" lvl="3" marL="18288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4pPr>
            <a:lvl5pPr indent="-228600" lvl="4" marL="22860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5pPr>
            <a:lvl6pPr indent="-228600" lvl="5" marL="27432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6pPr>
            <a:lvl7pPr indent="-228600" lvl="6" marL="32004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7pPr>
            <a:lvl8pPr indent="-228600" lvl="7" marL="36576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8pPr>
            <a:lvl9pPr indent="-228600" lvl="8" marL="41148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9pPr>
          </a:lstStyle>
          <a:p/>
        </p:txBody>
      </p:sp>
      <p:sp>
        <p:nvSpPr>
          <p:cNvPr id="75" name="Google Shape;75;p17"/>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6" name="Google Shape;76;p17"/>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7" name="Google Shape;77;p17"/>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78" name="Shape 78"/>
        <p:cNvGrpSpPr/>
        <p:nvPr/>
      </p:nvGrpSpPr>
      <p:grpSpPr>
        <a:xfrm>
          <a:off x="0" y="0"/>
          <a:ext cx="0" cy="0"/>
          <a:chOff x="0" y="0"/>
          <a:chExt cx="0" cy="0"/>
        </a:xfrm>
      </p:grpSpPr>
      <p:sp>
        <p:nvSpPr>
          <p:cNvPr id="79" name="Google Shape;79;p18"/>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80" name="Google Shape;80;p18"/>
          <p:cNvSpPr txBox="1"/>
          <p:nvPr>
            <p:ph idx="1" type="body"/>
          </p:nvPr>
        </p:nvSpPr>
        <p:spPr>
          <a:xfrm>
            <a:off x="457200" y="1600200"/>
            <a:ext cx="4038600" cy="4526100"/>
          </a:xfrm>
          <a:prstGeom prst="rect">
            <a:avLst/>
          </a:prstGeom>
          <a:noFill/>
          <a:ln>
            <a:noFill/>
          </a:ln>
        </p:spPr>
        <p:txBody>
          <a:bodyPr anchorCtr="0" anchor="t" bIns="91425" lIns="91425" spcFirstLastPara="1" rIns="91425" wrap="square" tIns="91425">
            <a:noAutofit/>
          </a:bodyPr>
          <a:lstStyle>
            <a:lvl1pPr indent="-406400" lvl="0" marL="4572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1" name="Google Shape;81;p18"/>
          <p:cNvSpPr txBox="1"/>
          <p:nvPr>
            <p:ph idx="2" type="body"/>
          </p:nvPr>
        </p:nvSpPr>
        <p:spPr>
          <a:xfrm>
            <a:off x="4648200" y="1600200"/>
            <a:ext cx="4038600" cy="4526100"/>
          </a:xfrm>
          <a:prstGeom prst="rect">
            <a:avLst/>
          </a:prstGeom>
          <a:noFill/>
          <a:ln>
            <a:noFill/>
          </a:ln>
        </p:spPr>
        <p:txBody>
          <a:bodyPr anchorCtr="0" anchor="t" bIns="91425" lIns="91425" spcFirstLastPara="1" rIns="91425" wrap="square" tIns="91425">
            <a:noAutofit/>
          </a:bodyPr>
          <a:lstStyle>
            <a:lvl1pPr indent="-406400" lvl="0" marL="4572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2" name="Google Shape;82;p18"/>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3" name="Google Shape;83;p18"/>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4" name="Google Shape;84;p18"/>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85" name="Shape 85"/>
        <p:cNvGrpSpPr/>
        <p:nvPr/>
      </p:nvGrpSpPr>
      <p:grpSpPr>
        <a:xfrm>
          <a:off x="0" y="0"/>
          <a:ext cx="0" cy="0"/>
          <a:chOff x="0" y="0"/>
          <a:chExt cx="0" cy="0"/>
        </a:xfrm>
      </p:grpSpPr>
      <p:sp>
        <p:nvSpPr>
          <p:cNvPr id="86" name="Google Shape;86;p19"/>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87" name="Google Shape;87;p19"/>
          <p:cNvSpPr txBox="1"/>
          <p:nvPr>
            <p:ph idx="1" type="body"/>
          </p:nvPr>
        </p:nvSpPr>
        <p:spPr>
          <a:xfrm>
            <a:off x="457200" y="1535113"/>
            <a:ext cx="4040100" cy="639900"/>
          </a:xfrm>
          <a:prstGeom prst="rect">
            <a:avLst/>
          </a:prstGeom>
          <a:noFill/>
          <a:ln>
            <a:noFill/>
          </a:ln>
        </p:spPr>
        <p:txBody>
          <a:bodyPr anchorCtr="0" anchor="b" bIns="91425" lIns="91425" spcFirstLastPara="1" rIns="91425" wrap="square" tIns="91425">
            <a:noAutofit/>
          </a:bodyPr>
          <a:lstStyle>
            <a:lvl1pPr indent="-228600" lvl="0" marL="457200" marR="0" rtl="0" algn="l">
              <a:spcBef>
                <a:spcPts val="48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spcBef>
                <a:spcPts val="4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88" name="Google Shape;88;p19"/>
          <p:cNvSpPr txBox="1"/>
          <p:nvPr>
            <p:ph idx="2" type="body"/>
          </p:nvPr>
        </p:nvSpPr>
        <p:spPr>
          <a:xfrm>
            <a:off x="457200" y="2174875"/>
            <a:ext cx="4040100" cy="3951300"/>
          </a:xfrm>
          <a:prstGeom prst="rect">
            <a:avLst/>
          </a:prstGeom>
          <a:noFill/>
          <a:ln>
            <a:noFill/>
          </a:ln>
        </p:spPr>
        <p:txBody>
          <a:bodyPr anchorCtr="0" anchor="t" bIns="91425" lIns="91425" spcFirstLastPara="1" rIns="91425" wrap="square" tIns="91425">
            <a:noAutofit/>
          </a:bodyPr>
          <a:lstStyle>
            <a:lvl1pPr indent="-381000" lvl="0" marL="4572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89" name="Google Shape;89;p19"/>
          <p:cNvSpPr txBox="1"/>
          <p:nvPr>
            <p:ph idx="3" type="body"/>
          </p:nvPr>
        </p:nvSpPr>
        <p:spPr>
          <a:xfrm>
            <a:off x="4645025" y="1535113"/>
            <a:ext cx="4041900" cy="639900"/>
          </a:xfrm>
          <a:prstGeom prst="rect">
            <a:avLst/>
          </a:prstGeom>
          <a:noFill/>
          <a:ln>
            <a:noFill/>
          </a:ln>
        </p:spPr>
        <p:txBody>
          <a:bodyPr anchorCtr="0" anchor="b" bIns="91425" lIns="91425" spcFirstLastPara="1" rIns="91425" wrap="square" tIns="91425">
            <a:noAutofit/>
          </a:bodyPr>
          <a:lstStyle>
            <a:lvl1pPr indent="-228600" lvl="0" marL="457200" marR="0" rtl="0" algn="l">
              <a:spcBef>
                <a:spcPts val="48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spcBef>
                <a:spcPts val="4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90" name="Google Shape;90;p19"/>
          <p:cNvSpPr txBox="1"/>
          <p:nvPr>
            <p:ph idx="4" type="body"/>
          </p:nvPr>
        </p:nvSpPr>
        <p:spPr>
          <a:xfrm>
            <a:off x="4645025" y="2174875"/>
            <a:ext cx="4041900" cy="3951300"/>
          </a:xfrm>
          <a:prstGeom prst="rect">
            <a:avLst/>
          </a:prstGeom>
          <a:noFill/>
          <a:ln>
            <a:noFill/>
          </a:ln>
        </p:spPr>
        <p:txBody>
          <a:bodyPr anchorCtr="0" anchor="t" bIns="91425" lIns="91425" spcFirstLastPara="1" rIns="91425" wrap="square" tIns="91425">
            <a:noAutofit/>
          </a:bodyPr>
          <a:lstStyle>
            <a:lvl1pPr indent="-381000" lvl="0" marL="4572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91" name="Google Shape;91;p19"/>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2" name="Google Shape;92;p19"/>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3" name="Google Shape;93;p19"/>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4" name="Shape 94"/>
        <p:cNvGrpSpPr/>
        <p:nvPr/>
      </p:nvGrpSpPr>
      <p:grpSpPr>
        <a:xfrm>
          <a:off x="0" y="0"/>
          <a:ext cx="0" cy="0"/>
          <a:chOff x="0" y="0"/>
          <a:chExt cx="0" cy="0"/>
        </a:xfrm>
      </p:grpSpPr>
      <p:sp>
        <p:nvSpPr>
          <p:cNvPr id="95" name="Google Shape;95;p20"/>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96" name="Google Shape;96;p20"/>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7" name="Google Shape;97;p20"/>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8" name="Google Shape;98;p20"/>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99" name="Shape 99"/>
        <p:cNvGrpSpPr/>
        <p:nvPr/>
      </p:nvGrpSpPr>
      <p:grpSpPr>
        <a:xfrm>
          <a:off x="0" y="0"/>
          <a:ext cx="0" cy="0"/>
          <a:chOff x="0" y="0"/>
          <a:chExt cx="0" cy="0"/>
        </a:xfrm>
      </p:grpSpPr>
      <p:sp>
        <p:nvSpPr>
          <p:cNvPr id="100" name="Google Shape;100;p21"/>
          <p:cNvSpPr txBox="1"/>
          <p:nvPr>
            <p:ph type="title"/>
          </p:nvPr>
        </p:nvSpPr>
        <p:spPr>
          <a:xfrm>
            <a:off x="457200" y="273050"/>
            <a:ext cx="3008400" cy="1161900"/>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Clr>
                <a:schemeClr val="dk1"/>
              </a:buClr>
              <a:buSzPts val="2000"/>
              <a:buFont typeface="Calibri"/>
              <a:buNone/>
              <a:defRPr b="1" i="0" sz="20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101" name="Google Shape;101;p21"/>
          <p:cNvSpPr txBox="1"/>
          <p:nvPr>
            <p:ph idx="1" type="body"/>
          </p:nvPr>
        </p:nvSpPr>
        <p:spPr>
          <a:xfrm>
            <a:off x="3575050" y="273050"/>
            <a:ext cx="5111700" cy="5853000"/>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02" name="Google Shape;102;p21"/>
          <p:cNvSpPr txBox="1"/>
          <p:nvPr>
            <p:ph idx="2" type="body"/>
          </p:nvPr>
        </p:nvSpPr>
        <p:spPr>
          <a:xfrm>
            <a:off x="457200" y="1435100"/>
            <a:ext cx="3008400" cy="4691100"/>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28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1pPr>
            <a:lvl2pPr indent="-228600" lvl="1" marL="914400" marR="0" rtl="0" algn="l">
              <a:spcBef>
                <a:spcPts val="24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spcBef>
                <a:spcPts val="2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3pPr>
            <a:lvl4pPr indent="-228600" lvl="3" marL="1828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4pPr>
            <a:lvl5pPr indent="-228600" lvl="4" marL="22860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5pPr>
            <a:lvl6pPr indent="-228600" lvl="5" marL="27432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9pPr>
          </a:lstStyle>
          <a:p/>
        </p:txBody>
      </p:sp>
      <p:sp>
        <p:nvSpPr>
          <p:cNvPr id="103" name="Google Shape;103;p21"/>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4" name="Google Shape;104;p21"/>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5" name="Google Shape;105;p21"/>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867800"/>
            <a:ext cx="8520600" cy="11223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06" name="Shape 106"/>
        <p:cNvGrpSpPr/>
        <p:nvPr/>
      </p:nvGrpSpPr>
      <p:grpSpPr>
        <a:xfrm>
          <a:off x="0" y="0"/>
          <a:ext cx="0" cy="0"/>
          <a:chOff x="0" y="0"/>
          <a:chExt cx="0" cy="0"/>
        </a:xfrm>
      </p:grpSpPr>
      <p:sp>
        <p:nvSpPr>
          <p:cNvPr id="107" name="Google Shape;107;p22"/>
          <p:cNvSpPr txBox="1"/>
          <p:nvPr>
            <p:ph type="title"/>
          </p:nvPr>
        </p:nvSpPr>
        <p:spPr>
          <a:xfrm>
            <a:off x="1792288" y="4800600"/>
            <a:ext cx="5486400" cy="566700"/>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Clr>
                <a:schemeClr val="dk1"/>
              </a:buClr>
              <a:buSzPts val="2000"/>
              <a:buFont typeface="Calibri"/>
              <a:buNone/>
              <a:defRPr b="1" i="0" sz="20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108" name="Google Shape;108;p22"/>
          <p:cNvSpPr/>
          <p:nvPr>
            <p:ph idx="2" type="pic"/>
          </p:nvPr>
        </p:nvSpPr>
        <p:spPr>
          <a:xfrm>
            <a:off x="1792288" y="612775"/>
            <a:ext cx="5486400" cy="4114800"/>
          </a:xfrm>
          <a:prstGeom prst="rect">
            <a:avLst/>
          </a:prstGeom>
          <a:noFill/>
          <a:ln>
            <a:noFill/>
          </a:ln>
        </p:spPr>
        <p:txBody>
          <a:bodyPr anchorCtr="0" anchor="t" bIns="91425" lIns="91425" spcFirstLastPara="1" rIns="91425" wrap="square" tIns="91425">
            <a:noAutofit/>
          </a:bodyPr>
          <a:lstStyle>
            <a:lvl1pPr indent="0" lvl="0" marL="0" marR="0" rtl="0" algn="l">
              <a:spcBef>
                <a:spcPts val="64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indent="0" lvl="1" marL="457200" marR="0" rtl="0" algn="l">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indent="0" lvl="2" marL="914400" marR="0" rtl="0" algn="l">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indent="0" lvl="3" marL="1371600"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indent="0" lvl="4" marL="1828800"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indent="0" lvl="5" marL="2286000"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indent="0" lvl="6" marL="2743200"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indent="0" lvl="7" marL="3200400"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indent="0" lvl="8" marL="3657600"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109" name="Google Shape;109;p22"/>
          <p:cNvSpPr txBox="1"/>
          <p:nvPr>
            <p:ph idx="1" type="body"/>
          </p:nvPr>
        </p:nvSpPr>
        <p:spPr>
          <a:xfrm>
            <a:off x="1792288" y="5367338"/>
            <a:ext cx="5486400" cy="804900"/>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28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1pPr>
            <a:lvl2pPr indent="-228600" lvl="1" marL="914400" marR="0" rtl="0" algn="l">
              <a:spcBef>
                <a:spcPts val="24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spcBef>
                <a:spcPts val="2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3pPr>
            <a:lvl4pPr indent="-228600" lvl="3" marL="1828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4pPr>
            <a:lvl5pPr indent="-228600" lvl="4" marL="22860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5pPr>
            <a:lvl6pPr indent="-228600" lvl="5" marL="27432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9pPr>
          </a:lstStyle>
          <a:p/>
        </p:txBody>
      </p:sp>
      <p:sp>
        <p:nvSpPr>
          <p:cNvPr id="110" name="Google Shape;110;p22"/>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1" name="Google Shape;111;p22"/>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2" name="Google Shape;112;p22"/>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13" name="Shape 113"/>
        <p:cNvGrpSpPr/>
        <p:nvPr/>
      </p:nvGrpSpPr>
      <p:grpSpPr>
        <a:xfrm>
          <a:off x="0" y="0"/>
          <a:ext cx="0" cy="0"/>
          <a:chOff x="0" y="0"/>
          <a:chExt cx="0" cy="0"/>
        </a:xfrm>
      </p:grpSpPr>
      <p:sp>
        <p:nvSpPr>
          <p:cNvPr id="114" name="Google Shape;114;p23"/>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115" name="Google Shape;115;p23"/>
          <p:cNvSpPr txBox="1"/>
          <p:nvPr>
            <p:ph idx="1" type="body"/>
          </p:nvPr>
        </p:nvSpPr>
        <p:spPr>
          <a:xfrm rot="5400000">
            <a:off x="2308950" y="-251550"/>
            <a:ext cx="4526100" cy="8229600"/>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16" name="Google Shape;116;p23"/>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7" name="Google Shape;117;p23"/>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8" name="Google Shape;118;p23"/>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19" name="Shape 119"/>
        <p:cNvGrpSpPr/>
        <p:nvPr/>
      </p:nvGrpSpPr>
      <p:grpSpPr>
        <a:xfrm>
          <a:off x="0" y="0"/>
          <a:ext cx="0" cy="0"/>
          <a:chOff x="0" y="0"/>
          <a:chExt cx="0" cy="0"/>
        </a:xfrm>
      </p:grpSpPr>
      <p:sp>
        <p:nvSpPr>
          <p:cNvPr id="120" name="Google Shape;120;p24"/>
          <p:cNvSpPr txBox="1"/>
          <p:nvPr>
            <p:ph type="title"/>
          </p:nvPr>
        </p:nvSpPr>
        <p:spPr>
          <a:xfrm rot="5400000">
            <a:off x="4732350" y="2171688"/>
            <a:ext cx="5851500" cy="20574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121" name="Google Shape;121;p24"/>
          <p:cNvSpPr txBox="1"/>
          <p:nvPr>
            <p:ph idx="1" type="body"/>
          </p:nvPr>
        </p:nvSpPr>
        <p:spPr>
          <a:xfrm rot="5400000">
            <a:off x="541350" y="190488"/>
            <a:ext cx="5851500" cy="6019800"/>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2" name="Google Shape;122;p24"/>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3" name="Google Shape;123;p24"/>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4" name="Google Shape;124;p24"/>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1" name="Shape 131"/>
        <p:cNvGrpSpPr/>
        <p:nvPr/>
      </p:nvGrpSpPr>
      <p:grpSpPr>
        <a:xfrm>
          <a:off x="0" y="0"/>
          <a:ext cx="0" cy="0"/>
          <a:chOff x="0" y="0"/>
          <a:chExt cx="0" cy="0"/>
        </a:xfrm>
      </p:grpSpPr>
      <p:sp>
        <p:nvSpPr>
          <p:cNvPr id="132" name="Google Shape;132;p26"/>
          <p:cNvSpPr txBox="1"/>
          <p:nvPr>
            <p:ph type="ctrTitle"/>
          </p:nvPr>
        </p:nvSpPr>
        <p:spPr>
          <a:xfrm>
            <a:off x="685800" y="1122363"/>
            <a:ext cx="7772400" cy="2387700"/>
          </a:xfrm>
          <a:prstGeom prst="rect">
            <a:avLst/>
          </a:prstGeom>
          <a:noFill/>
          <a:ln>
            <a:noFill/>
          </a:ln>
        </p:spPr>
        <p:txBody>
          <a:bodyPr anchorCtr="0" anchor="b" bIns="45700" lIns="91425" spcFirstLastPara="1" rIns="91425" wrap="square" tIns="45700">
            <a:noAutofit/>
          </a:bodyPr>
          <a:lstStyle>
            <a:lvl1pPr lvl="0" rtl="0" algn="ctr">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33" name="Google Shape;133;p26"/>
          <p:cNvSpPr txBox="1"/>
          <p:nvPr>
            <p:ph idx="1" type="subTitle"/>
          </p:nvPr>
        </p:nvSpPr>
        <p:spPr>
          <a:xfrm>
            <a:off x="1143000" y="3602038"/>
            <a:ext cx="6858000" cy="1655700"/>
          </a:xfrm>
          <a:prstGeom prst="rect">
            <a:avLst/>
          </a:prstGeom>
          <a:noFill/>
          <a:ln>
            <a:noFill/>
          </a:ln>
        </p:spPr>
        <p:txBody>
          <a:bodyPr anchorCtr="0" anchor="t" bIns="45700" lIns="91425" spcFirstLastPara="1" rIns="91425" wrap="square" tIns="45700">
            <a:noAutofit/>
          </a:bodyPr>
          <a:lstStyle>
            <a:lvl1pPr lvl="0" rtl="0" algn="ctr">
              <a:lnSpc>
                <a:spcPct val="90000"/>
              </a:lnSpc>
              <a:spcBef>
                <a:spcPts val="1000"/>
              </a:spcBef>
              <a:spcAft>
                <a:spcPts val="0"/>
              </a:spcAft>
              <a:buClr>
                <a:schemeClr val="dk1"/>
              </a:buClr>
              <a:buSzPts val="2400"/>
              <a:buNone/>
              <a:defRPr sz="2400"/>
            </a:lvl1pPr>
            <a:lvl2pPr lvl="1" rtl="0" algn="ctr">
              <a:lnSpc>
                <a:spcPct val="90000"/>
              </a:lnSpc>
              <a:spcBef>
                <a:spcPts val="500"/>
              </a:spcBef>
              <a:spcAft>
                <a:spcPts val="0"/>
              </a:spcAft>
              <a:buClr>
                <a:schemeClr val="dk1"/>
              </a:buClr>
              <a:buSzPts val="2000"/>
              <a:buNone/>
              <a:defRPr sz="2000"/>
            </a:lvl2pPr>
            <a:lvl3pPr lvl="2" rtl="0" algn="ctr">
              <a:lnSpc>
                <a:spcPct val="90000"/>
              </a:lnSpc>
              <a:spcBef>
                <a:spcPts val="500"/>
              </a:spcBef>
              <a:spcAft>
                <a:spcPts val="0"/>
              </a:spcAft>
              <a:buClr>
                <a:schemeClr val="dk1"/>
              </a:buClr>
              <a:buSzPts val="1800"/>
              <a:buNone/>
              <a:defRPr sz="1800"/>
            </a:lvl3pPr>
            <a:lvl4pPr lvl="3" rtl="0" algn="ctr">
              <a:lnSpc>
                <a:spcPct val="90000"/>
              </a:lnSpc>
              <a:spcBef>
                <a:spcPts val="500"/>
              </a:spcBef>
              <a:spcAft>
                <a:spcPts val="0"/>
              </a:spcAft>
              <a:buClr>
                <a:schemeClr val="dk1"/>
              </a:buClr>
              <a:buSzPts val="1600"/>
              <a:buNone/>
              <a:defRPr sz="1600"/>
            </a:lvl4pPr>
            <a:lvl5pPr lvl="4" rtl="0" algn="ctr">
              <a:lnSpc>
                <a:spcPct val="90000"/>
              </a:lnSpc>
              <a:spcBef>
                <a:spcPts val="500"/>
              </a:spcBef>
              <a:spcAft>
                <a:spcPts val="0"/>
              </a:spcAft>
              <a:buClr>
                <a:schemeClr val="dk1"/>
              </a:buClr>
              <a:buSzPts val="1600"/>
              <a:buNone/>
              <a:defRPr sz="1600"/>
            </a:lvl5pPr>
            <a:lvl6pPr lvl="5" rtl="0" algn="ctr">
              <a:lnSpc>
                <a:spcPct val="90000"/>
              </a:lnSpc>
              <a:spcBef>
                <a:spcPts val="500"/>
              </a:spcBef>
              <a:spcAft>
                <a:spcPts val="0"/>
              </a:spcAft>
              <a:buClr>
                <a:schemeClr val="dk1"/>
              </a:buClr>
              <a:buSzPts val="1600"/>
              <a:buNone/>
              <a:defRPr sz="1600"/>
            </a:lvl6pPr>
            <a:lvl7pPr lvl="6" rtl="0" algn="ctr">
              <a:lnSpc>
                <a:spcPct val="90000"/>
              </a:lnSpc>
              <a:spcBef>
                <a:spcPts val="500"/>
              </a:spcBef>
              <a:spcAft>
                <a:spcPts val="0"/>
              </a:spcAft>
              <a:buClr>
                <a:schemeClr val="dk1"/>
              </a:buClr>
              <a:buSzPts val="1600"/>
              <a:buNone/>
              <a:defRPr sz="1600"/>
            </a:lvl7pPr>
            <a:lvl8pPr lvl="7" rtl="0" algn="ctr">
              <a:lnSpc>
                <a:spcPct val="90000"/>
              </a:lnSpc>
              <a:spcBef>
                <a:spcPts val="500"/>
              </a:spcBef>
              <a:spcAft>
                <a:spcPts val="0"/>
              </a:spcAft>
              <a:buClr>
                <a:schemeClr val="dk1"/>
              </a:buClr>
              <a:buSzPts val="1600"/>
              <a:buNone/>
              <a:defRPr sz="1600"/>
            </a:lvl8pPr>
            <a:lvl9pPr lvl="8" rtl="0" algn="ctr">
              <a:lnSpc>
                <a:spcPct val="90000"/>
              </a:lnSpc>
              <a:spcBef>
                <a:spcPts val="500"/>
              </a:spcBef>
              <a:spcAft>
                <a:spcPts val="0"/>
              </a:spcAft>
              <a:buClr>
                <a:schemeClr val="dk1"/>
              </a:buClr>
              <a:buSzPts val="1600"/>
              <a:buNone/>
              <a:defRPr sz="1600"/>
            </a:lvl9pPr>
          </a:lstStyle>
          <a:p/>
        </p:txBody>
      </p:sp>
      <p:sp>
        <p:nvSpPr>
          <p:cNvPr id="134" name="Google Shape;134;p26"/>
          <p:cNvSpPr txBox="1"/>
          <p:nvPr>
            <p:ph idx="10" type="dt"/>
          </p:nvPr>
        </p:nvSpPr>
        <p:spPr>
          <a:xfrm>
            <a:off x="628650" y="6356351"/>
            <a:ext cx="20574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35" name="Google Shape;135;p26"/>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36" name="Google Shape;136;p26"/>
          <p:cNvSpPr txBox="1"/>
          <p:nvPr>
            <p:ph idx="12" type="sldNum"/>
          </p:nvPr>
        </p:nvSpPr>
        <p:spPr>
          <a:xfrm>
            <a:off x="6457950" y="6356351"/>
            <a:ext cx="20574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37" name="Shape 137"/>
        <p:cNvGrpSpPr/>
        <p:nvPr/>
      </p:nvGrpSpPr>
      <p:grpSpPr>
        <a:xfrm>
          <a:off x="0" y="0"/>
          <a:ext cx="0" cy="0"/>
          <a:chOff x="0" y="0"/>
          <a:chExt cx="0" cy="0"/>
        </a:xfrm>
      </p:grpSpPr>
      <p:sp>
        <p:nvSpPr>
          <p:cNvPr id="138" name="Google Shape;138;p27"/>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39" name="Google Shape;139;p27"/>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40" name="Google Shape;140;p27"/>
          <p:cNvSpPr txBox="1"/>
          <p:nvPr>
            <p:ph idx="10" type="dt"/>
          </p:nvPr>
        </p:nvSpPr>
        <p:spPr>
          <a:xfrm>
            <a:off x="628650" y="6356351"/>
            <a:ext cx="20574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41" name="Google Shape;141;p27"/>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42" name="Google Shape;142;p27"/>
          <p:cNvSpPr txBox="1"/>
          <p:nvPr>
            <p:ph idx="12" type="sldNum"/>
          </p:nvPr>
        </p:nvSpPr>
        <p:spPr>
          <a:xfrm>
            <a:off x="6457950" y="6356351"/>
            <a:ext cx="20574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3" name="Shape 143"/>
        <p:cNvGrpSpPr/>
        <p:nvPr/>
      </p:nvGrpSpPr>
      <p:grpSpPr>
        <a:xfrm>
          <a:off x="0" y="0"/>
          <a:ext cx="0" cy="0"/>
          <a:chOff x="0" y="0"/>
          <a:chExt cx="0" cy="0"/>
        </a:xfrm>
      </p:grpSpPr>
      <p:sp>
        <p:nvSpPr>
          <p:cNvPr id="144" name="Google Shape;144;p28"/>
          <p:cNvSpPr txBox="1"/>
          <p:nvPr>
            <p:ph type="title"/>
          </p:nvPr>
        </p:nvSpPr>
        <p:spPr>
          <a:xfrm>
            <a:off x="623888" y="1709739"/>
            <a:ext cx="7886700" cy="2852700"/>
          </a:xfrm>
          <a:prstGeom prst="rect">
            <a:avLst/>
          </a:prstGeom>
          <a:noFill/>
          <a:ln>
            <a:noFill/>
          </a:ln>
        </p:spPr>
        <p:txBody>
          <a:bodyPr anchorCtr="0" anchor="b" bIns="45700" lIns="91425" spcFirstLastPara="1" rIns="91425" wrap="square" tIns="45700">
            <a:noAutofit/>
          </a:bodyPr>
          <a:lstStyle>
            <a:lvl1pPr lvl="0" rtl="0" algn="l">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45" name="Google Shape;145;p28"/>
          <p:cNvSpPr txBox="1"/>
          <p:nvPr>
            <p:ph idx="1" type="body"/>
          </p:nvPr>
        </p:nvSpPr>
        <p:spPr>
          <a:xfrm>
            <a:off x="623888" y="4589464"/>
            <a:ext cx="7886700" cy="15003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1000"/>
              </a:spcBef>
              <a:spcAft>
                <a:spcPts val="0"/>
              </a:spcAft>
              <a:buClr>
                <a:schemeClr val="dk1"/>
              </a:buClr>
              <a:buSzPts val="2400"/>
              <a:buNone/>
              <a:defRPr sz="2400">
                <a:solidFill>
                  <a:schemeClr val="dk1"/>
                </a:solidFill>
              </a:defRPr>
            </a:lvl1pPr>
            <a:lvl2pPr indent="-228600" lvl="1" marL="914400" rtl="0" algn="l">
              <a:lnSpc>
                <a:spcPct val="90000"/>
              </a:lnSpc>
              <a:spcBef>
                <a:spcPts val="500"/>
              </a:spcBef>
              <a:spcAft>
                <a:spcPts val="0"/>
              </a:spcAft>
              <a:buClr>
                <a:srgbClr val="888888"/>
              </a:buClr>
              <a:buSzPts val="2000"/>
              <a:buNone/>
              <a:defRPr sz="2000">
                <a:solidFill>
                  <a:srgbClr val="888888"/>
                </a:solidFill>
              </a:defRPr>
            </a:lvl2pPr>
            <a:lvl3pPr indent="-228600" lvl="2" marL="1371600" rtl="0" algn="l">
              <a:lnSpc>
                <a:spcPct val="90000"/>
              </a:lnSpc>
              <a:spcBef>
                <a:spcPts val="500"/>
              </a:spcBef>
              <a:spcAft>
                <a:spcPts val="0"/>
              </a:spcAft>
              <a:buClr>
                <a:srgbClr val="888888"/>
              </a:buClr>
              <a:buSzPts val="1800"/>
              <a:buNone/>
              <a:defRPr sz="1800">
                <a:solidFill>
                  <a:srgbClr val="888888"/>
                </a:solidFill>
              </a:defRPr>
            </a:lvl3pPr>
            <a:lvl4pPr indent="-228600" lvl="3" marL="1828800" rtl="0" algn="l">
              <a:lnSpc>
                <a:spcPct val="90000"/>
              </a:lnSpc>
              <a:spcBef>
                <a:spcPts val="500"/>
              </a:spcBef>
              <a:spcAft>
                <a:spcPts val="0"/>
              </a:spcAft>
              <a:buClr>
                <a:srgbClr val="888888"/>
              </a:buClr>
              <a:buSzPts val="1600"/>
              <a:buNone/>
              <a:defRPr sz="1600">
                <a:solidFill>
                  <a:srgbClr val="888888"/>
                </a:solidFill>
              </a:defRPr>
            </a:lvl4pPr>
            <a:lvl5pPr indent="-228600" lvl="4" marL="2286000" rtl="0" algn="l">
              <a:lnSpc>
                <a:spcPct val="90000"/>
              </a:lnSpc>
              <a:spcBef>
                <a:spcPts val="500"/>
              </a:spcBef>
              <a:spcAft>
                <a:spcPts val="0"/>
              </a:spcAft>
              <a:buClr>
                <a:srgbClr val="888888"/>
              </a:buClr>
              <a:buSzPts val="1600"/>
              <a:buNone/>
              <a:defRPr sz="1600">
                <a:solidFill>
                  <a:srgbClr val="888888"/>
                </a:solidFill>
              </a:defRPr>
            </a:lvl5pPr>
            <a:lvl6pPr indent="-228600" lvl="5" marL="2743200" rtl="0" algn="l">
              <a:lnSpc>
                <a:spcPct val="90000"/>
              </a:lnSpc>
              <a:spcBef>
                <a:spcPts val="500"/>
              </a:spcBef>
              <a:spcAft>
                <a:spcPts val="0"/>
              </a:spcAft>
              <a:buClr>
                <a:srgbClr val="888888"/>
              </a:buClr>
              <a:buSzPts val="1600"/>
              <a:buNone/>
              <a:defRPr sz="1600">
                <a:solidFill>
                  <a:srgbClr val="888888"/>
                </a:solidFill>
              </a:defRPr>
            </a:lvl6pPr>
            <a:lvl7pPr indent="-228600" lvl="6" marL="3200400" rtl="0" algn="l">
              <a:lnSpc>
                <a:spcPct val="90000"/>
              </a:lnSpc>
              <a:spcBef>
                <a:spcPts val="500"/>
              </a:spcBef>
              <a:spcAft>
                <a:spcPts val="0"/>
              </a:spcAft>
              <a:buClr>
                <a:srgbClr val="888888"/>
              </a:buClr>
              <a:buSzPts val="1600"/>
              <a:buNone/>
              <a:defRPr sz="1600">
                <a:solidFill>
                  <a:srgbClr val="888888"/>
                </a:solidFill>
              </a:defRPr>
            </a:lvl7pPr>
            <a:lvl8pPr indent="-228600" lvl="7" marL="3657600" rtl="0" algn="l">
              <a:lnSpc>
                <a:spcPct val="90000"/>
              </a:lnSpc>
              <a:spcBef>
                <a:spcPts val="500"/>
              </a:spcBef>
              <a:spcAft>
                <a:spcPts val="0"/>
              </a:spcAft>
              <a:buClr>
                <a:srgbClr val="888888"/>
              </a:buClr>
              <a:buSzPts val="1600"/>
              <a:buNone/>
              <a:defRPr sz="1600">
                <a:solidFill>
                  <a:srgbClr val="888888"/>
                </a:solidFill>
              </a:defRPr>
            </a:lvl8pPr>
            <a:lvl9pPr indent="-228600" lvl="8" marL="4114800" rtl="0" algn="l">
              <a:lnSpc>
                <a:spcPct val="90000"/>
              </a:lnSpc>
              <a:spcBef>
                <a:spcPts val="500"/>
              </a:spcBef>
              <a:spcAft>
                <a:spcPts val="0"/>
              </a:spcAft>
              <a:buClr>
                <a:srgbClr val="888888"/>
              </a:buClr>
              <a:buSzPts val="1600"/>
              <a:buNone/>
              <a:defRPr sz="1600">
                <a:solidFill>
                  <a:srgbClr val="888888"/>
                </a:solidFill>
              </a:defRPr>
            </a:lvl9pPr>
          </a:lstStyle>
          <a:p/>
        </p:txBody>
      </p:sp>
      <p:sp>
        <p:nvSpPr>
          <p:cNvPr id="146" name="Google Shape;146;p28"/>
          <p:cNvSpPr txBox="1"/>
          <p:nvPr>
            <p:ph idx="10" type="dt"/>
          </p:nvPr>
        </p:nvSpPr>
        <p:spPr>
          <a:xfrm>
            <a:off x="628650" y="6356351"/>
            <a:ext cx="20574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47" name="Google Shape;147;p28"/>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48" name="Google Shape;148;p28"/>
          <p:cNvSpPr txBox="1"/>
          <p:nvPr>
            <p:ph idx="12" type="sldNum"/>
          </p:nvPr>
        </p:nvSpPr>
        <p:spPr>
          <a:xfrm>
            <a:off x="6457950" y="6356351"/>
            <a:ext cx="20574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49" name="Shape 149"/>
        <p:cNvGrpSpPr/>
        <p:nvPr/>
      </p:nvGrpSpPr>
      <p:grpSpPr>
        <a:xfrm>
          <a:off x="0" y="0"/>
          <a:ext cx="0" cy="0"/>
          <a:chOff x="0" y="0"/>
          <a:chExt cx="0" cy="0"/>
        </a:xfrm>
      </p:grpSpPr>
      <p:sp>
        <p:nvSpPr>
          <p:cNvPr id="150" name="Google Shape;150;p29"/>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51" name="Google Shape;151;p29"/>
          <p:cNvSpPr txBox="1"/>
          <p:nvPr>
            <p:ph idx="1" type="body"/>
          </p:nvPr>
        </p:nvSpPr>
        <p:spPr>
          <a:xfrm>
            <a:off x="628650" y="1825625"/>
            <a:ext cx="3886200" cy="43512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52" name="Google Shape;152;p29"/>
          <p:cNvSpPr txBox="1"/>
          <p:nvPr>
            <p:ph idx="2" type="body"/>
          </p:nvPr>
        </p:nvSpPr>
        <p:spPr>
          <a:xfrm>
            <a:off x="4629150" y="1825625"/>
            <a:ext cx="3886200" cy="43512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53" name="Google Shape;153;p29"/>
          <p:cNvSpPr txBox="1"/>
          <p:nvPr>
            <p:ph idx="10" type="dt"/>
          </p:nvPr>
        </p:nvSpPr>
        <p:spPr>
          <a:xfrm>
            <a:off x="628650" y="6356351"/>
            <a:ext cx="20574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54" name="Google Shape;154;p29"/>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55" name="Google Shape;155;p29"/>
          <p:cNvSpPr txBox="1"/>
          <p:nvPr>
            <p:ph idx="12" type="sldNum"/>
          </p:nvPr>
        </p:nvSpPr>
        <p:spPr>
          <a:xfrm>
            <a:off x="6457950" y="6356351"/>
            <a:ext cx="20574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56" name="Shape 156"/>
        <p:cNvGrpSpPr/>
        <p:nvPr/>
      </p:nvGrpSpPr>
      <p:grpSpPr>
        <a:xfrm>
          <a:off x="0" y="0"/>
          <a:ext cx="0" cy="0"/>
          <a:chOff x="0" y="0"/>
          <a:chExt cx="0" cy="0"/>
        </a:xfrm>
      </p:grpSpPr>
      <p:sp>
        <p:nvSpPr>
          <p:cNvPr id="157" name="Google Shape;157;p30"/>
          <p:cNvSpPr txBox="1"/>
          <p:nvPr>
            <p:ph type="title"/>
          </p:nvPr>
        </p:nvSpPr>
        <p:spPr>
          <a:xfrm>
            <a:off x="629841" y="365126"/>
            <a:ext cx="7886700" cy="13257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58" name="Google Shape;158;p30"/>
          <p:cNvSpPr txBox="1"/>
          <p:nvPr>
            <p:ph idx="1" type="body"/>
          </p:nvPr>
        </p:nvSpPr>
        <p:spPr>
          <a:xfrm>
            <a:off x="629842" y="1681163"/>
            <a:ext cx="3868200" cy="823800"/>
          </a:xfrm>
          <a:prstGeom prst="rect">
            <a:avLst/>
          </a:prstGeom>
          <a:noFill/>
          <a:ln>
            <a:noFill/>
          </a:ln>
        </p:spPr>
        <p:txBody>
          <a:bodyPr anchorCtr="0" anchor="b" bIns="45700" lIns="91425" spcFirstLastPara="1" rIns="91425" wrap="square" tIns="45700">
            <a:noAutofit/>
          </a:bodyPr>
          <a:lstStyle>
            <a:lvl1pPr indent="-228600" lvl="0" marL="457200" rtl="0" algn="l">
              <a:lnSpc>
                <a:spcPct val="90000"/>
              </a:lnSpc>
              <a:spcBef>
                <a:spcPts val="1000"/>
              </a:spcBef>
              <a:spcAft>
                <a:spcPts val="0"/>
              </a:spcAft>
              <a:buClr>
                <a:schemeClr val="dk1"/>
              </a:buClr>
              <a:buSzPts val="2400"/>
              <a:buNone/>
              <a:defRPr b="1" sz="2400"/>
            </a:lvl1pPr>
            <a:lvl2pPr indent="-228600" lvl="1" marL="914400" rtl="0" algn="l">
              <a:lnSpc>
                <a:spcPct val="90000"/>
              </a:lnSpc>
              <a:spcBef>
                <a:spcPts val="500"/>
              </a:spcBef>
              <a:spcAft>
                <a:spcPts val="0"/>
              </a:spcAft>
              <a:buClr>
                <a:schemeClr val="dk1"/>
              </a:buClr>
              <a:buSzPts val="2000"/>
              <a:buNone/>
              <a:defRPr b="1" sz="2000"/>
            </a:lvl2pPr>
            <a:lvl3pPr indent="-228600" lvl="2" marL="1371600" rtl="0" algn="l">
              <a:lnSpc>
                <a:spcPct val="90000"/>
              </a:lnSpc>
              <a:spcBef>
                <a:spcPts val="500"/>
              </a:spcBef>
              <a:spcAft>
                <a:spcPts val="0"/>
              </a:spcAft>
              <a:buClr>
                <a:schemeClr val="dk1"/>
              </a:buClr>
              <a:buSzPts val="1800"/>
              <a:buNone/>
              <a:defRPr b="1" sz="1800"/>
            </a:lvl3pPr>
            <a:lvl4pPr indent="-228600" lvl="3" marL="1828800" rtl="0" algn="l">
              <a:lnSpc>
                <a:spcPct val="90000"/>
              </a:lnSpc>
              <a:spcBef>
                <a:spcPts val="500"/>
              </a:spcBef>
              <a:spcAft>
                <a:spcPts val="0"/>
              </a:spcAft>
              <a:buClr>
                <a:schemeClr val="dk1"/>
              </a:buClr>
              <a:buSzPts val="1600"/>
              <a:buNone/>
              <a:defRPr b="1" sz="1600"/>
            </a:lvl4pPr>
            <a:lvl5pPr indent="-228600" lvl="4" marL="2286000" rtl="0" algn="l">
              <a:lnSpc>
                <a:spcPct val="90000"/>
              </a:lnSpc>
              <a:spcBef>
                <a:spcPts val="500"/>
              </a:spcBef>
              <a:spcAft>
                <a:spcPts val="0"/>
              </a:spcAft>
              <a:buClr>
                <a:schemeClr val="dk1"/>
              </a:buClr>
              <a:buSzPts val="1600"/>
              <a:buNone/>
              <a:defRPr b="1" sz="1600"/>
            </a:lvl5pPr>
            <a:lvl6pPr indent="-228600" lvl="5" marL="2743200" rtl="0" algn="l">
              <a:lnSpc>
                <a:spcPct val="90000"/>
              </a:lnSpc>
              <a:spcBef>
                <a:spcPts val="500"/>
              </a:spcBef>
              <a:spcAft>
                <a:spcPts val="0"/>
              </a:spcAft>
              <a:buClr>
                <a:schemeClr val="dk1"/>
              </a:buClr>
              <a:buSzPts val="1600"/>
              <a:buNone/>
              <a:defRPr b="1" sz="1600"/>
            </a:lvl6pPr>
            <a:lvl7pPr indent="-228600" lvl="6" marL="3200400" rtl="0" algn="l">
              <a:lnSpc>
                <a:spcPct val="90000"/>
              </a:lnSpc>
              <a:spcBef>
                <a:spcPts val="500"/>
              </a:spcBef>
              <a:spcAft>
                <a:spcPts val="0"/>
              </a:spcAft>
              <a:buClr>
                <a:schemeClr val="dk1"/>
              </a:buClr>
              <a:buSzPts val="1600"/>
              <a:buNone/>
              <a:defRPr b="1" sz="1600"/>
            </a:lvl7pPr>
            <a:lvl8pPr indent="-228600" lvl="7" marL="3657600" rtl="0" algn="l">
              <a:lnSpc>
                <a:spcPct val="90000"/>
              </a:lnSpc>
              <a:spcBef>
                <a:spcPts val="500"/>
              </a:spcBef>
              <a:spcAft>
                <a:spcPts val="0"/>
              </a:spcAft>
              <a:buClr>
                <a:schemeClr val="dk1"/>
              </a:buClr>
              <a:buSzPts val="1600"/>
              <a:buNone/>
              <a:defRPr b="1" sz="1600"/>
            </a:lvl8pPr>
            <a:lvl9pPr indent="-228600" lvl="8" marL="4114800" rtl="0" algn="l">
              <a:lnSpc>
                <a:spcPct val="90000"/>
              </a:lnSpc>
              <a:spcBef>
                <a:spcPts val="500"/>
              </a:spcBef>
              <a:spcAft>
                <a:spcPts val="0"/>
              </a:spcAft>
              <a:buClr>
                <a:schemeClr val="dk1"/>
              </a:buClr>
              <a:buSzPts val="1600"/>
              <a:buNone/>
              <a:defRPr b="1" sz="1600"/>
            </a:lvl9pPr>
          </a:lstStyle>
          <a:p/>
        </p:txBody>
      </p:sp>
      <p:sp>
        <p:nvSpPr>
          <p:cNvPr id="159" name="Google Shape;159;p30"/>
          <p:cNvSpPr txBox="1"/>
          <p:nvPr>
            <p:ph idx="2" type="body"/>
          </p:nvPr>
        </p:nvSpPr>
        <p:spPr>
          <a:xfrm>
            <a:off x="629842" y="2505075"/>
            <a:ext cx="3868200" cy="36846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60" name="Google Shape;160;p30"/>
          <p:cNvSpPr txBox="1"/>
          <p:nvPr>
            <p:ph idx="3" type="body"/>
          </p:nvPr>
        </p:nvSpPr>
        <p:spPr>
          <a:xfrm>
            <a:off x="4629150" y="1681163"/>
            <a:ext cx="3887400" cy="823800"/>
          </a:xfrm>
          <a:prstGeom prst="rect">
            <a:avLst/>
          </a:prstGeom>
          <a:noFill/>
          <a:ln>
            <a:noFill/>
          </a:ln>
        </p:spPr>
        <p:txBody>
          <a:bodyPr anchorCtr="0" anchor="b" bIns="45700" lIns="91425" spcFirstLastPara="1" rIns="91425" wrap="square" tIns="45700">
            <a:noAutofit/>
          </a:bodyPr>
          <a:lstStyle>
            <a:lvl1pPr indent="-228600" lvl="0" marL="457200" rtl="0" algn="l">
              <a:lnSpc>
                <a:spcPct val="90000"/>
              </a:lnSpc>
              <a:spcBef>
                <a:spcPts val="1000"/>
              </a:spcBef>
              <a:spcAft>
                <a:spcPts val="0"/>
              </a:spcAft>
              <a:buClr>
                <a:schemeClr val="dk1"/>
              </a:buClr>
              <a:buSzPts val="2400"/>
              <a:buNone/>
              <a:defRPr b="1" sz="2400"/>
            </a:lvl1pPr>
            <a:lvl2pPr indent="-228600" lvl="1" marL="914400" rtl="0" algn="l">
              <a:lnSpc>
                <a:spcPct val="90000"/>
              </a:lnSpc>
              <a:spcBef>
                <a:spcPts val="500"/>
              </a:spcBef>
              <a:spcAft>
                <a:spcPts val="0"/>
              </a:spcAft>
              <a:buClr>
                <a:schemeClr val="dk1"/>
              </a:buClr>
              <a:buSzPts val="2000"/>
              <a:buNone/>
              <a:defRPr b="1" sz="2000"/>
            </a:lvl2pPr>
            <a:lvl3pPr indent="-228600" lvl="2" marL="1371600" rtl="0" algn="l">
              <a:lnSpc>
                <a:spcPct val="90000"/>
              </a:lnSpc>
              <a:spcBef>
                <a:spcPts val="500"/>
              </a:spcBef>
              <a:spcAft>
                <a:spcPts val="0"/>
              </a:spcAft>
              <a:buClr>
                <a:schemeClr val="dk1"/>
              </a:buClr>
              <a:buSzPts val="1800"/>
              <a:buNone/>
              <a:defRPr b="1" sz="1800"/>
            </a:lvl3pPr>
            <a:lvl4pPr indent="-228600" lvl="3" marL="1828800" rtl="0" algn="l">
              <a:lnSpc>
                <a:spcPct val="90000"/>
              </a:lnSpc>
              <a:spcBef>
                <a:spcPts val="500"/>
              </a:spcBef>
              <a:spcAft>
                <a:spcPts val="0"/>
              </a:spcAft>
              <a:buClr>
                <a:schemeClr val="dk1"/>
              </a:buClr>
              <a:buSzPts val="1600"/>
              <a:buNone/>
              <a:defRPr b="1" sz="1600"/>
            </a:lvl4pPr>
            <a:lvl5pPr indent="-228600" lvl="4" marL="2286000" rtl="0" algn="l">
              <a:lnSpc>
                <a:spcPct val="90000"/>
              </a:lnSpc>
              <a:spcBef>
                <a:spcPts val="500"/>
              </a:spcBef>
              <a:spcAft>
                <a:spcPts val="0"/>
              </a:spcAft>
              <a:buClr>
                <a:schemeClr val="dk1"/>
              </a:buClr>
              <a:buSzPts val="1600"/>
              <a:buNone/>
              <a:defRPr b="1" sz="1600"/>
            </a:lvl5pPr>
            <a:lvl6pPr indent="-228600" lvl="5" marL="2743200" rtl="0" algn="l">
              <a:lnSpc>
                <a:spcPct val="90000"/>
              </a:lnSpc>
              <a:spcBef>
                <a:spcPts val="500"/>
              </a:spcBef>
              <a:spcAft>
                <a:spcPts val="0"/>
              </a:spcAft>
              <a:buClr>
                <a:schemeClr val="dk1"/>
              </a:buClr>
              <a:buSzPts val="1600"/>
              <a:buNone/>
              <a:defRPr b="1" sz="1600"/>
            </a:lvl6pPr>
            <a:lvl7pPr indent="-228600" lvl="6" marL="3200400" rtl="0" algn="l">
              <a:lnSpc>
                <a:spcPct val="90000"/>
              </a:lnSpc>
              <a:spcBef>
                <a:spcPts val="500"/>
              </a:spcBef>
              <a:spcAft>
                <a:spcPts val="0"/>
              </a:spcAft>
              <a:buClr>
                <a:schemeClr val="dk1"/>
              </a:buClr>
              <a:buSzPts val="1600"/>
              <a:buNone/>
              <a:defRPr b="1" sz="1600"/>
            </a:lvl7pPr>
            <a:lvl8pPr indent="-228600" lvl="7" marL="3657600" rtl="0" algn="l">
              <a:lnSpc>
                <a:spcPct val="90000"/>
              </a:lnSpc>
              <a:spcBef>
                <a:spcPts val="500"/>
              </a:spcBef>
              <a:spcAft>
                <a:spcPts val="0"/>
              </a:spcAft>
              <a:buClr>
                <a:schemeClr val="dk1"/>
              </a:buClr>
              <a:buSzPts val="1600"/>
              <a:buNone/>
              <a:defRPr b="1" sz="1600"/>
            </a:lvl8pPr>
            <a:lvl9pPr indent="-228600" lvl="8" marL="4114800" rtl="0" algn="l">
              <a:lnSpc>
                <a:spcPct val="90000"/>
              </a:lnSpc>
              <a:spcBef>
                <a:spcPts val="500"/>
              </a:spcBef>
              <a:spcAft>
                <a:spcPts val="0"/>
              </a:spcAft>
              <a:buClr>
                <a:schemeClr val="dk1"/>
              </a:buClr>
              <a:buSzPts val="1600"/>
              <a:buNone/>
              <a:defRPr b="1" sz="1600"/>
            </a:lvl9pPr>
          </a:lstStyle>
          <a:p/>
        </p:txBody>
      </p:sp>
      <p:sp>
        <p:nvSpPr>
          <p:cNvPr id="161" name="Google Shape;161;p30"/>
          <p:cNvSpPr txBox="1"/>
          <p:nvPr>
            <p:ph idx="4" type="body"/>
          </p:nvPr>
        </p:nvSpPr>
        <p:spPr>
          <a:xfrm>
            <a:off x="4629150" y="2505075"/>
            <a:ext cx="3887400" cy="36846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62" name="Google Shape;162;p30"/>
          <p:cNvSpPr txBox="1"/>
          <p:nvPr>
            <p:ph idx="10" type="dt"/>
          </p:nvPr>
        </p:nvSpPr>
        <p:spPr>
          <a:xfrm>
            <a:off x="628650" y="6356351"/>
            <a:ext cx="20574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63" name="Google Shape;163;p30"/>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64" name="Google Shape;164;p30"/>
          <p:cNvSpPr txBox="1"/>
          <p:nvPr>
            <p:ph idx="12" type="sldNum"/>
          </p:nvPr>
        </p:nvSpPr>
        <p:spPr>
          <a:xfrm>
            <a:off x="6457950" y="6356351"/>
            <a:ext cx="20574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65" name="Shape 165"/>
        <p:cNvGrpSpPr/>
        <p:nvPr/>
      </p:nvGrpSpPr>
      <p:grpSpPr>
        <a:xfrm>
          <a:off x="0" y="0"/>
          <a:ext cx="0" cy="0"/>
          <a:chOff x="0" y="0"/>
          <a:chExt cx="0" cy="0"/>
        </a:xfrm>
      </p:grpSpPr>
      <p:sp>
        <p:nvSpPr>
          <p:cNvPr id="166" name="Google Shape;166;p31"/>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67" name="Google Shape;167;p31"/>
          <p:cNvSpPr txBox="1"/>
          <p:nvPr>
            <p:ph idx="10" type="dt"/>
          </p:nvPr>
        </p:nvSpPr>
        <p:spPr>
          <a:xfrm>
            <a:off x="628650" y="6356351"/>
            <a:ext cx="20574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68" name="Google Shape;168;p31"/>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69" name="Google Shape;169;p31"/>
          <p:cNvSpPr txBox="1"/>
          <p:nvPr>
            <p:ph idx="12" type="sldNum"/>
          </p:nvPr>
        </p:nvSpPr>
        <p:spPr>
          <a:xfrm>
            <a:off x="6457950" y="6356351"/>
            <a:ext cx="20574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70" name="Shape 170"/>
        <p:cNvGrpSpPr/>
        <p:nvPr/>
      </p:nvGrpSpPr>
      <p:grpSpPr>
        <a:xfrm>
          <a:off x="0" y="0"/>
          <a:ext cx="0" cy="0"/>
          <a:chOff x="0" y="0"/>
          <a:chExt cx="0" cy="0"/>
        </a:xfrm>
      </p:grpSpPr>
      <p:sp>
        <p:nvSpPr>
          <p:cNvPr id="171" name="Google Shape;171;p32"/>
          <p:cNvSpPr txBox="1"/>
          <p:nvPr>
            <p:ph idx="10" type="dt"/>
          </p:nvPr>
        </p:nvSpPr>
        <p:spPr>
          <a:xfrm>
            <a:off x="628650" y="6356351"/>
            <a:ext cx="20574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72" name="Google Shape;172;p32"/>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73" name="Google Shape;173;p32"/>
          <p:cNvSpPr txBox="1"/>
          <p:nvPr>
            <p:ph idx="12" type="sldNum"/>
          </p:nvPr>
        </p:nvSpPr>
        <p:spPr>
          <a:xfrm>
            <a:off x="6457950" y="6356351"/>
            <a:ext cx="20574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536633"/>
            <a:ext cx="8520600" cy="45552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74" name="Shape 174"/>
        <p:cNvGrpSpPr/>
        <p:nvPr/>
      </p:nvGrpSpPr>
      <p:grpSpPr>
        <a:xfrm>
          <a:off x="0" y="0"/>
          <a:ext cx="0" cy="0"/>
          <a:chOff x="0" y="0"/>
          <a:chExt cx="0" cy="0"/>
        </a:xfrm>
      </p:grpSpPr>
      <p:sp>
        <p:nvSpPr>
          <p:cNvPr id="175" name="Google Shape;175;p33"/>
          <p:cNvSpPr txBox="1"/>
          <p:nvPr>
            <p:ph type="title"/>
          </p:nvPr>
        </p:nvSpPr>
        <p:spPr>
          <a:xfrm>
            <a:off x="629841" y="457200"/>
            <a:ext cx="2949300" cy="1600200"/>
          </a:xfrm>
          <a:prstGeom prst="rect">
            <a:avLst/>
          </a:prstGeom>
          <a:noFill/>
          <a:ln>
            <a:noFill/>
          </a:ln>
        </p:spPr>
        <p:txBody>
          <a:bodyPr anchorCtr="0" anchor="b" bIns="45700" lIns="91425" spcFirstLastPara="1" rIns="91425" wrap="square" tIns="45700">
            <a:noAutofit/>
          </a:bodyPr>
          <a:lstStyle>
            <a:lvl1pPr lvl="0" rtl="0" algn="l">
              <a:lnSpc>
                <a:spcPct val="90000"/>
              </a:lnSpc>
              <a:spcBef>
                <a:spcPts val="0"/>
              </a:spcBef>
              <a:spcAft>
                <a:spcPts val="0"/>
              </a:spcAft>
              <a:buClr>
                <a:schemeClr val="dk1"/>
              </a:buClr>
              <a:buSzPts val="3200"/>
              <a:buFont typeface="Calibri"/>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76" name="Google Shape;176;p33"/>
          <p:cNvSpPr txBox="1"/>
          <p:nvPr>
            <p:ph idx="1" type="body"/>
          </p:nvPr>
        </p:nvSpPr>
        <p:spPr>
          <a:xfrm>
            <a:off x="3887391" y="987426"/>
            <a:ext cx="4629300" cy="4873500"/>
          </a:xfrm>
          <a:prstGeom prst="rect">
            <a:avLst/>
          </a:prstGeom>
          <a:noFill/>
          <a:ln>
            <a:noFill/>
          </a:ln>
        </p:spPr>
        <p:txBody>
          <a:bodyPr anchorCtr="0" anchor="t" bIns="45700" lIns="91425" spcFirstLastPara="1" rIns="91425" wrap="square" tIns="45700">
            <a:noAutofit/>
          </a:bodyPr>
          <a:lstStyle>
            <a:lvl1pPr indent="-431800" lvl="0" marL="457200" rtl="0" algn="l">
              <a:lnSpc>
                <a:spcPct val="90000"/>
              </a:lnSpc>
              <a:spcBef>
                <a:spcPts val="1000"/>
              </a:spcBef>
              <a:spcAft>
                <a:spcPts val="0"/>
              </a:spcAft>
              <a:buClr>
                <a:schemeClr val="dk1"/>
              </a:buClr>
              <a:buSzPts val="3200"/>
              <a:buChar char="•"/>
              <a:defRPr sz="3200"/>
            </a:lvl1pPr>
            <a:lvl2pPr indent="-406400" lvl="1" marL="914400" rtl="0" algn="l">
              <a:lnSpc>
                <a:spcPct val="90000"/>
              </a:lnSpc>
              <a:spcBef>
                <a:spcPts val="500"/>
              </a:spcBef>
              <a:spcAft>
                <a:spcPts val="0"/>
              </a:spcAft>
              <a:buClr>
                <a:schemeClr val="dk1"/>
              </a:buClr>
              <a:buSzPts val="2800"/>
              <a:buChar char="•"/>
              <a:defRPr sz="2800"/>
            </a:lvl2pPr>
            <a:lvl3pPr indent="-381000" lvl="2" marL="1371600" rtl="0" algn="l">
              <a:lnSpc>
                <a:spcPct val="90000"/>
              </a:lnSpc>
              <a:spcBef>
                <a:spcPts val="500"/>
              </a:spcBef>
              <a:spcAft>
                <a:spcPts val="0"/>
              </a:spcAft>
              <a:buClr>
                <a:schemeClr val="dk1"/>
              </a:buClr>
              <a:buSzPts val="2400"/>
              <a:buChar char="•"/>
              <a:defRPr sz="2400"/>
            </a:lvl3pPr>
            <a:lvl4pPr indent="-355600" lvl="3" marL="1828800" rtl="0" algn="l">
              <a:lnSpc>
                <a:spcPct val="90000"/>
              </a:lnSpc>
              <a:spcBef>
                <a:spcPts val="500"/>
              </a:spcBef>
              <a:spcAft>
                <a:spcPts val="0"/>
              </a:spcAft>
              <a:buClr>
                <a:schemeClr val="dk1"/>
              </a:buClr>
              <a:buSzPts val="2000"/>
              <a:buChar char="•"/>
              <a:defRPr sz="2000"/>
            </a:lvl4pPr>
            <a:lvl5pPr indent="-355600" lvl="4" marL="2286000" rtl="0" algn="l">
              <a:lnSpc>
                <a:spcPct val="90000"/>
              </a:lnSpc>
              <a:spcBef>
                <a:spcPts val="500"/>
              </a:spcBef>
              <a:spcAft>
                <a:spcPts val="0"/>
              </a:spcAft>
              <a:buClr>
                <a:schemeClr val="dk1"/>
              </a:buClr>
              <a:buSzPts val="2000"/>
              <a:buChar char="•"/>
              <a:defRPr sz="2000"/>
            </a:lvl5pPr>
            <a:lvl6pPr indent="-355600" lvl="5" marL="2743200" rtl="0" algn="l">
              <a:lnSpc>
                <a:spcPct val="90000"/>
              </a:lnSpc>
              <a:spcBef>
                <a:spcPts val="500"/>
              </a:spcBef>
              <a:spcAft>
                <a:spcPts val="0"/>
              </a:spcAft>
              <a:buClr>
                <a:schemeClr val="dk1"/>
              </a:buClr>
              <a:buSzPts val="2000"/>
              <a:buChar char="•"/>
              <a:defRPr sz="2000"/>
            </a:lvl6pPr>
            <a:lvl7pPr indent="-355600" lvl="6" marL="3200400" rtl="0" algn="l">
              <a:lnSpc>
                <a:spcPct val="90000"/>
              </a:lnSpc>
              <a:spcBef>
                <a:spcPts val="500"/>
              </a:spcBef>
              <a:spcAft>
                <a:spcPts val="0"/>
              </a:spcAft>
              <a:buClr>
                <a:schemeClr val="dk1"/>
              </a:buClr>
              <a:buSzPts val="2000"/>
              <a:buChar char="•"/>
              <a:defRPr sz="2000"/>
            </a:lvl7pPr>
            <a:lvl8pPr indent="-355600" lvl="7" marL="3657600" rtl="0" algn="l">
              <a:lnSpc>
                <a:spcPct val="90000"/>
              </a:lnSpc>
              <a:spcBef>
                <a:spcPts val="500"/>
              </a:spcBef>
              <a:spcAft>
                <a:spcPts val="0"/>
              </a:spcAft>
              <a:buClr>
                <a:schemeClr val="dk1"/>
              </a:buClr>
              <a:buSzPts val="2000"/>
              <a:buChar char="•"/>
              <a:defRPr sz="2000"/>
            </a:lvl8pPr>
            <a:lvl9pPr indent="-355600" lvl="8" marL="4114800" rtl="0" algn="l">
              <a:lnSpc>
                <a:spcPct val="90000"/>
              </a:lnSpc>
              <a:spcBef>
                <a:spcPts val="500"/>
              </a:spcBef>
              <a:spcAft>
                <a:spcPts val="0"/>
              </a:spcAft>
              <a:buClr>
                <a:schemeClr val="dk1"/>
              </a:buClr>
              <a:buSzPts val="2000"/>
              <a:buChar char="•"/>
              <a:defRPr sz="2000"/>
            </a:lvl9pPr>
          </a:lstStyle>
          <a:p/>
        </p:txBody>
      </p:sp>
      <p:sp>
        <p:nvSpPr>
          <p:cNvPr id="177" name="Google Shape;177;p33"/>
          <p:cNvSpPr txBox="1"/>
          <p:nvPr>
            <p:ph idx="2" type="body"/>
          </p:nvPr>
        </p:nvSpPr>
        <p:spPr>
          <a:xfrm>
            <a:off x="629841" y="2057400"/>
            <a:ext cx="2949300" cy="38115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1000"/>
              </a:spcBef>
              <a:spcAft>
                <a:spcPts val="0"/>
              </a:spcAft>
              <a:buClr>
                <a:schemeClr val="dk1"/>
              </a:buClr>
              <a:buSzPts val="1600"/>
              <a:buNone/>
              <a:defRPr sz="1600"/>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178" name="Google Shape;178;p33"/>
          <p:cNvSpPr txBox="1"/>
          <p:nvPr>
            <p:ph idx="10" type="dt"/>
          </p:nvPr>
        </p:nvSpPr>
        <p:spPr>
          <a:xfrm>
            <a:off x="628650" y="6356351"/>
            <a:ext cx="20574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79" name="Google Shape;179;p33"/>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80" name="Google Shape;180;p33"/>
          <p:cNvSpPr txBox="1"/>
          <p:nvPr>
            <p:ph idx="12" type="sldNum"/>
          </p:nvPr>
        </p:nvSpPr>
        <p:spPr>
          <a:xfrm>
            <a:off x="6457950" y="6356351"/>
            <a:ext cx="20574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81" name="Shape 181"/>
        <p:cNvGrpSpPr/>
        <p:nvPr/>
      </p:nvGrpSpPr>
      <p:grpSpPr>
        <a:xfrm>
          <a:off x="0" y="0"/>
          <a:ext cx="0" cy="0"/>
          <a:chOff x="0" y="0"/>
          <a:chExt cx="0" cy="0"/>
        </a:xfrm>
      </p:grpSpPr>
      <p:sp>
        <p:nvSpPr>
          <p:cNvPr id="182" name="Google Shape;182;p34"/>
          <p:cNvSpPr txBox="1"/>
          <p:nvPr>
            <p:ph type="title"/>
          </p:nvPr>
        </p:nvSpPr>
        <p:spPr>
          <a:xfrm>
            <a:off x="629841" y="457200"/>
            <a:ext cx="2949300" cy="1600200"/>
          </a:xfrm>
          <a:prstGeom prst="rect">
            <a:avLst/>
          </a:prstGeom>
          <a:noFill/>
          <a:ln>
            <a:noFill/>
          </a:ln>
        </p:spPr>
        <p:txBody>
          <a:bodyPr anchorCtr="0" anchor="b" bIns="45700" lIns="91425" spcFirstLastPara="1" rIns="91425" wrap="square" tIns="45700">
            <a:noAutofit/>
          </a:bodyPr>
          <a:lstStyle>
            <a:lvl1pPr lvl="0" rtl="0" algn="l">
              <a:lnSpc>
                <a:spcPct val="90000"/>
              </a:lnSpc>
              <a:spcBef>
                <a:spcPts val="0"/>
              </a:spcBef>
              <a:spcAft>
                <a:spcPts val="0"/>
              </a:spcAft>
              <a:buClr>
                <a:schemeClr val="dk1"/>
              </a:buClr>
              <a:buSzPts val="3200"/>
              <a:buFont typeface="Calibri"/>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83" name="Google Shape;183;p34"/>
          <p:cNvSpPr/>
          <p:nvPr>
            <p:ph idx="2" type="pic"/>
          </p:nvPr>
        </p:nvSpPr>
        <p:spPr>
          <a:xfrm>
            <a:off x="3887391" y="987426"/>
            <a:ext cx="4629300" cy="48735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184" name="Google Shape;184;p34"/>
          <p:cNvSpPr txBox="1"/>
          <p:nvPr>
            <p:ph idx="1" type="body"/>
          </p:nvPr>
        </p:nvSpPr>
        <p:spPr>
          <a:xfrm>
            <a:off x="629841" y="2057400"/>
            <a:ext cx="2949300" cy="38115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1000"/>
              </a:spcBef>
              <a:spcAft>
                <a:spcPts val="0"/>
              </a:spcAft>
              <a:buClr>
                <a:schemeClr val="dk1"/>
              </a:buClr>
              <a:buSzPts val="1600"/>
              <a:buNone/>
              <a:defRPr sz="1600"/>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185" name="Google Shape;185;p34"/>
          <p:cNvSpPr txBox="1"/>
          <p:nvPr>
            <p:ph idx="10" type="dt"/>
          </p:nvPr>
        </p:nvSpPr>
        <p:spPr>
          <a:xfrm>
            <a:off x="628650" y="6356351"/>
            <a:ext cx="20574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86" name="Google Shape;186;p34"/>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87" name="Google Shape;187;p34"/>
          <p:cNvSpPr txBox="1"/>
          <p:nvPr>
            <p:ph idx="12" type="sldNum"/>
          </p:nvPr>
        </p:nvSpPr>
        <p:spPr>
          <a:xfrm>
            <a:off x="6457950" y="6356351"/>
            <a:ext cx="20574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88" name="Shape 188"/>
        <p:cNvGrpSpPr/>
        <p:nvPr/>
      </p:nvGrpSpPr>
      <p:grpSpPr>
        <a:xfrm>
          <a:off x="0" y="0"/>
          <a:ext cx="0" cy="0"/>
          <a:chOff x="0" y="0"/>
          <a:chExt cx="0" cy="0"/>
        </a:xfrm>
      </p:grpSpPr>
      <p:sp>
        <p:nvSpPr>
          <p:cNvPr id="189" name="Google Shape;189;p35"/>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90" name="Google Shape;190;p35"/>
          <p:cNvSpPr txBox="1"/>
          <p:nvPr>
            <p:ph idx="1" type="body"/>
          </p:nvPr>
        </p:nvSpPr>
        <p:spPr>
          <a:xfrm rot="5400000">
            <a:off x="2396400" y="57875"/>
            <a:ext cx="4351200" cy="78867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91" name="Google Shape;191;p35"/>
          <p:cNvSpPr txBox="1"/>
          <p:nvPr>
            <p:ph idx="10" type="dt"/>
          </p:nvPr>
        </p:nvSpPr>
        <p:spPr>
          <a:xfrm>
            <a:off x="628650" y="6356351"/>
            <a:ext cx="20574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92" name="Google Shape;192;p35"/>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93" name="Google Shape;193;p35"/>
          <p:cNvSpPr txBox="1"/>
          <p:nvPr>
            <p:ph idx="12" type="sldNum"/>
          </p:nvPr>
        </p:nvSpPr>
        <p:spPr>
          <a:xfrm>
            <a:off x="6457950" y="6356351"/>
            <a:ext cx="20574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94" name="Shape 194"/>
        <p:cNvGrpSpPr/>
        <p:nvPr/>
      </p:nvGrpSpPr>
      <p:grpSpPr>
        <a:xfrm>
          <a:off x="0" y="0"/>
          <a:ext cx="0" cy="0"/>
          <a:chOff x="0" y="0"/>
          <a:chExt cx="0" cy="0"/>
        </a:xfrm>
      </p:grpSpPr>
      <p:sp>
        <p:nvSpPr>
          <p:cNvPr id="195" name="Google Shape;195;p36"/>
          <p:cNvSpPr txBox="1"/>
          <p:nvPr>
            <p:ph type="title"/>
          </p:nvPr>
        </p:nvSpPr>
        <p:spPr>
          <a:xfrm rot="5400000">
            <a:off x="4623600" y="2285275"/>
            <a:ext cx="5811900" cy="19716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96" name="Google Shape;196;p36"/>
          <p:cNvSpPr txBox="1"/>
          <p:nvPr>
            <p:ph idx="1" type="body"/>
          </p:nvPr>
        </p:nvSpPr>
        <p:spPr>
          <a:xfrm rot="5400000">
            <a:off x="623025" y="370675"/>
            <a:ext cx="5811900" cy="58008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97" name="Google Shape;197;p36"/>
          <p:cNvSpPr txBox="1"/>
          <p:nvPr>
            <p:ph idx="10" type="dt"/>
          </p:nvPr>
        </p:nvSpPr>
        <p:spPr>
          <a:xfrm>
            <a:off x="628650" y="6356351"/>
            <a:ext cx="20574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98" name="Google Shape;198;p36"/>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99" name="Google Shape;199;p36"/>
          <p:cNvSpPr txBox="1"/>
          <p:nvPr>
            <p:ph idx="12" type="sldNum"/>
          </p:nvPr>
        </p:nvSpPr>
        <p:spPr>
          <a:xfrm>
            <a:off x="6457950" y="6356351"/>
            <a:ext cx="20574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bg>
      <p:bgPr>
        <a:solidFill>
          <a:srgbClr val="4B2E83"/>
        </a:solidFill>
      </p:bgPr>
    </p:bg>
    <p:spTree>
      <p:nvGrpSpPr>
        <p:cNvPr id="201" name="Shape 201"/>
        <p:cNvGrpSpPr/>
        <p:nvPr/>
      </p:nvGrpSpPr>
      <p:grpSpPr>
        <a:xfrm>
          <a:off x="0" y="0"/>
          <a:ext cx="0" cy="0"/>
          <a:chOff x="0" y="0"/>
          <a:chExt cx="0" cy="0"/>
        </a:xfrm>
      </p:grpSpPr>
      <p:pic>
        <p:nvPicPr>
          <p:cNvPr descr="UW_W Logo_White.png" id="202" name="Google Shape;202;p38"/>
          <p:cNvPicPr preferRelativeResize="0"/>
          <p:nvPr/>
        </p:nvPicPr>
        <p:blipFill rotWithShape="1">
          <a:blip r:embed="rId2">
            <a:alphaModFix/>
          </a:blip>
          <a:srcRect b="0" l="0" r="0" t="0"/>
          <a:stretch/>
        </p:blipFill>
        <p:spPr>
          <a:xfrm>
            <a:off x="7445815" y="5945854"/>
            <a:ext cx="1371600" cy="923544"/>
          </a:xfrm>
          <a:prstGeom prst="rect">
            <a:avLst/>
          </a:prstGeom>
          <a:noFill/>
          <a:ln>
            <a:noFill/>
          </a:ln>
        </p:spPr>
      </p:pic>
      <p:pic>
        <p:nvPicPr>
          <p:cNvPr id="203" name="Google Shape;203;p38"/>
          <p:cNvPicPr preferRelativeResize="0"/>
          <p:nvPr/>
        </p:nvPicPr>
        <p:blipFill rotWithShape="1">
          <a:blip r:embed="rId3">
            <a:alphaModFix/>
          </a:blip>
          <a:srcRect b="0" l="0" r="0" t="0"/>
          <a:stretch/>
        </p:blipFill>
        <p:spPr>
          <a:xfrm>
            <a:off x="677334" y="6354234"/>
            <a:ext cx="2540002" cy="266700"/>
          </a:xfrm>
          <a:prstGeom prst="rect">
            <a:avLst/>
          </a:prstGeom>
          <a:noFill/>
          <a:ln>
            <a:noFill/>
          </a:ln>
        </p:spPr>
      </p:pic>
      <p:sp>
        <p:nvSpPr>
          <p:cNvPr id="204" name="Google Shape;204;p38"/>
          <p:cNvSpPr txBox="1"/>
          <p:nvPr>
            <p:ph idx="1" type="body"/>
          </p:nvPr>
        </p:nvSpPr>
        <p:spPr>
          <a:xfrm>
            <a:off x="671757" y="1179824"/>
            <a:ext cx="6972300" cy="2641800"/>
          </a:xfrm>
          <a:prstGeom prst="rect">
            <a:avLst/>
          </a:prstGeom>
          <a:noFill/>
          <a:ln>
            <a:noFill/>
          </a:ln>
        </p:spPr>
        <p:txBody>
          <a:bodyPr anchorCtr="0" anchor="b" bIns="45700" lIns="91425" spcFirstLastPara="1" rIns="91425" wrap="square" tIns="45700">
            <a:noAutofit/>
          </a:bodyPr>
          <a:lstStyle>
            <a:lvl1pPr indent="-228600" lvl="0" marL="457200" marR="0" rtl="0" algn="l">
              <a:lnSpc>
                <a:spcPct val="100000"/>
              </a:lnSpc>
              <a:spcBef>
                <a:spcPts val="1000"/>
              </a:spcBef>
              <a:spcAft>
                <a:spcPts val="0"/>
              </a:spcAft>
              <a:buClr>
                <a:schemeClr val="accent3"/>
              </a:buClr>
              <a:buSzPts val="5000"/>
              <a:buFont typeface="Arial"/>
              <a:buNone/>
              <a:defRPr b="0" i="0" sz="5000" u="none" cap="none" strike="noStrike">
                <a:solidFill>
                  <a:schemeClr val="accent3"/>
                </a:solidFill>
                <a:latin typeface="Encode Sans Condensed Thin"/>
                <a:ea typeface="Encode Sans Condensed Thin"/>
                <a:cs typeface="Encode Sans Condensed Thin"/>
                <a:sym typeface="Encode Sans Condensed Thin"/>
              </a:defRPr>
            </a:lvl1pPr>
            <a:lvl2pPr indent="-228600" lvl="1" marL="914400" marR="0" rtl="0" algn="l">
              <a:spcBef>
                <a:spcPts val="560"/>
              </a:spcBef>
              <a:spcAft>
                <a:spcPts val="0"/>
              </a:spcAft>
              <a:buClr>
                <a:srgbClr val="E8D3A2"/>
              </a:buClr>
              <a:buSzPts val="2800"/>
              <a:buFont typeface="Arial"/>
              <a:buNone/>
              <a:defRPr b="0" i="0" sz="2800" u="none" cap="none" strike="noStrike">
                <a:solidFill>
                  <a:srgbClr val="E8D3A2"/>
                </a:solidFill>
                <a:latin typeface="Encode Sans Condensed Thin"/>
                <a:ea typeface="Encode Sans Condensed Thin"/>
                <a:cs typeface="Encode Sans Condensed Thin"/>
                <a:sym typeface="Encode Sans Condensed Thin"/>
              </a:defRPr>
            </a:lvl2pPr>
            <a:lvl3pPr indent="-228600" lvl="2" marL="1371600" marR="0" rtl="0" algn="l">
              <a:spcBef>
                <a:spcPts val="480"/>
              </a:spcBef>
              <a:spcAft>
                <a:spcPts val="0"/>
              </a:spcAft>
              <a:buClr>
                <a:srgbClr val="E8D3A2"/>
              </a:buClr>
              <a:buSzPts val="2400"/>
              <a:buFont typeface="Arial"/>
              <a:buNone/>
              <a:defRPr b="0" i="0" sz="2400" u="none" cap="none" strike="noStrike">
                <a:solidFill>
                  <a:srgbClr val="E8D3A2"/>
                </a:solidFill>
                <a:latin typeface="Encode Sans Condensed Thin"/>
                <a:ea typeface="Encode Sans Condensed Thin"/>
                <a:cs typeface="Encode Sans Condensed Thin"/>
                <a:sym typeface="Encode Sans Condensed Thin"/>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Condensed Thin"/>
                <a:ea typeface="Encode Sans Condensed Thin"/>
                <a:cs typeface="Encode Sans Condensed Thin"/>
                <a:sym typeface="Encode Sans Condensed Thin"/>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Condensed Thin"/>
                <a:ea typeface="Encode Sans Condensed Thin"/>
                <a:cs typeface="Encode Sans Condensed Thin"/>
                <a:sym typeface="Encode Sans Condensed Thin"/>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pic>
        <p:nvPicPr>
          <p:cNvPr descr="Bar_RtAngle_7502_RGB.png" id="205" name="Google Shape;205;p38"/>
          <p:cNvPicPr preferRelativeResize="0"/>
          <p:nvPr/>
        </p:nvPicPr>
        <p:blipFill rotWithShape="1">
          <a:blip r:embed="rId4">
            <a:alphaModFix/>
          </a:blip>
          <a:srcRect b="0" l="0" r="0" t="0"/>
          <a:stretch/>
        </p:blipFill>
        <p:spPr>
          <a:xfrm>
            <a:off x="813587" y="4006085"/>
            <a:ext cx="2284305" cy="112770"/>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Subheader + Content">
  <p:cSld name="Header + Subheader + Content">
    <p:spTree>
      <p:nvGrpSpPr>
        <p:cNvPr id="206" name="Shape 206"/>
        <p:cNvGrpSpPr/>
        <p:nvPr/>
      </p:nvGrpSpPr>
      <p:grpSpPr>
        <a:xfrm>
          <a:off x="0" y="0"/>
          <a:ext cx="0" cy="0"/>
          <a:chOff x="0" y="0"/>
          <a:chExt cx="0" cy="0"/>
        </a:xfrm>
      </p:grpSpPr>
      <p:sp>
        <p:nvSpPr>
          <p:cNvPr id="207" name="Google Shape;207;p39"/>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600"/>
              </a:spcBef>
              <a:spcAft>
                <a:spcPts val="0"/>
              </a:spcAft>
              <a:buClr>
                <a:srgbClr val="FFFFFF"/>
              </a:buClr>
              <a:buSzPts val="3000"/>
              <a:buFont typeface="Arial"/>
              <a:buNone/>
              <a:defRPr b="0" i="0" sz="3000" u="none" cap="none" strike="noStrike">
                <a:solidFill>
                  <a:srgbClr val="FFFFFF"/>
                </a:solidFill>
                <a:latin typeface="Encode Sans Condensed Thin"/>
                <a:ea typeface="Encode Sans Condensed Thin"/>
                <a:cs typeface="Encode Sans Condensed Thin"/>
                <a:sym typeface="Encode Sans Condensed Thin"/>
              </a:defRPr>
            </a:lvl1pPr>
            <a:lvl2pPr indent="-228600" lvl="1" marL="914400" marR="0" rtl="0" algn="l">
              <a:spcBef>
                <a:spcPts val="560"/>
              </a:spcBef>
              <a:spcAft>
                <a:spcPts val="0"/>
              </a:spcAft>
              <a:buClr>
                <a:srgbClr val="E8D3A2"/>
              </a:buClr>
              <a:buSzPts val="2800"/>
              <a:buFont typeface="Arial"/>
              <a:buNone/>
              <a:defRPr b="0" i="0" sz="2800" u="none" cap="none" strike="noStrike">
                <a:solidFill>
                  <a:srgbClr val="E8D3A2"/>
                </a:solidFill>
                <a:latin typeface="Encode Sans Condensed Thin"/>
                <a:ea typeface="Encode Sans Condensed Thin"/>
                <a:cs typeface="Encode Sans Condensed Thin"/>
                <a:sym typeface="Encode Sans Condensed Thin"/>
              </a:defRPr>
            </a:lvl2pPr>
            <a:lvl3pPr indent="-228600" lvl="2" marL="1371600" marR="0" rtl="0" algn="l">
              <a:spcBef>
                <a:spcPts val="480"/>
              </a:spcBef>
              <a:spcAft>
                <a:spcPts val="0"/>
              </a:spcAft>
              <a:buClr>
                <a:srgbClr val="E8D3A2"/>
              </a:buClr>
              <a:buSzPts val="2400"/>
              <a:buFont typeface="Arial"/>
              <a:buNone/>
              <a:defRPr b="0" i="0" sz="2400" u="none" cap="none" strike="noStrike">
                <a:solidFill>
                  <a:srgbClr val="E8D3A2"/>
                </a:solidFill>
                <a:latin typeface="Encode Sans Condensed Thin"/>
                <a:ea typeface="Encode Sans Condensed Thin"/>
                <a:cs typeface="Encode Sans Condensed Thin"/>
                <a:sym typeface="Encode Sans Condensed Thin"/>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Condensed Thin"/>
                <a:ea typeface="Encode Sans Condensed Thin"/>
                <a:cs typeface="Encode Sans Condensed Thin"/>
                <a:sym typeface="Encode Sans Condensed Thin"/>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Condensed Thin"/>
                <a:ea typeface="Encode Sans Condensed Thin"/>
                <a:cs typeface="Encode Sans Condensed Thin"/>
                <a:sym typeface="Encode Sans Condensed Thin"/>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sp>
        <p:nvSpPr>
          <p:cNvPr id="208" name="Google Shape;208;p39"/>
          <p:cNvSpPr txBox="1"/>
          <p:nvPr>
            <p:ph idx="2" type="body"/>
          </p:nvPr>
        </p:nvSpPr>
        <p:spPr>
          <a:xfrm>
            <a:off x="659305" y="2320239"/>
            <a:ext cx="8197200" cy="3810000"/>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rgbClr val="FFFFFF"/>
              </a:buClr>
              <a:buSzPts val="2400"/>
              <a:buFont typeface="Merriweather Sans"/>
              <a:buChar char="&gt;"/>
              <a:defRPr b="1" i="0" sz="2400" u="none" cap="none" strike="noStrike">
                <a:solidFill>
                  <a:srgbClr val="FFFFFF"/>
                </a:solidFill>
                <a:latin typeface="Open Sans"/>
                <a:ea typeface="Open Sans"/>
                <a:cs typeface="Open Sans"/>
                <a:sym typeface="Open Sans"/>
              </a:defRPr>
            </a:lvl1pPr>
            <a:lvl2pPr indent="-355600" lvl="1" marL="914400" marR="0" rtl="0" algn="l">
              <a:spcBef>
                <a:spcPts val="400"/>
              </a:spcBef>
              <a:spcAft>
                <a:spcPts val="0"/>
              </a:spcAft>
              <a:buClr>
                <a:srgbClr val="FFFFFF"/>
              </a:buClr>
              <a:buSzPts val="2000"/>
              <a:buFont typeface="Arial"/>
              <a:buChar char="–"/>
              <a:defRPr b="1" i="0" sz="2000" u="none" cap="none" strike="noStrike">
                <a:solidFill>
                  <a:srgbClr val="FFFFFF"/>
                </a:solidFill>
                <a:latin typeface="Open Sans"/>
                <a:ea typeface="Open Sans"/>
                <a:cs typeface="Open Sans"/>
                <a:sym typeface="Open Sans"/>
              </a:defRPr>
            </a:lvl2pPr>
            <a:lvl3pPr indent="-342900" lvl="2" marL="1371600" marR="0" rtl="0" algn="l">
              <a:spcBef>
                <a:spcPts val="360"/>
              </a:spcBef>
              <a:spcAft>
                <a:spcPts val="0"/>
              </a:spcAft>
              <a:buClr>
                <a:srgbClr val="FFFFFF"/>
              </a:buClr>
              <a:buSzPts val="1800"/>
              <a:buFont typeface="Merriweather Sans"/>
              <a:buChar char="&gt;"/>
              <a:defRPr b="1" i="0" sz="1800" u="none" cap="none" strike="noStrike">
                <a:solidFill>
                  <a:srgbClr val="FFFFFF"/>
                </a:solidFill>
                <a:latin typeface="Open Sans"/>
                <a:ea typeface="Open Sans"/>
                <a:cs typeface="Open Sans"/>
                <a:sym typeface="Open Sans"/>
              </a:defRPr>
            </a:lvl3pPr>
            <a:lvl4pPr indent="-330200" lvl="3" marL="1828800" marR="0" rtl="0" algn="l">
              <a:spcBef>
                <a:spcPts val="320"/>
              </a:spcBef>
              <a:spcAft>
                <a:spcPts val="0"/>
              </a:spcAft>
              <a:buClr>
                <a:srgbClr val="FFFFFF"/>
              </a:buClr>
              <a:buSzPts val="1600"/>
              <a:buFont typeface="Arial"/>
              <a:buChar char="–"/>
              <a:defRPr b="1" i="0" sz="1600" u="none" cap="none" strike="noStrike">
                <a:solidFill>
                  <a:srgbClr val="FFFFFF"/>
                </a:solidFill>
                <a:latin typeface="Open Sans"/>
                <a:ea typeface="Open Sans"/>
                <a:cs typeface="Open Sans"/>
                <a:sym typeface="Open Sans"/>
              </a:defRPr>
            </a:lvl4pPr>
            <a:lvl5pPr indent="-317500" lvl="4" marL="2286000" marR="0" rtl="0" algn="l">
              <a:spcBef>
                <a:spcPts val="280"/>
              </a:spcBef>
              <a:spcAft>
                <a:spcPts val="0"/>
              </a:spcAft>
              <a:buClr>
                <a:srgbClr val="FFFFFF"/>
              </a:buClr>
              <a:buSzPts val="1400"/>
              <a:buFont typeface="Merriweather Sans"/>
              <a:buChar char="&gt;"/>
              <a:defRPr b="1" i="0" sz="1400" u="none" cap="none" strike="noStrike">
                <a:solidFill>
                  <a:srgbClr val="FFFFFF"/>
                </a:solidFill>
                <a:latin typeface="Open Sans"/>
                <a:ea typeface="Open Sans"/>
                <a:cs typeface="Open Sans"/>
                <a:sym typeface="Open Sans"/>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sp>
        <p:nvSpPr>
          <p:cNvPr id="209" name="Google Shape;209;p39"/>
          <p:cNvSpPr txBox="1"/>
          <p:nvPr>
            <p:ph idx="3" type="body"/>
          </p:nvPr>
        </p:nvSpPr>
        <p:spPr>
          <a:xfrm>
            <a:off x="671757" y="1730667"/>
            <a:ext cx="8184600" cy="4113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480"/>
              </a:spcBef>
              <a:spcAft>
                <a:spcPts val="0"/>
              </a:spcAft>
              <a:buClr>
                <a:srgbClr val="FFFFFF"/>
              </a:buClr>
              <a:buSzPts val="2400"/>
              <a:buFont typeface="Arial"/>
              <a:buNone/>
              <a:defRPr b="0" i="0" sz="2400" u="none" cap="none" strike="noStrike">
                <a:solidFill>
                  <a:srgbClr val="FFFFFF"/>
                </a:solidFill>
                <a:latin typeface="Arial"/>
                <a:ea typeface="Arial"/>
                <a:cs typeface="Arial"/>
                <a:sym typeface="Arial"/>
              </a:defRPr>
            </a:lvl1pPr>
            <a:lvl2pPr indent="-228600" lvl="1" marL="914400" marR="0" rtl="0" algn="l">
              <a:spcBef>
                <a:spcPts val="560"/>
              </a:spcBef>
              <a:spcAft>
                <a:spcPts val="0"/>
              </a:spcAft>
              <a:buClr>
                <a:srgbClr val="E8D3A2"/>
              </a:buClr>
              <a:buSzPts val="2800"/>
              <a:buFont typeface="Arial"/>
              <a:buNone/>
              <a:defRPr b="0" i="0" sz="2800" u="none" cap="none" strike="noStrike">
                <a:solidFill>
                  <a:srgbClr val="E8D3A2"/>
                </a:solidFill>
                <a:latin typeface="Encode Sans Condensed Thin"/>
                <a:ea typeface="Encode Sans Condensed Thin"/>
                <a:cs typeface="Encode Sans Condensed Thin"/>
                <a:sym typeface="Encode Sans Condensed Thin"/>
              </a:defRPr>
            </a:lvl2pPr>
            <a:lvl3pPr indent="-228600" lvl="2" marL="1371600" marR="0" rtl="0" algn="l">
              <a:spcBef>
                <a:spcPts val="480"/>
              </a:spcBef>
              <a:spcAft>
                <a:spcPts val="0"/>
              </a:spcAft>
              <a:buClr>
                <a:srgbClr val="E8D3A2"/>
              </a:buClr>
              <a:buSzPts val="2400"/>
              <a:buFont typeface="Arial"/>
              <a:buNone/>
              <a:defRPr b="0" i="0" sz="2400" u="none" cap="none" strike="noStrike">
                <a:solidFill>
                  <a:srgbClr val="E8D3A2"/>
                </a:solidFill>
                <a:latin typeface="Encode Sans Condensed Thin"/>
                <a:ea typeface="Encode Sans Condensed Thin"/>
                <a:cs typeface="Encode Sans Condensed Thin"/>
                <a:sym typeface="Encode Sans Condensed Thin"/>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Condensed Thin"/>
                <a:ea typeface="Encode Sans Condensed Thin"/>
                <a:cs typeface="Encode Sans Condensed Thin"/>
                <a:sym typeface="Encode Sans Condensed Thin"/>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Condensed Thin"/>
                <a:ea typeface="Encode Sans Condensed Thin"/>
                <a:cs typeface="Encode Sans Condensed Thin"/>
                <a:sym typeface="Encode Sans Condensed Thin"/>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pic>
        <p:nvPicPr>
          <p:cNvPr id="210" name="Google Shape;210;p39"/>
          <p:cNvPicPr preferRelativeResize="0"/>
          <p:nvPr/>
        </p:nvPicPr>
        <p:blipFill rotWithShape="1">
          <a:blip r:embed="rId2">
            <a:alphaModFix/>
          </a:blip>
          <a:srcRect b="0" l="0" r="0" t="0"/>
          <a:stretch/>
        </p:blipFill>
        <p:spPr>
          <a:xfrm>
            <a:off x="6248401" y="6354234"/>
            <a:ext cx="2540002" cy="266700"/>
          </a:xfrm>
          <a:prstGeom prst="rect">
            <a:avLst/>
          </a:prstGeom>
          <a:noFill/>
          <a:ln>
            <a:noFill/>
          </a:ln>
        </p:spPr>
      </p:pic>
      <p:pic>
        <p:nvPicPr>
          <p:cNvPr descr="Bar_RtAngle_7502_RGB.png" id="211" name="Google Shape;211;p39"/>
          <p:cNvPicPr preferRelativeResize="0"/>
          <p:nvPr/>
        </p:nvPicPr>
        <p:blipFill rotWithShape="1">
          <a:blip r:embed="rId3">
            <a:alphaModFix/>
          </a:blip>
          <a:srcRect b="0" l="0" r="0" t="0"/>
          <a:stretch/>
        </p:blipFill>
        <p:spPr>
          <a:xfrm>
            <a:off x="784225" y="1437805"/>
            <a:ext cx="1358183" cy="67050"/>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Content">
  <p:cSld name="Header + Content">
    <p:bg>
      <p:bgPr>
        <a:solidFill>
          <a:srgbClr val="4B2E83"/>
        </a:solidFill>
      </p:bgPr>
    </p:bg>
    <p:spTree>
      <p:nvGrpSpPr>
        <p:cNvPr id="212" name="Shape 212"/>
        <p:cNvGrpSpPr/>
        <p:nvPr/>
      </p:nvGrpSpPr>
      <p:grpSpPr>
        <a:xfrm>
          <a:off x="0" y="0"/>
          <a:ext cx="0" cy="0"/>
          <a:chOff x="0" y="0"/>
          <a:chExt cx="0" cy="0"/>
        </a:xfrm>
      </p:grpSpPr>
      <p:pic>
        <p:nvPicPr>
          <p:cNvPr descr="UW_W Logo_White.png" id="213" name="Google Shape;213;p40"/>
          <p:cNvPicPr preferRelativeResize="0"/>
          <p:nvPr/>
        </p:nvPicPr>
        <p:blipFill rotWithShape="1">
          <a:blip r:embed="rId2">
            <a:alphaModFix/>
          </a:blip>
          <a:srcRect b="0" l="0" r="0" t="0"/>
          <a:stretch/>
        </p:blipFill>
        <p:spPr>
          <a:xfrm>
            <a:off x="7445815" y="5945854"/>
            <a:ext cx="1371600" cy="923544"/>
          </a:xfrm>
          <a:prstGeom prst="rect">
            <a:avLst/>
          </a:prstGeom>
          <a:noFill/>
          <a:ln>
            <a:noFill/>
          </a:ln>
        </p:spPr>
      </p:pic>
      <p:sp>
        <p:nvSpPr>
          <p:cNvPr id="214" name="Google Shape;214;p40"/>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600"/>
              </a:spcBef>
              <a:spcAft>
                <a:spcPts val="0"/>
              </a:spcAft>
              <a:buClr>
                <a:srgbClr val="FFFFFF"/>
              </a:buClr>
              <a:buSzPts val="3000"/>
              <a:buFont typeface="Arial"/>
              <a:buNone/>
              <a:defRPr b="0" i="0" sz="3000" u="none" cap="none" strike="noStrike">
                <a:solidFill>
                  <a:srgbClr val="FFFFFF"/>
                </a:solidFill>
                <a:latin typeface="Encode Sans Condensed Thin"/>
                <a:ea typeface="Encode Sans Condensed Thin"/>
                <a:cs typeface="Encode Sans Condensed Thin"/>
                <a:sym typeface="Encode Sans Condensed Thin"/>
              </a:defRPr>
            </a:lvl1pPr>
            <a:lvl2pPr indent="-228600" lvl="1" marL="914400" marR="0" rtl="0" algn="l">
              <a:spcBef>
                <a:spcPts val="560"/>
              </a:spcBef>
              <a:spcAft>
                <a:spcPts val="0"/>
              </a:spcAft>
              <a:buClr>
                <a:srgbClr val="E8D3A2"/>
              </a:buClr>
              <a:buSzPts val="2800"/>
              <a:buFont typeface="Arial"/>
              <a:buNone/>
              <a:defRPr b="0" i="0" sz="2800" u="none" cap="none" strike="noStrike">
                <a:solidFill>
                  <a:srgbClr val="E8D3A2"/>
                </a:solidFill>
                <a:latin typeface="Encode Sans Condensed Thin"/>
                <a:ea typeface="Encode Sans Condensed Thin"/>
                <a:cs typeface="Encode Sans Condensed Thin"/>
                <a:sym typeface="Encode Sans Condensed Thin"/>
              </a:defRPr>
            </a:lvl2pPr>
            <a:lvl3pPr indent="-228600" lvl="2" marL="1371600" marR="0" rtl="0" algn="l">
              <a:spcBef>
                <a:spcPts val="480"/>
              </a:spcBef>
              <a:spcAft>
                <a:spcPts val="0"/>
              </a:spcAft>
              <a:buClr>
                <a:srgbClr val="E8D3A2"/>
              </a:buClr>
              <a:buSzPts val="2400"/>
              <a:buFont typeface="Arial"/>
              <a:buNone/>
              <a:defRPr b="0" i="0" sz="2400" u="none" cap="none" strike="noStrike">
                <a:solidFill>
                  <a:srgbClr val="E8D3A2"/>
                </a:solidFill>
                <a:latin typeface="Encode Sans Condensed Thin"/>
                <a:ea typeface="Encode Sans Condensed Thin"/>
                <a:cs typeface="Encode Sans Condensed Thin"/>
                <a:sym typeface="Encode Sans Condensed Thin"/>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Condensed Thin"/>
                <a:ea typeface="Encode Sans Condensed Thin"/>
                <a:cs typeface="Encode Sans Condensed Thin"/>
                <a:sym typeface="Encode Sans Condensed Thin"/>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Condensed Thin"/>
                <a:ea typeface="Encode Sans Condensed Thin"/>
                <a:cs typeface="Encode Sans Condensed Thin"/>
                <a:sym typeface="Encode Sans Condensed Thin"/>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sp>
        <p:nvSpPr>
          <p:cNvPr id="215" name="Google Shape;215;p40"/>
          <p:cNvSpPr txBox="1"/>
          <p:nvPr>
            <p:ph idx="2" type="body"/>
          </p:nvPr>
        </p:nvSpPr>
        <p:spPr>
          <a:xfrm>
            <a:off x="659305" y="1736725"/>
            <a:ext cx="8076900" cy="4015500"/>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rgbClr val="FFFFFF"/>
              </a:buClr>
              <a:buSzPts val="2400"/>
              <a:buFont typeface="Merriweather Sans"/>
              <a:buChar char="&gt;"/>
              <a:defRPr b="1" i="0" sz="2400" u="none" cap="none" strike="noStrike">
                <a:solidFill>
                  <a:srgbClr val="FFFFFF"/>
                </a:solidFill>
                <a:latin typeface="Open Sans"/>
                <a:ea typeface="Open Sans"/>
                <a:cs typeface="Open Sans"/>
                <a:sym typeface="Open Sans"/>
              </a:defRPr>
            </a:lvl1pPr>
            <a:lvl2pPr indent="-355600" lvl="1" marL="914400" marR="0" rtl="0" algn="l">
              <a:spcBef>
                <a:spcPts val="400"/>
              </a:spcBef>
              <a:spcAft>
                <a:spcPts val="0"/>
              </a:spcAft>
              <a:buClr>
                <a:srgbClr val="FFFFFF"/>
              </a:buClr>
              <a:buSzPts val="2000"/>
              <a:buFont typeface="Arial"/>
              <a:buChar char="–"/>
              <a:defRPr b="1" i="0" sz="2000" u="none" cap="none" strike="noStrike">
                <a:solidFill>
                  <a:srgbClr val="FFFFFF"/>
                </a:solidFill>
                <a:latin typeface="Open Sans"/>
                <a:ea typeface="Open Sans"/>
                <a:cs typeface="Open Sans"/>
                <a:sym typeface="Open Sans"/>
              </a:defRPr>
            </a:lvl2pPr>
            <a:lvl3pPr indent="-342900" lvl="2" marL="1371600" marR="0" rtl="0" algn="l">
              <a:spcBef>
                <a:spcPts val="360"/>
              </a:spcBef>
              <a:spcAft>
                <a:spcPts val="0"/>
              </a:spcAft>
              <a:buClr>
                <a:srgbClr val="FFFFFF"/>
              </a:buClr>
              <a:buSzPts val="1800"/>
              <a:buFont typeface="Merriweather Sans"/>
              <a:buChar char="&gt;"/>
              <a:defRPr b="1" i="0" sz="1800" u="none" cap="none" strike="noStrike">
                <a:solidFill>
                  <a:srgbClr val="FFFFFF"/>
                </a:solidFill>
                <a:latin typeface="Open Sans"/>
                <a:ea typeface="Open Sans"/>
                <a:cs typeface="Open Sans"/>
                <a:sym typeface="Open Sans"/>
              </a:defRPr>
            </a:lvl3pPr>
            <a:lvl4pPr indent="-330200" lvl="3" marL="1828800" marR="0" rtl="0" algn="l">
              <a:spcBef>
                <a:spcPts val="320"/>
              </a:spcBef>
              <a:spcAft>
                <a:spcPts val="0"/>
              </a:spcAft>
              <a:buClr>
                <a:srgbClr val="FFFFFF"/>
              </a:buClr>
              <a:buSzPts val="1600"/>
              <a:buFont typeface="Arial"/>
              <a:buChar char="–"/>
              <a:defRPr b="1" i="0" sz="1600" u="none" cap="none" strike="noStrike">
                <a:solidFill>
                  <a:srgbClr val="FFFFFF"/>
                </a:solidFill>
                <a:latin typeface="Open Sans"/>
                <a:ea typeface="Open Sans"/>
                <a:cs typeface="Open Sans"/>
                <a:sym typeface="Open Sans"/>
              </a:defRPr>
            </a:lvl4pPr>
            <a:lvl5pPr indent="-317500" lvl="4" marL="2286000" marR="0" rtl="0" algn="l">
              <a:spcBef>
                <a:spcPts val="280"/>
              </a:spcBef>
              <a:spcAft>
                <a:spcPts val="0"/>
              </a:spcAft>
              <a:buClr>
                <a:srgbClr val="FFFFFF"/>
              </a:buClr>
              <a:buSzPts val="1400"/>
              <a:buFont typeface="Merriweather Sans"/>
              <a:buChar char="&gt;"/>
              <a:defRPr b="1" i="0" sz="1400" u="none" cap="none" strike="noStrike">
                <a:solidFill>
                  <a:srgbClr val="FFFFFF"/>
                </a:solidFill>
                <a:latin typeface="Open Sans"/>
                <a:ea typeface="Open Sans"/>
                <a:cs typeface="Open Sans"/>
                <a:sym typeface="Open Sans"/>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pic>
        <p:nvPicPr>
          <p:cNvPr descr="Bar_RtAngle_7502_RGB.png" id="216" name="Google Shape;216;p40"/>
          <p:cNvPicPr preferRelativeResize="0"/>
          <p:nvPr/>
        </p:nvPicPr>
        <p:blipFill rotWithShape="1">
          <a:blip r:embed="rId3">
            <a:alphaModFix/>
          </a:blip>
          <a:srcRect b="0" l="0" r="0" t="0"/>
          <a:stretch/>
        </p:blipFill>
        <p:spPr>
          <a:xfrm>
            <a:off x="784225" y="1437805"/>
            <a:ext cx="1358183" cy="67050"/>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Graphic">
  <p:cSld name="Header + Graphic">
    <p:bg>
      <p:bgPr>
        <a:solidFill>
          <a:srgbClr val="4B2E83"/>
        </a:solidFill>
      </p:bgPr>
    </p:bg>
    <p:spTree>
      <p:nvGrpSpPr>
        <p:cNvPr id="217" name="Shape 217"/>
        <p:cNvGrpSpPr/>
        <p:nvPr/>
      </p:nvGrpSpPr>
      <p:grpSpPr>
        <a:xfrm>
          <a:off x="0" y="0"/>
          <a:ext cx="0" cy="0"/>
          <a:chOff x="0" y="0"/>
          <a:chExt cx="0" cy="0"/>
        </a:xfrm>
      </p:grpSpPr>
      <p:pic>
        <p:nvPicPr>
          <p:cNvPr id="218" name="Google Shape;218;p41"/>
          <p:cNvPicPr preferRelativeResize="0"/>
          <p:nvPr/>
        </p:nvPicPr>
        <p:blipFill rotWithShape="1">
          <a:blip r:embed="rId2">
            <a:alphaModFix/>
          </a:blip>
          <a:srcRect b="0" l="0" r="0" t="0"/>
          <a:stretch/>
        </p:blipFill>
        <p:spPr>
          <a:xfrm>
            <a:off x="6248401" y="6354234"/>
            <a:ext cx="2540002" cy="266700"/>
          </a:xfrm>
          <a:prstGeom prst="rect">
            <a:avLst/>
          </a:prstGeom>
          <a:noFill/>
          <a:ln>
            <a:noFill/>
          </a:ln>
        </p:spPr>
      </p:pic>
      <p:sp>
        <p:nvSpPr>
          <p:cNvPr id="219" name="Google Shape;219;p41"/>
          <p:cNvSpPr/>
          <p:nvPr>
            <p:ph idx="2" type="chart"/>
          </p:nvPr>
        </p:nvSpPr>
        <p:spPr>
          <a:xfrm>
            <a:off x="766763" y="1736725"/>
            <a:ext cx="8021700" cy="4432200"/>
          </a:xfrm>
          <a:prstGeom prst="rect">
            <a:avLst/>
          </a:prstGeom>
          <a:noFill/>
          <a:ln>
            <a:noFill/>
          </a:ln>
        </p:spPr>
        <p:txBody>
          <a:bodyPr anchorCtr="0" anchor="t" bIns="45700" lIns="91425" spcFirstLastPara="1" rIns="91425" wrap="square" tIns="45700">
            <a:noAutofit/>
          </a:bodyPr>
          <a:lstStyle>
            <a:lvl1pPr lvl="0" marR="0" rtl="0" algn="l">
              <a:spcBef>
                <a:spcPts val="480"/>
              </a:spcBef>
              <a:spcAft>
                <a:spcPts val="0"/>
              </a:spcAft>
              <a:buClr>
                <a:srgbClr val="FFFFFF"/>
              </a:buClr>
              <a:buSzPts val="2400"/>
              <a:buFont typeface="Arial"/>
              <a:buNone/>
              <a:defRPr b="0" i="1" sz="2400" u="none" cap="none" strike="noStrike">
                <a:solidFill>
                  <a:srgbClr val="FFFFFF"/>
                </a:solidFill>
                <a:latin typeface="Open Sans Light"/>
                <a:ea typeface="Open Sans Light"/>
                <a:cs typeface="Open Sans Light"/>
                <a:sym typeface="Open Sans Light"/>
              </a:defRPr>
            </a:lvl1pPr>
            <a:lvl2pPr lvl="1" marR="0" rtl="0" algn="l">
              <a:spcBef>
                <a:spcPts val="56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2pPr>
            <a:lvl3pPr lvl="2" marR="0" rtl="0" algn="l">
              <a:spcBef>
                <a:spcPts val="48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3pPr>
            <a:lvl4pPr lvl="3"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4pPr>
            <a:lvl5pPr lvl="4"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5pPr>
            <a:lvl6pPr lvl="5"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lvl="6"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lvl="7"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lvl="8"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sp>
        <p:nvSpPr>
          <p:cNvPr id="220" name="Google Shape;220;p41"/>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600"/>
              </a:spcBef>
              <a:spcAft>
                <a:spcPts val="0"/>
              </a:spcAft>
              <a:buClr>
                <a:srgbClr val="FFFFFF"/>
              </a:buClr>
              <a:buSzPts val="3000"/>
              <a:buFont typeface="Arial"/>
              <a:buNone/>
              <a:defRPr b="0" i="0" sz="3000" u="none" cap="none" strike="noStrike">
                <a:solidFill>
                  <a:srgbClr val="FFFFFF"/>
                </a:solidFill>
                <a:latin typeface="Encode Sans Condensed Thin"/>
                <a:ea typeface="Encode Sans Condensed Thin"/>
                <a:cs typeface="Encode Sans Condensed Thin"/>
                <a:sym typeface="Encode Sans Condensed Thin"/>
              </a:defRPr>
            </a:lvl1pPr>
            <a:lvl2pPr indent="-228600" lvl="1" marL="914400" marR="0" rtl="0" algn="l">
              <a:spcBef>
                <a:spcPts val="560"/>
              </a:spcBef>
              <a:spcAft>
                <a:spcPts val="0"/>
              </a:spcAft>
              <a:buClr>
                <a:srgbClr val="E8D3A2"/>
              </a:buClr>
              <a:buSzPts val="2800"/>
              <a:buFont typeface="Arial"/>
              <a:buNone/>
              <a:defRPr b="0" i="0" sz="2800" u="none" cap="none" strike="noStrike">
                <a:solidFill>
                  <a:srgbClr val="E8D3A2"/>
                </a:solidFill>
                <a:latin typeface="Encode Sans Condensed Thin"/>
                <a:ea typeface="Encode Sans Condensed Thin"/>
                <a:cs typeface="Encode Sans Condensed Thin"/>
                <a:sym typeface="Encode Sans Condensed Thin"/>
              </a:defRPr>
            </a:lvl2pPr>
            <a:lvl3pPr indent="-228600" lvl="2" marL="1371600" marR="0" rtl="0" algn="l">
              <a:spcBef>
                <a:spcPts val="480"/>
              </a:spcBef>
              <a:spcAft>
                <a:spcPts val="0"/>
              </a:spcAft>
              <a:buClr>
                <a:srgbClr val="E8D3A2"/>
              </a:buClr>
              <a:buSzPts val="2400"/>
              <a:buFont typeface="Arial"/>
              <a:buNone/>
              <a:defRPr b="0" i="0" sz="2400" u="none" cap="none" strike="noStrike">
                <a:solidFill>
                  <a:srgbClr val="E8D3A2"/>
                </a:solidFill>
                <a:latin typeface="Encode Sans Condensed Thin"/>
                <a:ea typeface="Encode Sans Condensed Thin"/>
                <a:cs typeface="Encode Sans Condensed Thin"/>
                <a:sym typeface="Encode Sans Condensed Thin"/>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Condensed Thin"/>
                <a:ea typeface="Encode Sans Condensed Thin"/>
                <a:cs typeface="Encode Sans Condensed Thin"/>
                <a:sym typeface="Encode Sans Condensed Thin"/>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Condensed Thin"/>
                <a:ea typeface="Encode Sans Condensed Thin"/>
                <a:cs typeface="Encode Sans Condensed Thin"/>
                <a:sym typeface="Encode Sans Condensed Thin"/>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pic>
        <p:nvPicPr>
          <p:cNvPr descr="Bar_RtAngle_7502_RGB.png" id="221" name="Google Shape;221;p41"/>
          <p:cNvPicPr preferRelativeResize="0"/>
          <p:nvPr/>
        </p:nvPicPr>
        <p:blipFill rotWithShape="1">
          <a:blip r:embed="rId3">
            <a:alphaModFix/>
          </a:blip>
          <a:srcRect b="0" l="0" r="0" t="0"/>
          <a:stretch/>
        </p:blipFill>
        <p:spPr>
          <a:xfrm>
            <a:off x="784225" y="1437805"/>
            <a:ext cx="1358183" cy="67050"/>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secHead">
  <p:cSld name="SECTION_HEADER">
    <p:spTree>
      <p:nvGrpSpPr>
        <p:cNvPr id="226" name="Shape 226"/>
        <p:cNvGrpSpPr/>
        <p:nvPr/>
      </p:nvGrpSpPr>
      <p:grpSpPr>
        <a:xfrm>
          <a:off x="0" y="0"/>
          <a:ext cx="0" cy="0"/>
          <a:chOff x="0" y="0"/>
          <a:chExt cx="0" cy="0"/>
        </a:xfrm>
      </p:grpSpPr>
      <p:sp>
        <p:nvSpPr>
          <p:cNvPr id="227" name="Google Shape;227;p43"/>
          <p:cNvSpPr/>
          <p:nvPr/>
        </p:nvSpPr>
        <p:spPr>
          <a:xfrm>
            <a:off x="6477000" y="219722"/>
            <a:ext cx="2438400" cy="6409677"/>
          </a:xfrm>
          <a:custGeom>
            <a:rect b="b" l="l" r="r" t="t"/>
            <a:pathLst>
              <a:path extrusionOk="0" h="6409677" w="2438400">
                <a:moveTo>
                  <a:pt x="1544714" y="0"/>
                </a:moveTo>
                <a:lnTo>
                  <a:pt x="2438400" y="8877"/>
                </a:lnTo>
                <a:lnTo>
                  <a:pt x="2438400" y="6409677"/>
                </a:lnTo>
                <a:lnTo>
                  <a:pt x="0" y="6409677"/>
                </a:lnTo>
                <a:lnTo>
                  <a:pt x="1544714"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28" name="Google Shape;228;p43"/>
          <p:cNvSpPr txBox="1"/>
          <p:nvPr>
            <p:ph type="title"/>
          </p:nvPr>
        </p:nvSpPr>
        <p:spPr>
          <a:xfrm>
            <a:off x="722313" y="3289300"/>
            <a:ext cx="5830800" cy="1362000"/>
          </a:xfrm>
          <a:prstGeom prst="rect">
            <a:avLst/>
          </a:prstGeom>
          <a:noFill/>
          <a:ln>
            <a:noFill/>
          </a:ln>
        </p:spPr>
        <p:txBody>
          <a:bodyPr anchorCtr="0" anchor="b" bIns="45700" lIns="91425" spcFirstLastPara="1" rIns="91425" wrap="square" tIns="45700">
            <a:noAutofit/>
          </a:bodyPr>
          <a:lstStyle>
            <a:lvl1pPr lvl="0" rtl="0" algn="l">
              <a:spcBef>
                <a:spcPts val="0"/>
              </a:spcBef>
              <a:spcAft>
                <a:spcPts val="0"/>
              </a:spcAft>
              <a:buClr>
                <a:schemeClr val="dk1"/>
              </a:buClr>
              <a:buSzPts val="4400"/>
              <a:buFont typeface="Arial Black"/>
              <a:buNone/>
              <a:defRPr b="1" sz="4400" cap="none">
                <a:latin typeface="Arial Black"/>
                <a:ea typeface="Arial Black"/>
                <a:cs typeface="Arial Black"/>
                <a:sym typeface="Arial Black"/>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29" name="Google Shape;229;p43"/>
          <p:cNvSpPr txBox="1"/>
          <p:nvPr>
            <p:ph idx="1" type="body"/>
          </p:nvPr>
        </p:nvSpPr>
        <p:spPr>
          <a:xfrm>
            <a:off x="722313" y="4660900"/>
            <a:ext cx="5297400" cy="673200"/>
          </a:xfrm>
          <a:prstGeom prst="rect">
            <a:avLst/>
          </a:prstGeom>
          <a:noFill/>
          <a:ln>
            <a:noFill/>
          </a:ln>
        </p:spPr>
        <p:txBody>
          <a:bodyPr anchorCtr="0" anchor="t" bIns="45700" lIns="91425" spcFirstLastPara="1" rIns="91425" wrap="square" tIns="45700">
            <a:noAutofit/>
          </a:bodyPr>
          <a:lstStyle>
            <a:lvl1pPr indent="-228600" lvl="0" marL="457200" rtl="0" algn="l">
              <a:spcBef>
                <a:spcPts val="480"/>
              </a:spcBef>
              <a:spcAft>
                <a:spcPts val="0"/>
              </a:spcAft>
              <a:buClr>
                <a:srgbClr val="4C4C51"/>
              </a:buClr>
              <a:buSzPts val="2400"/>
              <a:buNone/>
              <a:defRPr sz="2400">
                <a:solidFill>
                  <a:srgbClr val="4C4C51"/>
                </a:solidFill>
              </a:defRPr>
            </a:lvl1pPr>
            <a:lvl2pPr indent="-228600" lvl="1" marL="914400" rtl="0" algn="l">
              <a:spcBef>
                <a:spcPts val="360"/>
              </a:spcBef>
              <a:spcAft>
                <a:spcPts val="0"/>
              </a:spcAft>
              <a:buClr>
                <a:srgbClr val="898989"/>
              </a:buClr>
              <a:buSzPts val="1800"/>
              <a:buNone/>
              <a:defRPr sz="1800">
                <a:solidFill>
                  <a:srgbClr val="898989"/>
                </a:solidFill>
              </a:defRPr>
            </a:lvl2pPr>
            <a:lvl3pPr indent="-228600" lvl="2" marL="1371600" rtl="0" algn="l">
              <a:spcBef>
                <a:spcPts val="320"/>
              </a:spcBef>
              <a:spcAft>
                <a:spcPts val="0"/>
              </a:spcAft>
              <a:buClr>
                <a:srgbClr val="898989"/>
              </a:buClr>
              <a:buSzPts val="1600"/>
              <a:buNone/>
              <a:defRPr sz="1600">
                <a:solidFill>
                  <a:srgbClr val="898989"/>
                </a:solidFill>
              </a:defRPr>
            </a:lvl3pPr>
            <a:lvl4pPr indent="-228600" lvl="3" marL="1828800" rtl="0" algn="l">
              <a:spcBef>
                <a:spcPts val="280"/>
              </a:spcBef>
              <a:spcAft>
                <a:spcPts val="0"/>
              </a:spcAft>
              <a:buClr>
                <a:srgbClr val="898989"/>
              </a:buClr>
              <a:buSzPts val="1400"/>
              <a:buNone/>
              <a:defRPr sz="1400">
                <a:solidFill>
                  <a:srgbClr val="898989"/>
                </a:solidFill>
              </a:defRPr>
            </a:lvl4pPr>
            <a:lvl5pPr indent="-228600" lvl="4" marL="2286000" rtl="0" algn="l">
              <a:spcBef>
                <a:spcPts val="280"/>
              </a:spcBef>
              <a:spcAft>
                <a:spcPts val="0"/>
              </a:spcAft>
              <a:buClr>
                <a:srgbClr val="898989"/>
              </a:buClr>
              <a:buSzPts val="1400"/>
              <a:buNone/>
              <a:defRPr sz="1400">
                <a:solidFill>
                  <a:srgbClr val="898989"/>
                </a:solidFill>
              </a:defRPr>
            </a:lvl5pPr>
            <a:lvl6pPr indent="-228600" lvl="5" marL="2743200" rtl="0" algn="l">
              <a:spcBef>
                <a:spcPts val="280"/>
              </a:spcBef>
              <a:spcAft>
                <a:spcPts val="0"/>
              </a:spcAft>
              <a:buClr>
                <a:srgbClr val="898989"/>
              </a:buClr>
              <a:buSzPts val="1400"/>
              <a:buNone/>
              <a:defRPr sz="1400">
                <a:solidFill>
                  <a:srgbClr val="898989"/>
                </a:solidFill>
              </a:defRPr>
            </a:lvl6pPr>
            <a:lvl7pPr indent="-228600" lvl="6" marL="3200400" rtl="0" algn="l">
              <a:spcBef>
                <a:spcPts val="280"/>
              </a:spcBef>
              <a:spcAft>
                <a:spcPts val="0"/>
              </a:spcAft>
              <a:buClr>
                <a:srgbClr val="898989"/>
              </a:buClr>
              <a:buSzPts val="1400"/>
              <a:buNone/>
              <a:defRPr sz="1400">
                <a:solidFill>
                  <a:srgbClr val="898989"/>
                </a:solidFill>
              </a:defRPr>
            </a:lvl7pPr>
            <a:lvl8pPr indent="-228600" lvl="7" marL="3657600" rtl="0" algn="l">
              <a:spcBef>
                <a:spcPts val="280"/>
              </a:spcBef>
              <a:spcAft>
                <a:spcPts val="0"/>
              </a:spcAft>
              <a:buClr>
                <a:srgbClr val="898989"/>
              </a:buClr>
              <a:buSzPts val="1400"/>
              <a:buNone/>
              <a:defRPr sz="1400">
                <a:solidFill>
                  <a:srgbClr val="898989"/>
                </a:solidFill>
              </a:defRPr>
            </a:lvl8pPr>
            <a:lvl9pPr indent="-228600" lvl="8" marL="4114800" rtl="0" algn="l">
              <a:spcBef>
                <a:spcPts val="280"/>
              </a:spcBef>
              <a:spcAft>
                <a:spcPts val="0"/>
              </a:spcAft>
              <a:buClr>
                <a:srgbClr val="898989"/>
              </a:buClr>
              <a:buSzPts val="1400"/>
              <a:buNone/>
              <a:defRPr sz="1400">
                <a:solidFill>
                  <a:srgbClr val="898989"/>
                </a:solidFill>
              </a:defRPr>
            </a:lvl9pPr>
          </a:lstStyle>
          <a:p/>
        </p:txBody>
      </p:sp>
      <p:sp>
        <p:nvSpPr>
          <p:cNvPr id="230" name="Google Shape;230;p43"/>
          <p:cNvSpPr txBox="1"/>
          <p:nvPr>
            <p:ph idx="10" type="dt"/>
          </p:nvPr>
        </p:nvSpPr>
        <p:spPr>
          <a:xfrm>
            <a:off x="685800" y="5638800"/>
            <a:ext cx="2743200" cy="2445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400" u="none" cap="none" strike="noStrike">
                <a:solidFill>
                  <a:srgbClr val="4C4C5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31" name="Google Shape;231;p43"/>
          <p:cNvSpPr txBox="1"/>
          <p:nvPr>
            <p:ph idx="12" type="sldNum"/>
          </p:nvPr>
        </p:nvSpPr>
        <p:spPr>
          <a:xfrm>
            <a:off x="91440" y="6428232"/>
            <a:ext cx="402300" cy="244500"/>
          </a:xfrm>
          <a:prstGeom prst="rect">
            <a:avLst/>
          </a:prstGeom>
          <a:noFill/>
          <a:ln>
            <a:noFill/>
          </a:ln>
        </p:spPr>
        <p:txBody>
          <a:bodyPr anchorCtr="0" anchor="ctr" bIns="45700" lIns="91425" spcFirstLastPara="1" rIns="91425" wrap="square" tIns="45700">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en"/>
              <a:t>‹#›</a:t>
            </a:fld>
            <a:endParaRPr/>
          </a:p>
        </p:txBody>
      </p:sp>
      <p:pic>
        <p:nvPicPr>
          <p:cNvPr id="232" name="Google Shape;232;p43"/>
          <p:cNvPicPr preferRelativeResize="0"/>
          <p:nvPr/>
        </p:nvPicPr>
        <p:blipFill rotWithShape="1">
          <a:blip r:embed="rId2">
            <a:alphaModFix/>
          </a:blip>
          <a:srcRect b="0" l="0" r="0" t="0"/>
          <a:stretch/>
        </p:blipFill>
        <p:spPr>
          <a:xfrm>
            <a:off x="7391399" y="4951476"/>
            <a:ext cx="1600201" cy="1077469"/>
          </a:xfrm>
          <a:prstGeom prst="rect">
            <a:avLst/>
          </a:prstGeom>
          <a:noFill/>
          <a:ln>
            <a:noFill/>
          </a:ln>
        </p:spPr>
      </p:pic>
      <p:pic>
        <p:nvPicPr>
          <p:cNvPr id="233" name="Google Shape;233;p43"/>
          <p:cNvPicPr preferRelativeResize="0"/>
          <p:nvPr/>
        </p:nvPicPr>
        <p:blipFill rotWithShape="1">
          <a:blip r:embed="rId3">
            <a:alphaModFix/>
          </a:blip>
          <a:srcRect b="0" l="0" r="0" t="0"/>
          <a:stretch/>
        </p:blipFill>
        <p:spPr>
          <a:xfrm>
            <a:off x="677662" y="838200"/>
            <a:ext cx="2141737" cy="585885"/>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content">
  <p:cSld name="Title, subtitle, content">
    <p:bg>
      <p:bgPr>
        <a:solidFill>
          <a:schemeClr val="lt2"/>
        </a:solidFill>
      </p:bgPr>
    </p:bg>
    <p:spTree>
      <p:nvGrpSpPr>
        <p:cNvPr id="234" name="Shape 234"/>
        <p:cNvGrpSpPr/>
        <p:nvPr/>
      </p:nvGrpSpPr>
      <p:grpSpPr>
        <a:xfrm>
          <a:off x="0" y="0"/>
          <a:ext cx="0" cy="0"/>
          <a:chOff x="0" y="0"/>
          <a:chExt cx="0" cy="0"/>
        </a:xfrm>
      </p:grpSpPr>
      <p:sp>
        <p:nvSpPr>
          <p:cNvPr id="235" name="Google Shape;235;p44"/>
          <p:cNvSpPr/>
          <p:nvPr/>
        </p:nvSpPr>
        <p:spPr>
          <a:xfrm>
            <a:off x="128726" y="152400"/>
            <a:ext cx="8862900" cy="65880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36" name="Google Shape;236;p44"/>
          <p:cNvSpPr txBox="1"/>
          <p:nvPr>
            <p:ph type="title"/>
          </p:nvPr>
        </p:nvSpPr>
        <p:spPr>
          <a:xfrm>
            <a:off x="457200" y="274637"/>
            <a:ext cx="8229600" cy="8685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37" name="Google Shape;237;p44"/>
          <p:cNvSpPr txBox="1"/>
          <p:nvPr>
            <p:ph idx="1" type="body"/>
          </p:nvPr>
        </p:nvSpPr>
        <p:spPr>
          <a:xfrm>
            <a:off x="457200" y="1981200"/>
            <a:ext cx="8229600" cy="4145100"/>
          </a:xfrm>
          <a:prstGeom prst="rect">
            <a:avLst/>
          </a:prstGeom>
          <a:noFill/>
          <a:ln>
            <a:noFill/>
          </a:ln>
        </p:spPr>
        <p:txBody>
          <a:bodyPr anchorCtr="0" anchor="t" bIns="45700" lIns="91425" spcFirstLastPara="1" rIns="91425" wrap="square" tIns="45700">
            <a:noAutofit/>
          </a:bodyPr>
          <a:lstStyle>
            <a:lvl1pPr indent="-228600" lvl="0" marL="457200" rtl="0" algn="l">
              <a:spcBef>
                <a:spcPts val="640"/>
              </a:spcBef>
              <a:spcAft>
                <a:spcPts val="0"/>
              </a:spcAft>
              <a:buClr>
                <a:schemeClr val="dk1"/>
              </a:buClr>
              <a:buSzPts val="3200"/>
              <a:buNone/>
              <a:defRPr/>
            </a:lvl1pPr>
            <a:lvl2pPr indent="-228600" lvl="1" marL="914400" rtl="0" algn="l">
              <a:spcBef>
                <a:spcPts val="560"/>
              </a:spcBef>
              <a:spcAft>
                <a:spcPts val="0"/>
              </a:spcAft>
              <a:buClr>
                <a:schemeClr val="dk1"/>
              </a:buClr>
              <a:buSzPts val="2800"/>
              <a:buNone/>
              <a:defRPr/>
            </a:lvl2pPr>
            <a:lvl3pPr indent="-228600" lvl="2" marL="1371600" rtl="0" algn="l">
              <a:spcBef>
                <a:spcPts val="480"/>
              </a:spcBef>
              <a:spcAft>
                <a:spcPts val="0"/>
              </a:spcAft>
              <a:buClr>
                <a:schemeClr val="dk1"/>
              </a:buClr>
              <a:buSzPts val="2400"/>
              <a:buNone/>
              <a:defRPr/>
            </a:lvl3pPr>
            <a:lvl4pPr indent="-228600" lvl="3" marL="1828800" rtl="0" algn="l">
              <a:spcBef>
                <a:spcPts val="400"/>
              </a:spcBef>
              <a:spcAft>
                <a:spcPts val="0"/>
              </a:spcAft>
              <a:buClr>
                <a:schemeClr val="dk1"/>
              </a:buClr>
              <a:buSzPts val="2000"/>
              <a:buNone/>
              <a:defRPr/>
            </a:lvl4pPr>
            <a:lvl5pPr indent="-228600" lvl="4" marL="2286000" rtl="0" algn="l">
              <a:spcBef>
                <a:spcPts val="400"/>
              </a:spcBef>
              <a:spcAft>
                <a:spcPts val="0"/>
              </a:spcAft>
              <a:buClr>
                <a:schemeClr val="dk1"/>
              </a:buClr>
              <a:buSzPts val="2000"/>
              <a:buNone/>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pic>
        <p:nvPicPr>
          <p:cNvPr id="238" name="Google Shape;238;p44"/>
          <p:cNvPicPr preferRelativeResize="0"/>
          <p:nvPr/>
        </p:nvPicPr>
        <p:blipFill rotWithShape="1">
          <a:blip r:embed="rId2">
            <a:alphaModFix/>
          </a:blip>
          <a:srcRect b="0" l="0" r="0" t="0"/>
          <a:stretch/>
        </p:blipFill>
        <p:spPr>
          <a:xfrm>
            <a:off x="128726" y="6243656"/>
            <a:ext cx="532863" cy="496859"/>
          </a:xfrm>
          <a:prstGeom prst="rect">
            <a:avLst/>
          </a:prstGeom>
          <a:noFill/>
          <a:ln>
            <a:noFill/>
          </a:ln>
        </p:spPr>
      </p:pic>
      <p:pic>
        <p:nvPicPr>
          <p:cNvPr id="239" name="Google Shape;239;p44"/>
          <p:cNvPicPr preferRelativeResize="0"/>
          <p:nvPr/>
        </p:nvPicPr>
        <p:blipFill rotWithShape="1">
          <a:blip r:embed="rId3">
            <a:alphaModFix/>
          </a:blip>
          <a:srcRect b="0" l="0" r="0" t="0"/>
          <a:stretch/>
        </p:blipFill>
        <p:spPr>
          <a:xfrm>
            <a:off x="8510002" y="6324600"/>
            <a:ext cx="481598" cy="324276"/>
          </a:xfrm>
          <a:prstGeom prst="rect">
            <a:avLst/>
          </a:prstGeom>
          <a:noFill/>
          <a:ln>
            <a:noFill/>
          </a:ln>
        </p:spPr>
      </p:pic>
      <p:sp>
        <p:nvSpPr>
          <p:cNvPr id="240" name="Google Shape;240;p44"/>
          <p:cNvSpPr/>
          <p:nvPr/>
        </p:nvSpPr>
        <p:spPr>
          <a:xfrm>
            <a:off x="8382000" y="6289685"/>
            <a:ext cx="609600" cy="415800"/>
          </a:xfrm>
          <a:prstGeom prst="rect">
            <a:avLst/>
          </a:prstGeom>
          <a:solidFill>
            <a:srgbClr val="F2F2F2">
              <a:alpha val="3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41" name="Google Shape;241;p44"/>
          <p:cNvSpPr txBox="1"/>
          <p:nvPr>
            <p:ph idx="12" type="sldNum"/>
          </p:nvPr>
        </p:nvSpPr>
        <p:spPr>
          <a:xfrm>
            <a:off x="93214" y="6427434"/>
            <a:ext cx="404700" cy="244500"/>
          </a:xfrm>
          <a:prstGeom prst="rect">
            <a:avLst/>
          </a:prstGeom>
          <a:noFill/>
          <a:ln>
            <a:noFill/>
          </a:ln>
        </p:spPr>
        <p:txBody>
          <a:bodyPr anchorCtr="0" anchor="ctr" bIns="45700" lIns="91425" spcFirstLastPara="1" rIns="91425" wrap="square" tIns="45700">
            <a:noAutofit/>
          </a:bodyPr>
          <a:lstStyle>
            <a:lvl1pPr indent="0" lvl="0" marL="0" rtl="0" algn="l">
              <a:spcBef>
                <a:spcPts val="0"/>
              </a:spcBef>
              <a:buNone/>
              <a:defRPr b="0" i="0" sz="1000" u="none" cap="none" strike="noStrike">
                <a:solidFill>
                  <a:srgbClr val="2A2A2D"/>
                </a:solidFill>
                <a:latin typeface="Calibri"/>
                <a:ea typeface="Calibri"/>
                <a:cs typeface="Calibri"/>
                <a:sym typeface="Calibri"/>
              </a:defRPr>
            </a:lvl1pPr>
            <a:lvl2pPr indent="0" lvl="1" marL="0" rtl="0" algn="l">
              <a:spcBef>
                <a:spcPts val="0"/>
              </a:spcBef>
              <a:buNone/>
              <a:defRPr b="0" i="0" sz="1000" u="none" cap="none" strike="noStrike">
                <a:solidFill>
                  <a:srgbClr val="2A2A2D"/>
                </a:solidFill>
                <a:latin typeface="Calibri"/>
                <a:ea typeface="Calibri"/>
                <a:cs typeface="Calibri"/>
                <a:sym typeface="Calibri"/>
              </a:defRPr>
            </a:lvl2pPr>
            <a:lvl3pPr indent="0" lvl="2" marL="0" rtl="0" algn="l">
              <a:spcBef>
                <a:spcPts val="0"/>
              </a:spcBef>
              <a:buNone/>
              <a:defRPr b="0" i="0" sz="1000" u="none" cap="none" strike="noStrike">
                <a:solidFill>
                  <a:srgbClr val="2A2A2D"/>
                </a:solidFill>
                <a:latin typeface="Calibri"/>
                <a:ea typeface="Calibri"/>
                <a:cs typeface="Calibri"/>
                <a:sym typeface="Calibri"/>
              </a:defRPr>
            </a:lvl3pPr>
            <a:lvl4pPr indent="0" lvl="3" marL="0" rtl="0" algn="l">
              <a:spcBef>
                <a:spcPts val="0"/>
              </a:spcBef>
              <a:buNone/>
              <a:defRPr b="0" i="0" sz="1000" u="none" cap="none" strike="noStrike">
                <a:solidFill>
                  <a:srgbClr val="2A2A2D"/>
                </a:solidFill>
                <a:latin typeface="Calibri"/>
                <a:ea typeface="Calibri"/>
                <a:cs typeface="Calibri"/>
                <a:sym typeface="Calibri"/>
              </a:defRPr>
            </a:lvl4pPr>
            <a:lvl5pPr indent="0" lvl="4" marL="0" rtl="0" algn="l">
              <a:spcBef>
                <a:spcPts val="0"/>
              </a:spcBef>
              <a:buNone/>
              <a:defRPr b="0" i="0" sz="1000" u="none" cap="none" strike="noStrike">
                <a:solidFill>
                  <a:srgbClr val="2A2A2D"/>
                </a:solidFill>
                <a:latin typeface="Calibri"/>
                <a:ea typeface="Calibri"/>
                <a:cs typeface="Calibri"/>
                <a:sym typeface="Calibri"/>
              </a:defRPr>
            </a:lvl5pPr>
            <a:lvl6pPr indent="0" lvl="5" marL="0" rtl="0" algn="l">
              <a:spcBef>
                <a:spcPts val="0"/>
              </a:spcBef>
              <a:buNone/>
              <a:defRPr b="0" i="0" sz="1000" u="none" cap="none" strike="noStrike">
                <a:solidFill>
                  <a:srgbClr val="2A2A2D"/>
                </a:solidFill>
                <a:latin typeface="Calibri"/>
                <a:ea typeface="Calibri"/>
                <a:cs typeface="Calibri"/>
                <a:sym typeface="Calibri"/>
              </a:defRPr>
            </a:lvl6pPr>
            <a:lvl7pPr indent="0" lvl="6" marL="0" rtl="0" algn="l">
              <a:spcBef>
                <a:spcPts val="0"/>
              </a:spcBef>
              <a:buNone/>
              <a:defRPr b="0" i="0" sz="1000" u="none" cap="none" strike="noStrike">
                <a:solidFill>
                  <a:srgbClr val="2A2A2D"/>
                </a:solidFill>
                <a:latin typeface="Calibri"/>
                <a:ea typeface="Calibri"/>
                <a:cs typeface="Calibri"/>
                <a:sym typeface="Calibri"/>
              </a:defRPr>
            </a:lvl7pPr>
            <a:lvl8pPr indent="0" lvl="7" marL="0" rtl="0" algn="l">
              <a:spcBef>
                <a:spcPts val="0"/>
              </a:spcBef>
              <a:buNone/>
              <a:defRPr b="0" i="0" sz="1000" u="none" cap="none" strike="noStrike">
                <a:solidFill>
                  <a:srgbClr val="2A2A2D"/>
                </a:solidFill>
                <a:latin typeface="Calibri"/>
                <a:ea typeface="Calibri"/>
                <a:cs typeface="Calibri"/>
                <a:sym typeface="Calibri"/>
              </a:defRPr>
            </a:lvl8pPr>
            <a:lvl9pPr indent="0" lvl="8" marL="0" rtl="0" algn="l">
              <a:spcBef>
                <a:spcPts val="0"/>
              </a:spcBef>
              <a:buNone/>
              <a:defRPr b="0" i="0" sz="1000" u="none" cap="none" strike="noStrike">
                <a:solidFill>
                  <a:srgbClr val="2A2A2D"/>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
        <p:nvSpPr>
          <p:cNvPr id="242" name="Google Shape;242;p44"/>
          <p:cNvSpPr txBox="1"/>
          <p:nvPr>
            <p:ph idx="2" type="body"/>
          </p:nvPr>
        </p:nvSpPr>
        <p:spPr>
          <a:xfrm>
            <a:off x="457200" y="1143000"/>
            <a:ext cx="8229600" cy="533400"/>
          </a:xfrm>
          <a:prstGeom prst="rect">
            <a:avLst/>
          </a:prstGeom>
          <a:noFill/>
          <a:ln>
            <a:noFill/>
          </a:ln>
        </p:spPr>
        <p:txBody>
          <a:bodyPr anchorCtr="0" anchor="t" bIns="45700" lIns="91425" spcFirstLastPara="1" rIns="91425" wrap="square" tIns="45700">
            <a:noAutofit/>
          </a:bodyPr>
          <a:lstStyle>
            <a:lvl1pPr indent="-228600" lvl="0" marL="457200" rtl="0" algn="ctr">
              <a:spcBef>
                <a:spcPts val="640"/>
              </a:spcBef>
              <a:spcAft>
                <a:spcPts val="0"/>
              </a:spcAft>
              <a:buClr>
                <a:schemeClr val="dk1"/>
              </a:buClr>
              <a:buSzPts val="3200"/>
              <a:buNone/>
              <a:defRPr sz="3200"/>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536633"/>
            <a:ext cx="3999900" cy="4555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536633"/>
            <a:ext cx="3999900" cy="4555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bg>
      <p:bgPr>
        <a:solidFill>
          <a:schemeClr val="lt2"/>
        </a:solidFill>
      </p:bgPr>
    </p:bg>
    <p:spTree>
      <p:nvGrpSpPr>
        <p:cNvPr id="243" name="Shape 243"/>
        <p:cNvGrpSpPr/>
        <p:nvPr/>
      </p:nvGrpSpPr>
      <p:grpSpPr>
        <a:xfrm>
          <a:off x="0" y="0"/>
          <a:ext cx="0" cy="0"/>
          <a:chOff x="0" y="0"/>
          <a:chExt cx="0" cy="0"/>
        </a:xfrm>
      </p:grpSpPr>
      <p:sp>
        <p:nvSpPr>
          <p:cNvPr id="244" name="Google Shape;244;p45"/>
          <p:cNvSpPr/>
          <p:nvPr/>
        </p:nvSpPr>
        <p:spPr>
          <a:xfrm>
            <a:off x="128726" y="152400"/>
            <a:ext cx="8862900" cy="65880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45" name="Google Shape;245;p4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46" name="Google Shape;246;p45"/>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lvl1pPr indent="-228600" lvl="0" marL="457200" rtl="0" algn="l">
              <a:spcBef>
                <a:spcPts val="640"/>
              </a:spcBef>
              <a:spcAft>
                <a:spcPts val="0"/>
              </a:spcAft>
              <a:buClr>
                <a:schemeClr val="dk1"/>
              </a:buClr>
              <a:buSzPts val="3200"/>
              <a:buNone/>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pic>
        <p:nvPicPr>
          <p:cNvPr id="247" name="Google Shape;247;p45"/>
          <p:cNvPicPr preferRelativeResize="0"/>
          <p:nvPr/>
        </p:nvPicPr>
        <p:blipFill rotWithShape="1">
          <a:blip r:embed="rId2">
            <a:alphaModFix/>
          </a:blip>
          <a:srcRect b="0" l="0" r="0" t="0"/>
          <a:stretch/>
        </p:blipFill>
        <p:spPr>
          <a:xfrm>
            <a:off x="128726" y="6243656"/>
            <a:ext cx="532863" cy="496859"/>
          </a:xfrm>
          <a:prstGeom prst="rect">
            <a:avLst/>
          </a:prstGeom>
          <a:noFill/>
          <a:ln>
            <a:noFill/>
          </a:ln>
        </p:spPr>
      </p:pic>
      <p:pic>
        <p:nvPicPr>
          <p:cNvPr id="248" name="Google Shape;248;p45"/>
          <p:cNvPicPr preferRelativeResize="0"/>
          <p:nvPr/>
        </p:nvPicPr>
        <p:blipFill rotWithShape="1">
          <a:blip r:embed="rId3">
            <a:alphaModFix/>
          </a:blip>
          <a:srcRect b="0" l="0" r="0" t="0"/>
          <a:stretch/>
        </p:blipFill>
        <p:spPr>
          <a:xfrm>
            <a:off x="8510002" y="6324600"/>
            <a:ext cx="481598" cy="324276"/>
          </a:xfrm>
          <a:prstGeom prst="rect">
            <a:avLst/>
          </a:prstGeom>
          <a:noFill/>
          <a:ln>
            <a:noFill/>
          </a:ln>
        </p:spPr>
      </p:pic>
      <p:sp>
        <p:nvSpPr>
          <p:cNvPr id="249" name="Google Shape;249;p45"/>
          <p:cNvSpPr/>
          <p:nvPr/>
        </p:nvSpPr>
        <p:spPr>
          <a:xfrm>
            <a:off x="8382000" y="6289685"/>
            <a:ext cx="609600" cy="415800"/>
          </a:xfrm>
          <a:prstGeom prst="rect">
            <a:avLst/>
          </a:prstGeom>
          <a:solidFill>
            <a:srgbClr val="F2F2F2">
              <a:alpha val="3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50" name="Google Shape;250;p45"/>
          <p:cNvSpPr txBox="1"/>
          <p:nvPr>
            <p:ph idx="12" type="sldNum"/>
          </p:nvPr>
        </p:nvSpPr>
        <p:spPr>
          <a:xfrm>
            <a:off x="93214" y="6427434"/>
            <a:ext cx="404700" cy="244500"/>
          </a:xfrm>
          <a:prstGeom prst="rect">
            <a:avLst/>
          </a:prstGeom>
          <a:noFill/>
          <a:ln>
            <a:noFill/>
          </a:ln>
        </p:spPr>
        <p:txBody>
          <a:bodyPr anchorCtr="0" anchor="ctr" bIns="45700" lIns="91425" spcFirstLastPara="1" rIns="91425" wrap="square" tIns="45700">
            <a:noAutofit/>
          </a:bodyPr>
          <a:lstStyle>
            <a:lvl1pPr indent="0" lvl="0" marL="0" rtl="0" algn="l">
              <a:spcBef>
                <a:spcPts val="0"/>
              </a:spcBef>
              <a:buNone/>
              <a:defRPr b="0" i="0" sz="1000" u="none" cap="none" strike="noStrike">
                <a:solidFill>
                  <a:srgbClr val="2A2A2D"/>
                </a:solidFill>
                <a:latin typeface="Calibri"/>
                <a:ea typeface="Calibri"/>
                <a:cs typeface="Calibri"/>
                <a:sym typeface="Calibri"/>
              </a:defRPr>
            </a:lvl1pPr>
            <a:lvl2pPr indent="0" lvl="1" marL="0" rtl="0" algn="l">
              <a:spcBef>
                <a:spcPts val="0"/>
              </a:spcBef>
              <a:buNone/>
              <a:defRPr b="0" i="0" sz="1000" u="none" cap="none" strike="noStrike">
                <a:solidFill>
                  <a:srgbClr val="2A2A2D"/>
                </a:solidFill>
                <a:latin typeface="Calibri"/>
                <a:ea typeface="Calibri"/>
                <a:cs typeface="Calibri"/>
                <a:sym typeface="Calibri"/>
              </a:defRPr>
            </a:lvl2pPr>
            <a:lvl3pPr indent="0" lvl="2" marL="0" rtl="0" algn="l">
              <a:spcBef>
                <a:spcPts val="0"/>
              </a:spcBef>
              <a:buNone/>
              <a:defRPr b="0" i="0" sz="1000" u="none" cap="none" strike="noStrike">
                <a:solidFill>
                  <a:srgbClr val="2A2A2D"/>
                </a:solidFill>
                <a:latin typeface="Calibri"/>
                <a:ea typeface="Calibri"/>
                <a:cs typeface="Calibri"/>
                <a:sym typeface="Calibri"/>
              </a:defRPr>
            </a:lvl3pPr>
            <a:lvl4pPr indent="0" lvl="3" marL="0" rtl="0" algn="l">
              <a:spcBef>
                <a:spcPts val="0"/>
              </a:spcBef>
              <a:buNone/>
              <a:defRPr b="0" i="0" sz="1000" u="none" cap="none" strike="noStrike">
                <a:solidFill>
                  <a:srgbClr val="2A2A2D"/>
                </a:solidFill>
                <a:latin typeface="Calibri"/>
                <a:ea typeface="Calibri"/>
                <a:cs typeface="Calibri"/>
                <a:sym typeface="Calibri"/>
              </a:defRPr>
            </a:lvl4pPr>
            <a:lvl5pPr indent="0" lvl="4" marL="0" rtl="0" algn="l">
              <a:spcBef>
                <a:spcPts val="0"/>
              </a:spcBef>
              <a:buNone/>
              <a:defRPr b="0" i="0" sz="1000" u="none" cap="none" strike="noStrike">
                <a:solidFill>
                  <a:srgbClr val="2A2A2D"/>
                </a:solidFill>
                <a:latin typeface="Calibri"/>
                <a:ea typeface="Calibri"/>
                <a:cs typeface="Calibri"/>
                <a:sym typeface="Calibri"/>
              </a:defRPr>
            </a:lvl5pPr>
            <a:lvl6pPr indent="0" lvl="5" marL="0" rtl="0" algn="l">
              <a:spcBef>
                <a:spcPts val="0"/>
              </a:spcBef>
              <a:buNone/>
              <a:defRPr b="0" i="0" sz="1000" u="none" cap="none" strike="noStrike">
                <a:solidFill>
                  <a:srgbClr val="2A2A2D"/>
                </a:solidFill>
                <a:latin typeface="Calibri"/>
                <a:ea typeface="Calibri"/>
                <a:cs typeface="Calibri"/>
                <a:sym typeface="Calibri"/>
              </a:defRPr>
            </a:lvl6pPr>
            <a:lvl7pPr indent="0" lvl="6" marL="0" rtl="0" algn="l">
              <a:spcBef>
                <a:spcPts val="0"/>
              </a:spcBef>
              <a:buNone/>
              <a:defRPr b="0" i="0" sz="1000" u="none" cap="none" strike="noStrike">
                <a:solidFill>
                  <a:srgbClr val="2A2A2D"/>
                </a:solidFill>
                <a:latin typeface="Calibri"/>
                <a:ea typeface="Calibri"/>
                <a:cs typeface="Calibri"/>
                <a:sym typeface="Calibri"/>
              </a:defRPr>
            </a:lvl7pPr>
            <a:lvl8pPr indent="0" lvl="7" marL="0" rtl="0" algn="l">
              <a:spcBef>
                <a:spcPts val="0"/>
              </a:spcBef>
              <a:buNone/>
              <a:defRPr b="0" i="0" sz="1000" u="none" cap="none" strike="noStrike">
                <a:solidFill>
                  <a:srgbClr val="2A2A2D"/>
                </a:solidFill>
                <a:latin typeface="Calibri"/>
                <a:ea typeface="Calibri"/>
                <a:cs typeface="Calibri"/>
                <a:sym typeface="Calibri"/>
              </a:defRPr>
            </a:lvl8pPr>
            <a:lvl9pPr indent="0" lvl="8" marL="0" rtl="0" algn="l">
              <a:spcBef>
                <a:spcPts val="0"/>
              </a:spcBef>
              <a:buNone/>
              <a:defRPr b="0" i="0" sz="1000" u="none" cap="none" strike="noStrike">
                <a:solidFill>
                  <a:srgbClr val="2A2A2D"/>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ntent" type="twoObj">
  <p:cSld name="TWO_OBJECTS">
    <p:spTree>
      <p:nvGrpSpPr>
        <p:cNvPr id="251" name="Shape 251"/>
        <p:cNvGrpSpPr/>
        <p:nvPr/>
      </p:nvGrpSpPr>
      <p:grpSpPr>
        <a:xfrm>
          <a:off x="0" y="0"/>
          <a:ext cx="0" cy="0"/>
          <a:chOff x="0" y="0"/>
          <a:chExt cx="0" cy="0"/>
        </a:xfrm>
      </p:grpSpPr>
      <p:sp>
        <p:nvSpPr>
          <p:cNvPr id="252" name="Google Shape;252;p46"/>
          <p:cNvSpPr/>
          <p:nvPr/>
        </p:nvSpPr>
        <p:spPr>
          <a:xfrm>
            <a:off x="128726" y="152400"/>
            <a:ext cx="8862900" cy="65880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53" name="Google Shape;253;p4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54" name="Google Shape;254;p46"/>
          <p:cNvSpPr txBox="1"/>
          <p:nvPr>
            <p:ph idx="1" type="body"/>
          </p:nvPr>
        </p:nvSpPr>
        <p:spPr>
          <a:xfrm>
            <a:off x="457200" y="1600200"/>
            <a:ext cx="4038600" cy="4526100"/>
          </a:xfrm>
          <a:prstGeom prst="rect">
            <a:avLst/>
          </a:prstGeom>
          <a:noFill/>
          <a:ln>
            <a:noFill/>
          </a:ln>
        </p:spPr>
        <p:txBody>
          <a:bodyPr anchorCtr="0" anchor="t" bIns="45700" lIns="91425" spcFirstLastPara="1" rIns="91425" wrap="square" tIns="45700">
            <a:noAutofit/>
          </a:bodyPr>
          <a:lstStyle>
            <a:lvl1pPr indent="-406400" lvl="0" marL="457200" rtl="0" algn="l">
              <a:spcBef>
                <a:spcPts val="560"/>
              </a:spcBef>
              <a:spcAft>
                <a:spcPts val="0"/>
              </a:spcAft>
              <a:buClr>
                <a:schemeClr val="dk1"/>
              </a:buClr>
              <a:buSzPts val="2800"/>
              <a:buChar char="•"/>
              <a:defRPr sz="2800"/>
            </a:lvl1pPr>
            <a:lvl2pPr indent="-381000" lvl="1" marL="914400" rtl="0" algn="l">
              <a:spcBef>
                <a:spcPts val="480"/>
              </a:spcBef>
              <a:spcAft>
                <a:spcPts val="0"/>
              </a:spcAft>
              <a:buClr>
                <a:schemeClr val="dk1"/>
              </a:buClr>
              <a:buSzPts val="2400"/>
              <a:buChar char="–"/>
              <a:defRPr sz="2400"/>
            </a:lvl2pPr>
            <a:lvl3pPr indent="-355600" lvl="2" marL="1371600" rtl="0" algn="l">
              <a:spcBef>
                <a:spcPts val="400"/>
              </a:spcBef>
              <a:spcAft>
                <a:spcPts val="0"/>
              </a:spcAft>
              <a:buClr>
                <a:schemeClr val="dk1"/>
              </a:buClr>
              <a:buSzPts val="2000"/>
              <a:buChar char="•"/>
              <a:defRPr sz="2000"/>
            </a:lvl3pPr>
            <a:lvl4pPr indent="-342900" lvl="3" marL="1828800" rtl="0" algn="l">
              <a:spcBef>
                <a:spcPts val="360"/>
              </a:spcBef>
              <a:spcAft>
                <a:spcPts val="0"/>
              </a:spcAft>
              <a:buClr>
                <a:schemeClr val="dk1"/>
              </a:buClr>
              <a:buSzPts val="1800"/>
              <a:buChar char="–"/>
              <a:defRPr sz="1800"/>
            </a:lvl4pPr>
            <a:lvl5pPr indent="-342900" lvl="4" marL="2286000" rtl="0" algn="l">
              <a:spcBef>
                <a:spcPts val="360"/>
              </a:spcBef>
              <a:spcAft>
                <a:spcPts val="0"/>
              </a:spcAft>
              <a:buClr>
                <a:schemeClr val="dk1"/>
              </a:buClr>
              <a:buSzPts val="1800"/>
              <a:buChar char="»"/>
              <a:defRPr sz="1800"/>
            </a:lvl5pPr>
            <a:lvl6pPr indent="-342900" lvl="5" marL="2743200" rtl="0" algn="l">
              <a:spcBef>
                <a:spcPts val="360"/>
              </a:spcBef>
              <a:spcAft>
                <a:spcPts val="0"/>
              </a:spcAft>
              <a:buClr>
                <a:schemeClr val="dk1"/>
              </a:buClr>
              <a:buSzPts val="1800"/>
              <a:buChar char="•"/>
              <a:defRPr sz="1800"/>
            </a:lvl6pPr>
            <a:lvl7pPr indent="-342900" lvl="6" marL="3200400" rtl="0" algn="l">
              <a:spcBef>
                <a:spcPts val="360"/>
              </a:spcBef>
              <a:spcAft>
                <a:spcPts val="0"/>
              </a:spcAft>
              <a:buClr>
                <a:schemeClr val="dk1"/>
              </a:buClr>
              <a:buSzPts val="1800"/>
              <a:buChar char="•"/>
              <a:defRPr sz="1800"/>
            </a:lvl7pPr>
            <a:lvl8pPr indent="-342900" lvl="7" marL="3657600" rtl="0" algn="l">
              <a:spcBef>
                <a:spcPts val="360"/>
              </a:spcBef>
              <a:spcAft>
                <a:spcPts val="0"/>
              </a:spcAft>
              <a:buClr>
                <a:schemeClr val="dk1"/>
              </a:buClr>
              <a:buSzPts val="1800"/>
              <a:buChar char="•"/>
              <a:defRPr sz="1800"/>
            </a:lvl8pPr>
            <a:lvl9pPr indent="-342900" lvl="8" marL="4114800" rtl="0" algn="l">
              <a:spcBef>
                <a:spcPts val="360"/>
              </a:spcBef>
              <a:spcAft>
                <a:spcPts val="0"/>
              </a:spcAft>
              <a:buClr>
                <a:schemeClr val="dk1"/>
              </a:buClr>
              <a:buSzPts val="1800"/>
              <a:buChar char="•"/>
              <a:defRPr sz="1800"/>
            </a:lvl9pPr>
          </a:lstStyle>
          <a:p/>
        </p:txBody>
      </p:sp>
      <p:sp>
        <p:nvSpPr>
          <p:cNvPr id="255" name="Google Shape;255;p46"/>
          <p:cNvSpPr txBox="1"/>
          <p:nvPr>
            <p:ph idx="2" type="body"/>
          </p:nvPr>
        </p:nvSpPr>
        <p:spPr>
          <a:xfrm>
            <a:off x="4648200" y="1600200"/>
            <a:ext cx="4038600" cy="4526100"/>
          </a:xfrm>
          <a:prstGeom prst="rect">
            <a:avLst/>
          </a:prstGeom>
          <a:noFill/>
          <a:ln>
            <a:noFill/>
          </a:ln>
        </p:spPr>
        <p:txBody>
          <a:bodyPr anchorCtr="0" anchor="t" bIns="45700" lIns="91425" spcFirstLastPara="1" rIns="91425" wrap="square" tIns="45700">
            <a:noAutofit/>
          </a:bodyPr>
          <a:lstStyle>
            <a:lvl1pPr indent="-406400" lvl="0" marL="457200" rtl="0" algn="l">
              <a:spcBef>
                <a:spcPts val="560"/>
              </a:spcBef>
              <a:spcAft>
                <a:spcPts val="0"/>
              </a:spcAft>
              <a:buClr>
                <a:schemeClr val="dk1"/>
              </a:buClr>
              <a:buSzPts val="2800"/>
              <a:buChar char="•"/>
              <a:defRPr sz="2800"/>
            </a:lvl1pPr>
            <a:lvl2pPr indent="-381000" lvl="1" marL="914400" rtl="0" algn="l">
              <a:spcBef>
                <a:spcPts val="480"/>
              </a:spcBef>
              <a:spcAft>
                <a:spcPts val="0"/>
              </a:spcAft>
              <a:buClr>
                <a:schemeClr val="dk1"/>
              </a:buClr>
              <a:buSzPts val="2400"/>
              <a:buChar char="–"/>
              <a:defRPr sz="2400"/>
            </a:lvl2pPr>
            <a:lvl3pPr indent="-355600" lvl="2" marL="1371600" rtl="0" algn="l">
              <a:spcBef>
                <a:spcPts val="400"/>
              </a:spcBef>
              <a:spcAft>
                <a:spcPts val="0"/>
              </a:spcAft>
              <a:buClr>
                <a:schemeClr val="dk1"/>
              </a:buClr>
              <a:buSzPts val="2000"/>
              <a:buChar char="•"/>
              <a:defRPr sz="2000"/>
            </a:lvl3pPr>
            <a:lvl4pPr indent="-342900" lvl="3" marL="1828800" rtl="0" algn="l">
              <a:spcBef>
                <a:spcPts val="360"/>
              </a:spcBef>
              <a:spcAft>
                <a:spcPts val="0"/>
              </a:spcAft>
              <a:buClr>
                <a:schemeClr val="dk1"/>
              </a:buClr>
              <a:buSzPts val="1800"/>
              <a:buChar char="–"/>
              <a:defRPr sz="1800"/>
            </a:lvl4pPr>
            <a:lvl5pPr indent="-342900" lvl="4" marL="2286000" rtl="0" algn="l">
              <a:spcBef>
                <a:spcPts val="360"/>
              </a:spcBef>
              <a:spcAft>
                <a:spcPts val="0"/>
              </a:spcAft>
              <a:buClr>
                <a:schemeClr val="dk1"/>
              </a:buClr>
              <a:buSzPts val="1800"/>
              <a:buChar char="»"/>
              <a:defRPr sz="1800"/>
            </a:lvl5pPr>
            <a:lvl6pPr indent="-342900" lvl="5" marL="2743200" rtl="0" algn="l">
              <a:spcBef>
                <a:spcPts val="360"/>
              </a:spcBef>
              <a:spcAft>
                <a:spcPts val="0"/>
              </a:spcAft>
              <a:buClr>
                <a:schemeClr val="dk1"/>
              </a:buClr>
              <a:buSzPts val="1800"/>
              <a:buChar char="•"/>
              <a:defRPr sz="1800"/>
            </a:lvl6pPr>
            <a:lvl7pPr indent="-342900" lvl="6" marL="3200400" rtl="0" algn="l">
              <a:spcBef>
                <a:spcPts val="360"/>
              </a:spcBef>
              <a:spcAft>
                <a:spcPts val="0"/>
              </a:spcAft>
              <a:buClr>
                <a:schemeClr val="dk1"/>
              </a:buClr>
              <a:buSzPts val="1800"/>
              <a:buChar char="•"/>
              <a:defRPr sz="1800"/>
            </a:lvl7pPr>
            <a:lvl8pPr indent="-342900" lvl="7" marL="3657600" rtl="0" algn="l">
              <a:spcBef>
                <a:spcPts val="360"/>
              </a:spcBef>
              <a:spcAft>
                <a:spcPts val="0"/>
              </a:spcAft>
              <a:buClr>
                <a:schemeClr val="dk1"/>
              </a:buClr>
              <a:buSzPts val="1800"/>
              <a:buChar char="•"/>
              <a:defRPr sz="1800"/>
            </a:lvl8pPr>
            <a:lvl9pPr indent="-342900" lvl="8" marL="4114800" rtl="0" algn="l">
              <a:spcBef>
                <a:spcPts val="360"/>
              </a:spcBef>
              <a:spcAft>
                <a:spcPts val="0"/>
              </a:spcAft>
              <a:buClr>
                <a:schemeClr val="dk1"/>
              </a:buClr>
              <a:buSzPts val="1800"/>
              <a:buChar char="•"/>
              <a:defRPr sz="1800"/>
            </a:lvl9pPr>
          </a:lstStyle>
          <a:p/>
        </p:txBody>
      </p:sp>
      <p:pic>
        <p:nvPicPr>
          <p:cNvPr id="256" name="Google Shape;256;p46"/>
          <p:cNvPicPr preferRelativeResize="0"/>
          <p:nvPr/>
        </p:nvPicPr>
        <p:blipFill rotWithShape="1">
          <a:blip r:embed="rId2">
            <a:alphaModFix/>
          </a:blip>
          <a:srcRect b="0" l="0" r="0" t="0"/>
          <a:stretch/>
        </p:blipFill>
        <p:spPr>
          <a:xfrm>
            <a:off x="128726" y="6243656"/>
            <a:ext cx="532863" cy="496858"/>
          </a:xfrm>
          <a:prstGeom prst="rect">
            <a:avLst/>
          </a:prstGeom>
          <a:noFill/>
          <a:ln>
            <a:noFill/>
          </a:ln>
        </p:spPr>
      </p:pic>
      <p:pic>
        <p:nvPicPr>
          <p:cNvPr id="257" name="Google Shape;257;p46"/>
          <p:cNvPicPr preferRelativeResize="0"/>
          <p:nvPr/>
        </p:nvPicPr>
        <p:blipFill rotWithShape="1">
          <a:blip r:embed="rId3">
            <a:alphaModFix/>
          </a:blip>
          <a:srcRect b="0" l="0" r="0" t="0"/>
          <a:stretch/>
        </p:blipFill>
        <p:spPr>
          <a:xfrm>
            <a:off x="8510002" y="6324600"/>
            <a:ext cx="481598" cy="324276"/>
          </a:xfrm>
          <a:prstGeom prst="rect">
            <a:avLst/>
          </a:prstGeom>
          <a:noFill/>
          <a:ln>
            <a:noFill/>
          </a:ln>
        </p:spPr>
      </p:pic>
      <p:sp>
        <p:nvSpPr>
          <p:cNvPr id="258" name="Google Shape;258;p46"/>
          <p:cNvSpPr txBox="1"/>
          <p:nvPr>
            <p:ph idx="12" type="sldNum"/>
          </p:nvPr>
        </p:nvSpPr>
        <p:spPr>
          <a:xfrm>
            <a:off x="91440" y="6428232"/>
            <a:ext cx="402300" cy="244500"/>
          </a:xfrm>
          <a:prstGeom prst="rect">
            <a:avLst/>
          </a:prstGeom>
          <a:noFill/>
          <a:ln>
            <a:noFill/>
          </a:ln>
        </p:spPr>
        <p:txBody>
          <a:bodyPr anchorCtr="0" anchor="ctr" bIns="45700" lIns="91425" spcFirstLastPara="1" rIns="91425" wrap="square" tIns="45700">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en"/>
              <a:t>‹#›</a:t>
            </a:fld>
            <a:endParaRPr/>
          </a:p>
        </p:txBody>
      </p:sp>
      <p:sp>
        <p:nvSpPr>
          <p:cNvPr id="259" name="Google Shape;259;p46"/>
          <p:cNvSpPr/>
          <p:nvPr/>
        </p:nvSpPr>
        <p:spPr>
          <a:xfrm>
            <a:off x="8382000" y="6289685"/>
            <a:ext cx="609600" cy="415800"/>
          </a:xfrm>
          <a:prstGeom prst="rect">
            <a:avLst/>
          </a:prstGeom>
          <a:solidFill>
            <a:srgbClr val="F2F2F2">
              <a:alpha val="3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Title">
  <p:cSld name="Content with Title">
    <p:spTree>
      <p:nvGrpSpPr>
        <p:cNvPr id="260" name="Shape 260"/>
        <p:cNvGrpSpPr/>
        <p:nvPr/>
      </p:nvGrpSpPr>
      <p:grpSpPr>
        <a:xfrm>
          <a:off x="0" y="0"/>
          <a:ext cx="0" cy="0"/>
          <a:chOff x="0" y="0"/>
          <a:chExt cx="0" cy="0"/>
        </a:xfrm>
      </p:grpSpPr>
      <p:sp>
        <p:nvSpPr>
          <p:cNvPr id="261" name="Google Shape;261;p47"/>
          <p:cNvSpPr/>
          <p:nvPr/>
        </p:nvSpPr>
        <p:spPr>
          <a:xfrm>
            <a:off x="128726" y="152400"/>
            <a:ext cx="8862900" cy="65880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2" name="Google Shape;262;p4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Clr>
                <a:schemeClr val="dk1"/>
              </a:buClr>
              <a:buSzPts val="44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63" name="Google Shape;263;p47"/>
          <p:cNvSpPr txBox="1"/>
          <p:nvPr>
            <p:ph idx="1" type="body"/>
          </p:nvPr>
        </p:nvSpPr>
        <p:spPr>
          <a:xfrm>
            <a:off x="457200" y="1535113"/>
            <a:ext cx="8229600" cy="639900"/>
          </a:xfrm>
          <a:prstGeom prst="rect">
            <a:avLst/>
          </a:prstGeom>
          <a:noFill/>
          <a:ln>
            <a:noFill/>
          </a:ln>
        </p:spPr>
        <p:txBody>
          <a:bodyPr anchorCtr="0" anchor="b" bIns="45700" lIns="91425" spcFirstLastPara="1" rIns="91425" wrap="square" tIns="45700">
            <a:noAutofit/>
          </a:bodyPr>
          <a:lstStyle>
            <a:lvl1pPr indent="-228600" lvl="0" marL="457200" rtl="0" algn="l">
              <a:spcBef>
                <a:spcPts val="480"/>
              </a:spcBef>
              <a:spcAft>
                <a:spcPts val="0"/>
              </a:spcAft>
              <a:buClr>
                <a:schemeClr val="dk1"/>
              </a:buClr>
              <a:buSzPts val="2400"/>
              <a:buNone/>
              <a:defRPr b="1" sz="2400"/>
            </a:lvl1pPr>
            <a:lvl2pPr indent="-228600" lvl="1" marL="914400" rtl="0" algn="l">
              <a:spcBef>
                <a:spcPts val="400"/>
              </a:spcBef>
              <a:spcAft>
                <a:spcPts val="0"/>
              </a:spcAft>
              <a:buClr>
                <a:schemeClr val="dk1"/>
              </a:buClr>
              <a:buSzPts val="2000"/>
              <a:buNone/>
              <a:defRPr b="1" sz="2000"/>
            </a:lvl2pPr>
            <a:lvl3pPr indent="-228600" lvl="2" marL="1371600" rtl="0" algn="l">
              <a:spcBef>
                <a:spcPts val="360"/>
              </a:spcBef>
              <a:spcAft>
                <a:spcPts val="0"/>
              </a:spcAft>
              <a:buClr>
                <a:schemeClr val="dk1"/>
              </a:buClr>
              <a:buSzPts val="1800"/>
              <a:buNone/>
              <a:defRPr b="1" sz="1800"/>
            </a:lvl3pPr>
            <a:lvl4pPr indent="-228600" lvl="3" marL="1828800" rtl="0" algn="l">
              <a:spcBef>
                <a:spcPts val="320"/>
              </a:spcBef>
              <a:spcAft>
                <a:spcPts val="0"/>
              </a:spcAft>
              <a:buClr>
                <a:schemeClr val="dk1"/>
              </a:buClr>
              <a:buSzPts val="1600"/>
              <a:buNone/>
              <a:defRPr b="1" sz="1600"/>
            </a:lvl4pPr>
            <a:lvl5pPr indent="-228600" lvl="4" marL="2286000" rtl="0" algn="l">
              <a:spcBef>
                <a:spcPts val="320"/>
              </a:spcBef>
              <a:spcAft>
                <a:spcPts val="0"/>
              </a:spcAft>
              <a:buClr>
                <a:schemeClr val="dk1"/>
              </a:buClr>
              <a:buSzPts val="1600"/>
              <a:buNone/>
              <a:defRPr b="1" sz="1600"/>
            </a:lvl5pPr>
            <a:lvl6pPr indent="-228600" lvl="5" marL="2743200" rtl="0" algn="l">
              <a:spcBef>
                <a:spcPts val="320"/>
              </a:spcBef>
              <a:spcAft>
                <a:spcPts val="0"/>
              </a:spcAft>
              <a:buClr>
                <a:schemeClr val="dk1"/>
              </a:buClr>
              <a:buSzPts val="1600"/>
              <a:buNone/>
              <a:defRPr b="1" sz="1600"/>
            </a:lvl6pPr>
            <a:lvl7pPr indent="-228600" lvl="6" marL="3200400" rtl="0" algn="l">
              <a:spcBef>
                <a:spcPts val="320"/>
              </a:spcBef>
              <a:spcAft>
                <a:spcPts val="0"/>
              </a:spcAft>
              <a:buClr>
                <a:schemeClr val="dk1"/>
              </a:buClr>
              <a:buSzPts val="1600"/>
              <a:buNone/>
              <a:defRPr b="1" sz="1600"/>
            </a:lvl7pPr>
            <a:lvl8pPr indent="-228600" lvl="7" marL="3657600" rtl="0" algn="l">
              <a:spcBef>
                <a:spcPts val="320"/>
              </a:spcBef>
              <a:spcAft>
                <a:spcPts val="0"/>
              </a:spcAft>
              <a:buClr>
                <a:schemeClr val="dk1"/>
              </a:buClr>
              <a:buSzPts val="1600"/>
              <a:buNone/>
              <a:defRPr b="1" sz="1600"/>
            </a:lvl8pPr>
            <a:lvl9pPr indent="-228600" lvl="8" marL="4114800" rtl="0" algn="l">
              <a:spcBef>
                <a:spcPts val="320"/>
              </a:spcBef>
              <a:spcAft>
                <a:spcPts val="0"/>
              </a:spcAft>
              <a:buClr>
                <a:schemeClr val="dk1"/>
              </a:buClr>
              <a:buSzPts val="1600"/>
              <a:buNone/>
              <a:defRPr b="1" sz="1600"/>
            </a:lvl9pPr>
          </a:lstStyle>
          <a:p/>
        </p:txBody>
      </p:sp>
      <p:sp>
        <p:nvSpPr>
          <p:cNvPr id="264" name="Google Shape;264;p47"/>
          <p:cNvSpPr txBox="1"/>
          <p:nvPr>
            <p:ph idx="2" type="body"/>
          </p:nvPr>
        </p:nvSpPr>
        <p:spPr>
          <a:xfrm>
            <a:off x="457200" y="2174875"/>
            <a:ext cx="8229600" cy="3951300"/>
          </a:xfrm>
          <a:prstGeom prst="rect">
            <a:avLst/>
          </a:prstGeom>
          <a:noFill/>
          <a:ln>
            <a:noFill/>
          </a:ln>
        </p:spPr>
        <p:txBody>
          <a:bodyPr anchorCtr="0" anchor="t" bIns="45700" lIns="91425" spcFirstLastPara="1" rIns="91425" wrap="square" tIns="45700">
            <a:noAutofit/>
          </a:bodyPr>
          <a:lstStyle>
            <a:lvl1pPr indent="-381000" lvl="0" marL="457200" rtl="0" algn="l">
              <a:spcBef>
                <a:spcPts val="480"/>
              </a:spcBef>
              <a:spcAft>
                <a:spcPts val="0"/>
              </a:spcAft>
              <a:buClr>
                <a:schemeClr val="dk1"/>
              </a:buClr>
              <a:buSzPts val="2400"/>
              <a:buChar char="•"/>
              <a:defRPr sz="2400"/>
            </a:lvl1pPr>
            <a:lvl2pPr indent="-355600" lvl="1" marL="914400" rtl="0" algn="l">
              <a:spcBef>
                <a:spcPts val="400"/>
              </a:spcBef>
              <a:spcAft>
                <a:spcPts val="0"/>
              </a:spcAft>
              <a:buClr>
                <a:schemeClr val="dk1"/>
              </a:buClr>
              <a:buSzPts val="2000"/>
              <a:buChar char="–"/>
              <a:defRPr sz="2000"/>
            </a:lvl2pPr>
            <a:lvl3pPr indent="-342900" lvl="2" marL="1371600" rtl="0" algn="l">
              <a:spcBef>
                <a:spcPts val="360"/>
              </a:spcBef>
              <a:spcAft>
                <a:spcPts val="0"/>
              </a:spcAft>
              <a:buClr>
                <a:schemeClr val="dk1"/>
              </a:buClr>
              <a:buSzPts val="1800"/>
              <a:buChar char="•"/>
              <a:defRPr sz="1800"/>
            </a:lvl3pPr>
            <a:lvl4pPr indent="-330200" lvl="3" marL="1828800" rtl="0" algn="l">
              <a:spcBef>
                <a:spcPts val="320"/>
              </a:spcBef>
              <a:spcAft>
                <a:spcPts val="0"/>
              </a:spcAft>
              <a:buClr>
                <a:schemeClr val="dk1"/>
              </a:buClr>
              <a:buSzPts val="1600"/>
              <a:buChar char="–"/>
              <a:defRPr sz="1600"/>
            </a:lvl4pPr>
            <a:lvl5pPr indent="-330200" lvl="4" marL="2286000" rtl="0" algn="l">
              <a:spcBef>
                <a:spcPts val="320"/>
              </a:spcBef>
              <a:spcAft>
                <a:spcPts val="0"/>
              </a:spcAft>
              <a:buClr>
                <a:schemeClr val="dk1"/>
              </a:buClr>
              <a:buSzPts val="1600"/>
              <a:buChar char="»"/>
              <a:defRPr sz="1600"/>
            </a:lvl5pPr>
            <a:lvl6pPr indent="-330200" lvl="5" marL="2743200" rtl="0" algn="l">
              <a:spcBef>
                <a:spcPts val="320"/>
              </a:spcBef>
              <a:spcAft>
                <a:spcPts val="0"/>
              </a:spcAft>
              <a:buClr>
                <a:schemeClr val="dk1"/>
              </a:buClr>
              <a:buSzPts val="1600"/>
              <a:buChar char="•"/>
              <a:defRPr sz="1600"/>
            </a:lvl6pPr>
            <a:lvl7pPr indent="-330200" lvl="6" marL="3200400" rtl="0" algn="l">
              <a:spcBef>
                <a:spcPts val="320"/>
              </a:spcBef>
              <a:spcAft>
                <a:spcPts val="0"/>
              </a:spcAft>
              <a:buClr>
                <a:schemeClr val="dk1"/>
              </a:buClr>
              <a:buSzPts val="1600"/>
              <a:buChar char="•"/>
              <a:defRPr sz="1600"/>
            </a:lvl7pPr>
            <a:lvl8pPr indent="-330200" lvl="7" marL="3657600" rtl="0" algn="l">
              <a:spcBef>
                <a:spcPts val="320"/>
              </a:spcBef>
              <a:spcAft>
                <a:spcPts val="0"/>
              </a:spcAft>
              <a:buClr>
                <a:schemeClr val="dk1"/>
              </a:buClr>
              <a:buSzPts val="1600"/>
              <a:buChar char="•"/>
              <a:defRPr sz="1600"/>
            </a:lvl8pPr>
            <a:lvl9pPr indent="-330200" lvl="8" marL="4114800" rtl="0" algn="l">
              <a:spcBef>
                <a:spcPts val="320"/>
              </a:spcBef>
              <a:spcAft>
                <a:spcPts val="0"/>
              </a:spcAft>
              <a:buClr>
                <a:schemeClr val="dk1"/>
              </a:buClr>
              <a:buSzPts val="1600"/>
              <a:buChar char="•"/>
              <a:defRPr sz="1600"/>
            </a:lvl9pPr>
          </a:lstStyle>
          <a:p/>
        </p:txBody>
      </p:sp>
      <p:pic>
        <p:nvPicPr>
          <p:cNvPr id="265" name="Google Shape;265;p47"/>
          <p:cNvPicPr preferRelativeResize="0"/>
          <p:nvPr/>
        </p:nvPicPr>
        <p:blipFill rotWithShape="1">
          <a:blip r:embed="rId2">
            <a:alphaModFix/>
          </a:blip>
          <a:srcRect b="0" l="0" r="0" t="0"/>
          <a:stretch/>
        </p:blipFill>
        <p:spPr>
          <a:xfrm>
            <a:off x="128726" y="6243656"/>
            <a:ext cx="532863" cy="496858"/>
          </a:xfrm>
          <a:prstGeom prst="rect">
            <a:avLst/>
          </a:prstGeom>
          <a:noFill/>
          <a:ln>
            <a:noFill/>
          </a:ln>
        </p:spPr>
      </p:pic>
      <p:pic>
        <p:nvPicPr>
          <p:cNvPr id="266" name="Google Shape;266;p47"/>
          <p:cNvPicPr preferRelativeResize="0"/>
          <p:nvPr/>
        </p:nvPicPr>
        <p:blipFill rotWithShape="1">
          <a:blip r:embed="rId3">
            <a:alphaModFix/>
          </a:blip>
          <a:srcRect b="0" l="0" r="0" t="0"/>
          <a:stretch/>
        </p:blipFill>
        <p:spPr>
          <a:xfrm>
            <a:off x="8510002" y="6324600"/>
            <a:ext cx="481598" cy="324276"/>
          </a:xfrm>
          <a:prstGeom prst="rect">
            <a:avLst/>
          </a:prstGeom>
          <a:noFill/>
          <a:ln>
            <a:noFill/>
          </a:ln>
        </p:spPr>
      </p:pic>
      <p:sp>
        <p:nvSpPr>
          <p:cNvPr id="267" name="Google Shape;267;p47"/>
          <p:cNvSpPr txBox="1"/>
          <p:nvPr>
            <p:ph idx="12" type="sldNum"/>
          </p:nvPr>
        </p:nvSpPr>
        <p:spPr>
          <a:xfrm>
            <a:off x="91440" y="6428232"/>
            <a:ext cx="402300" cy="244500"/>
          </a:xfrm>
          <a:prstGeom prst="rect">
            <a:avLst/>
          </a:prstGeom>
          <a:noFill/>
          <a:ln>
            <a:noFill/>
          </a:ln>
        </p:spPr>
        <p:txBody>
          <a:bodyPr anchorCtr="0" anchor="ctr" bIns="45700" lIns="91425" spcFirstLastPara="1" rIns="91425" wrap="square" tIns="45700">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en"/>
              <a:t>‹#›</a:t>
            </a:fld>
            <a:endParaRPr/>
          </a:p>
        </p:txBody>
      </p:sp>
      <p:sp>
        <p:nvSpPr>
          <p:cNvPr id="268" name="Google Shape;268;p47"/>
          <p:cNvSpPr/>
          <p:nvPr/>
        </p:nvSpPr>
        <p:spPr>
          <a:xfrm>
            <a:off x="8382000" y="6289685"/>
            <a:ext cx="609600" cy="415800"/>
          </a:xfrm>
          <a:prstGeom prst="rect">
            <a:avLst/>
          </a:prstGeom>
          <a:solidFill>
            <a:srgbClr val="F2F2F2">
              <a:alpha val="3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structors and Thank you">
  <p:cSld name="Instructors and Thank you">
    <p:spTree>
      <p:nvGrpSpPr>
        <p:cNvPr id="269" name="Shape 269"/>
        <p:cNvGrpSpPr/>
        <p:nvPr/>
      </p:nvGrpSpPr>
      <p:grpSpPr>
        <a:xfrm>
          <a:off x="0" y="0"/>
          <a:ext cx="0" cy="0"/>
          <a:chOff x="0" y="0"/>
          <a:chExt cx="0" cy="0"/>
        </a:xfrm>
      </p:grpSpPr>
      <p:sp>
        <p:nvSpPr>
          <p:cNvPr id="270" name="Google Shape;270;p48"/>
          <p:cNvSpPr/>
          <p:nvPr/>
        </p:nvSpPr>
        <p:spPr>
          <a:xfrm>
            <a:off x="128726" y="152400"/>
            <a:ext cx="8862900" cy="65880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1" name="Google Shape;271;p48"/>
          <p:cNvSpPr txBox="1"/>
          <p:nvPr>
            <p:ph type="title"/>
          </p:nvPr>
        </p:nvSpPr>
        <p:spPr>
          <a:xfrm>
            <a:off x="457200" y="1447800"/>
            <a:ext cx="8229600" cy="11430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72" name="Google Shape;272;p48"/>
          <p:cNvSpPr txBox="1"/>
          <p:nvPr>
            <p:ph idx="12" type="sldNum"/>
          </p:nvPr>
        </p:nvSpPr>
        <p:spPr>
          <a:xfrm>
            <a:off x="91440" y="6428232"/>
            <a:ext cx="402300" cy="244500"/>
          </a:xfrm>
          <a:prstGeom prst="rect">
            <a:avLst/>
          </a:prstGeom>
          <a:noFill/>
          <a:ln>
            <a:noFill/>
          </a:ln>
        </p:spPr>
        <p:txBody>
          <a:bodyPr anchorCtr="0" anchor="ctr" bIns="45700" lIns="91425" spcFirstLastPara="1" rIns="91425" wrap="square" tIns="45700">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en"/>
              <a:t>‹#›</a:t>
            </a:fld>
            <a:endParaRPr/>
          </a:p>
        </p:txBody>
      </p:sp>
      <p:pic>
        <p:nvPicPr>
          <p:cNvPr id="273" name="Google Shape;273;p48"/>
          <p:cNvPicPr preferRelativeResize="0"/>
          <p:nvPr/>
        </p:nvPicPr>
        <p:blipFill rotWithShape="1">
          <a:blip r:embed="rId2">
            <a:alphaModFix/>
          </a:blip>
          <a:srcRect b="0" l="0" r="0" t="0"/>
          <a:stretch/>
        </p:blipFill>
        <p:spPr>
          <a:xfrm>
            <a:off x="128726" y="6243656"/>
            <a:ext cx="532863" cy="496859"/>
          </a:xfrm>
          <a:prstGeom prst="rect">
            <a:avLst/>
          </a:prstGeom>
          <a:noFill/>
          <a:ln>
            <a:noFill/>
          </a:ln>
        </p:spPr>
      </p:pic>
      <p:pic>
        <p:nvPicPr>
          <p:cNvPr id="274" name="Google Shape;274;p48"/>
          <p:cNvPicPr preferRelativeResize="0"/>
          <p:nvPr/>
        </p:nvPicPr>
        <p:blipFill rotWithShape="1">
          <a:blip r:embed="rId3">
            <a:alphaModFix/>
          </a:blip>
          <a:srcRect b="0" l="0" r="0" t="0"/>
          <a:stretch/>
        </p:blipFill>
        <p:spPr>
          <a:xfrm>
            <a:off x="8510002" y="6324600"/>
            <a:ext cx="481598" cy="324276"/>
          </a:xfrm>
          <a:prstGeom prst="rect">
            <a:avLst/>
          </a:prstGeom>
          <a:noFill/>
          <a:ln>
            <a:noFill/>
          </a:ln>
        </p:spPr>
      </p:pic>
      <p:sp>
        <p:nvSpPr>
          <p:cNvPr id="275" name="Google Shape;275;p48"/>
          <p:cNvSpPr/>
          <p:nvPr/>
        </p:nvSpPr>
        <p:spPr>
          <a:xfrm>
            <a:off x="8382000" y="6289685"/>
            <a:ext cx="609600" cy="415800"/>
          </a:xfrm>
          <a:prstGeom prst="rect">
            <a:avLst/>
          </a:prstGeom>
          <a:solidFill>
            <a:srgbClr val="F2F2F2">
              <a:alpha val="3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6" name="Google Shape;276;p48"/>
          <p:cNvSpPr txBox="1"/>
          <p:nvPr>
            <p:ph idx="1" type="body"/>
          </p:nvPr>
        </p:nvSpPr>
        <p:spPr>
          <a:xfrm>
            <a:off x="838200" y="2819400"/>
            <a:ext cx="7543800" cy="2743200"/>
          </a:xfrm>
          <a:prstGeom prst="rect">
            <a:avLst/>
          </a:prstGeom>
          <a:noFill/>
          <a:ln>
            <a:noFill/>
          </a:ln>
        </p:spPr>
        <p:txBody>
          <a:bodyPr anchorCtr="0" anchor="t" bIns="45700" lIns="91425" spcFirstLastPara="1" rIns="91425" wrap="square" tIns="45700">
            <a:noAutofit/>
          </a:bodyPr>
          <a:lstStyle>
            <a:lvl1pPr indent="-342900" lvl="0" marL="457200" rtl="0" algn="l">
              <a:spcBef>
                <a:spcPts val="360"/>
              </a:spcBef>
              <a:spcAft>
                <a:spcPts val="0"/>
              </a:spcAft>
              <a:buClr>
                <a:schemeClr val="dk1"/>
              </a:buClr>
              <a:buSzPts val="1800"/>
              <a:buChar char="•"/>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ay Section Header">
  <p:cSld name="Gray Section Header">
    <p:bg>
      <p:bgPr>
        <a:solidFill>
          <a:srgbClr val="C4C4C4"/>
        </a:solidFill>
      </p:bgPr>
    </p:bg>
    <p:spTree>
      <p:nvGrpSpPr>
        <p:cNvPr id="277" name="Shape 277"/>
        <p:cNvGrpSpPr/>
        <p:nvPr/>
      </p:nvGrpSpPr>
      <p:grpSpPr>
        <a:xfrm>
          <a:off x="0" y="0"/>
          <a:ext cx="0" cy="0"/>
          <a:chOff x="0" y="0"/>
          <a:chExt cx="0" cy="0"/>
        </a:xfrm>
      </p:grpSpPr>
      <p:sp>
        <p:nvSpPr>
          <p:cNvPr id="278" name="Google Shape;278;p49"/>
          <p:cNvSpPr/>
          <p:nvPr/>
        </p:nvSpPr>
        <p:spPr>
          <a:xfrm>
            <a:off x="0" y="2438400"/>
            <a:ext cx="8378381" cy="1525524"/>
          </a:xfrm>
          <a:custGeom>
            <a:rect b="b" l="l" r="r" t="t"/>
            <a:pathLst>
              <a:path extrusionOk="0" h="1676400" w="7848600">
                <a:moveTo>
                  <a:pt x="0" y="0"/>
                </a:moveTo>
                <a:lnTo>
                  <a:pt x="7848600" y="0"/>
                </a:lnTo>
                <a:lnTo>
                  <a:pt x="7200530" y="1667522"/>
                </a:lnTo>
                <a:lnTo>
                  <a:pt x="0" y="1676400"/>
                </a:ln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9" name="Google Shape;279;p49"/>
          <p:cNvSpPr txBox="1"/>
          <p:nvPr>
            <p:ph idx="1" type="subTitle"/>
          </p:nvPr>
        </p:nvSpPr>
        <p:spPr>
          <a:xfrm>
            <a:off x="228600" y="4265676"/>
            <a:ext cx="7391400" cy="685800"/>
          </a:xfrm>
          <a:prstGeom prst="rect">
            <a:avLst/>
          </a:prstGeom>
          <a:noFill/>
          <a:ln>
            <a:noFill/>
          </a:ln>
        </p:spPr>
        <p:txBody>
          <a:bodyPr anchorCtr="0" anchor="t" bIns="45700" lIns="91425" spcFirstLastPara="1" rIns="91425" wrap="square" tIns="45700">
            <a:noAutofit/>
          </a:bodyPr>
          <a:lstStyle>
            <a:lvl1pPr lvl="0" rtl="0" algn="l">
              <a:spcBef>
                <a:spcPts val="560"/>
              </a:spcBef>
              <a:spcAft>
                <a:spcPts val="0"/>
              </a:spcAft>
              <a:buClr>
                <a:srgbClr val="2A2A2D"/>
              </a:buClr>
              <a:buSzPts val="2800"/>
              <a:buNone/>
              <a:defRPr sz="2800">
                <a:solidFill>
                  <a:srgbClr val="2A2A2D"/>
                </a:solidFill>
              </a:defRPr>
            </a:lvl1pPr>
            <a:lvl2pPr lvl="1" rtl="0" algn="ctr">
              <a:spcBef>
                <a:spcPts val="560"/>
              </a:spcBef>
              <a:spcAft>
                <a:spcPts val="0"/>
              </a:spcAft>
              <a:buClr>
                <a:srgbClr val="898989"/>
              </a:buClr>
              <a:buSzPts val="2800"/>
              <a:buNone/>
              <a:defRPr>
                <a:solidFill>
                  <a:srgbClr val="898989"/>
                </a:solidFill>
              </a:defRPr>
            </a:lvl2pPr>
            <a:lvl3pPr lvl="2" rtl="0" algn="ctr">
              <a:spcBef>
                <a:spcPts val="480"/>
              </a:spcBef>
              <a:spcAft>
                <a:spcPts val="0"/>
              </a:spcAft>
              <a:buClr>
                <a:srgbClr val="898989"/>
              </a:buClr>
              <a:buSzPts val="2400"/>
              <a:buNone/>
              <a:defRPr>
                <a:solidFill>
                  <a:srgbClr val="898989"/>
                </a:solidFill>
              </a:defRPr>
            </a:lvl3pPr>
            <a:lvl4pPr lvl="3" rtl="0" algn="ctr">
              <a:spcBef>
                <a:spcPts val="400"/>
              </a:spcBef>
              <a:spcAft>
                <a:spcPts val="0"/>
              </a:spcAft>
              <a:buClr>
                <a:srgbClr val="898989"/>
              </a:buClr>
              <a:buSzPts val="2000"/>
              <a:buNone/>
              <a:defRPr>
                <a:solidFill>
                  <a:srgbClr val="898989"/>
                </a:solidFill>
              </a:defRPr>
            </a:lvl4pPr>
            <a:lvl5pPr lvl="4" rtl="0" algn="ctr">
              <a:spcBef>
                <a:spcPts val="400"/>
              </a:spcBef>
              <a:spcAft>
                <a:spcPts val="0"/>
              </a:spcAft>
              <a:buClr>
                <a:srgbClr val="898989"/>
              </a:buClr>
              <a:buSzPts val="2000"/>
              <a:buNone/>
              <a:defRPr>
                <a:solidFill>
                  <a:srgbClr val="898989"/>
                </a:solidFill>
              </a:defRPr>
            </a:lvl5pPr>
            <a:lvl6pPr lvl="5" rtl="0" algn="ctr">
              <a:spcBef>
                <a:spcPts val="400"/>
              </a:spcBef>
              <a:spcAft>
                <a:spcPts val="0"/>
              </a:spcAft>
              <a:buClr>
                <a:srgbClr val="898989"/>
              </a:buClr>
              <a:buSzPts val="2000"/>
              <a:buNone/>
              <a:defRPr>
                <a:solidFill>
                  <a:srgbClr val="898989"/>
                </a:solidFill>
              </a:defRPr>
            </a:lvl6pPr>
            <a:lvl7pPr lvl="6" rtl="0" algn="ctr">
              <a:spcBef>
                <a:spcPts val="400"/>
              </a:spcBef>
              <a:spcAft>
                <a:spcPts val="0"/>
              </a:spcAft>
              <a:buClr>
                <a:srgbClr val="898989"/>
              </a:buClr>
              <a:buSzPts val="2000"/>
              <a:buNone/>
              <a:defRPr>
                <a:solidFill>
                  <a:srgbClr val="898989"/>
                </a:solidFill>
              </a:defRPr>
            </a:lvl7pPr>
            <a:lvl8pPr lvl="7" rtl="0" algn="ctr">
              <a:spcBef>
                <a:spcPts val="400"/>
              </a:spcBef>
              <a:spcAft>
                <a:spcPts val="0"/>
              </a:spcAft>
              <a:buClr>
                <a:srgbClr val="898989"/>
              </a:buClr>
              <a:buSzPts val="2000"/>
              <a:buNone/>
              <a:defRPr>
                <a:solidFill>
                  <a:srgbClr val="898989"/>
                </a:solidFill>
              </a:defRPr>
            </a:lvl8pPr>
            <a:lvl9pPr lvl="8" rtl="0" algn="ctr">
              <a:spcBef>
                <a:spcPts val="400"/>
              </a:spcBef>
              <a:spcAft>
                <a:spcPts val="0"/>
              </a:spcAft>
              <a:buClr>
                <a:srgbClr val="898989"/>
              </a:buClr>
              <a:buSzPts val="2000"/>
              <a:buNone/>
              <a:defRPr>
                <a:solidFill>
                  <a:srgbClr val="898989"/>
                </a:solidFill>
              </a:defRPr>
            </a:lvl9pPr>
          </a:lstStyle>
          <a:p/>
        </p:txBody>
      </p:sp>
      <p:sp>
        <p:nvSpPr>
          <p:cNvPr id="280" name="Google Shape;280;p49"/>
          <p:cNvSpPr txBox="1"/>
          <p:nvPr>
            <p:ph idx="12" type="sldNum"/>
          </p:nvPr>
        </p:nvSpPr>
        <p:spPr>
          <a:xfrm>
            <a:off x="91440" y="6428232"/>
            <a:ext cx="402300" cy="244500"/>
          </a:xfrm>
          <a:prstGeom prst="rect">
            <a:avLst/>
          </a:prstGeom>
          <a:noFill/>
          <a:ln>
            <a:noFill/>
          </a:ln>
        </p:spPr>
        <p:txBody>
          <a:bodyPr anchorCtr="0" anchor="ctr" bIns="45700" lIns="91425" spcFirstLastPara="1" rIns="91425" wrap="square" tIns="45700">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en"/>
              <a:t>‹#›</a:t>
            </a:fld>
            <a:endParaRPr/>
          </a:p>
        </p:txBody>
      </p:sp>
      <p:sp>
        <p:nvSpPr>
          <p:cNvPr id="281" name="Google Shape;281;p49"/>
          <p:cNvSpPr txBox="1"/>
          <p:nvPr>
            <p:ph type="title"/>
          </p:nvPr>
        </p:nvSpPr>
        <p:spPr>
          <a:xfrm>
            <a:off x="228600" y="2438400"/>
            <a:ext cx="7391400" cy="15240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Clr>
                <a:schemeClr val="lt2"/>
              </a:buClr>
              <a:buSzPts val="5400"/>
              <a:buFont typeface="Arial Black"/>
              <a:buNone/>
              <a:defRPr b="1" sz="5400" cap="none">
                <a:solidFill>
                  <a:schemeClr val="lt2"/>
                </a:solidFill>
                <a:latin typeface="Arial Black"/>
                <a:ea typeface="Arial Black"/>
                <a:cs typeface="Arial Black"/>
                <a:sym typeface="Arial Black"/>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stacked content">
  <p:cSld name="2 stacked content">
    <p:spTree>
      <p:nvGrpSpPr>
        <p:cNvPr id="282" name="Shape 282"/>
        <p:cNvGrpSpPr/>
        <p:nvPr/>
      </p:nvGrpSpPr>
      <p:grpSpPr>
        <a:xfrm>
          <a:off x="0" y="0"/>
          <a:ext cx="0" cy="0"/>
          <a:chOff x="0" y="0"/>
          <a:chExt cx="0" cy="0"/>
        </a:xfrm>
      </p:grpSpPr>
      <p:sp>
        <p:nvSpPr>
          <p:cNvPr id="283" name="Google Shape;283;p50"/>
          <p:cNvSpPr/>
          <p:nvPr/>
        </p:nvSpPr>
        <p:spPr>
          <a:xfrm>
            <a:off x="128726" y="152400"/>
            <a:ext cx="8862900" cy="65880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4" name="Google Shape;284;p5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85" name="Google Shape;285;p50"/>
          <p:cNvSpPr txBox="1"/>
          <p:nvPr>
            <p:ph idx="1" type="body"/>
          </p:nvPr>
        </p:nvSpPr>
        <p:spPr>
          <a:xfrm>
            <a:off x="457200" y="1600201"/>
            <a:ext cx="8229600" cy="2133600"/>
          </a:xfrm>
          <a:prstGeom prst="rect">
            <a:avLst/>
          </a:prstGeom>
          <a:noFill/>
          <a:ln>
            <a:noFill/>
          </a:ln>
        </p:spPr>
        <p:txBody>
          <a:bodyPr anchorCtr="0" anchor="t" bIns="45700" lIns="91425" spcFirstLastPara="1" rIns="91425" wrap="square" tIns="45700">
            <a:noAutofit/>
          </a:bodyPr>
          <a:lstStyle>
            <a:lvl1pPr indent="-406400" lvl="0" marL="457200" rtl="0" algn="l">
              <a:spcBef>
                <a:spcPts val="560"/>
              </a:spcBef>
              <a:spcAft>
                <a:spcPts val="0"/>
              </a:spcAft>
              <a:buClr>
                <a:schemeClr val="dk1"/>
              </a:buClr>
              <a:buSzPts val="2800"/>
              <a:buChar char="•"/>
              <a:defRPr sz="2800"/>
            </a:lvl1pPr>
            <a:lvl2pPr indent="-381000" lvl="1" marL="914400" rtl="0" algn="l">
              <a:spcBef>
                <a:spcPts val="480"/>
              </a:spcBef>
              <a:spcAft>
                <a:spcPts val="0"/>
              </a:spcAft>
              <a:buClr>
                <a:schemeClr val="dk1"/>
              </a:buClr>
              <a:buSzPts val="2400"/>
              <a:buChar char="–"/>
              <a:defRPr sz="2400"/>
            </a:lvl2pPr>
            <a:lvl3pPr indent="-355600" lvl="2" marL="1371600" rtl="0" algn="l">
              <a:spcBef>
                <a:spcPts val="400"/>
              </a:spcBef>
              <a:spcAft>
                <a:spcPts val="0"/>
              </a:spcAft>
              <a:buClr>
                <a:schemeClr val="dk1"/>
              </a:buClr>
              <a:buSzPts val="2000"/>
              <a:buChar char="•"/>
              <a:defRPr sz="2000"/>
            </a:lvl3pPr>
            <a:lvl4pPr indent="-342900" lvl="3" marL="1828800" rtl="0" algn="l">
              <a:spcBef>
                <a:spcPts val="360"/>
              </a:spcBef>
              <a:spcAft>
                <a:spcPts val="0"/>
              </a:spcAft>
              <a:buClr>
                <a:schemeClr val="dk1"/>
              </a:buClr>
              <a:buSzPts val="1800"/>
              <a:buChar char="–"/>
              <a:defRPr sz="1800"/>
            </a:lvl4pPr>
            <a:lvl5pPr indent="-342900" lvl="4" marL="2286000" rtl="0" algn="l">
              <a:spcBef>
                <a:spcPts val="360"/>
              </a:spcBef>
              <a:spcAft>
                <a:spcPts val="0"/>
              </a:spcAft>
              <a:buClr>
                <a:schemeClr val="dk1"/>
              </a:buClr>
              <a:buSzPts val="1800"/>
              <a:buChar char="»"/>
              <a:defRPr sz="1800"/>
            </a:lvl5pPr>
            <a:lvl6pPr indent="-342900" lvl="5" marL="2743200" rtl="0" algn="l">
              <a:spcBef>
                <a:spcPts val="360"/>
              </a:spcBef>
              <a:spcAft>
                <a:spcPts val="0"/>
              </a:spcAft>
              <a:buClr>
                <a:schemeClr val="dk1"/>
              </a:buClr>
              <a:buSzPts val="1800"/>
              <a:buChar char="•"/>
              <a:defRPr sz="1800"/>
            </a:lvl6pPr>
            <a:lvl7pPr indent="-342900" lvl="6" marL="3200400" rtl="0" algn="l">
              <a:spcBef>
                <a:spcPts val="360"/>
              </a:spcBef>
              <a:spcAft>
                <a:spcPts val="0"/>
              </a:spcAft>
              <a:buClr>
                <a:schemeClr val="dk1"/>
              </a:buClr>
              <a:buSzPts val="1800"/>
              <a:buChar char="•"/>
              <a:defRPr sz="1800"/>
            </a:lvl7pPr>
            <a:lvl8pPr indent="-342900" lvl="7" marL="3657600" rtl="0" algn="l">
              <a:spcBef>
                <a:spcPts val="360"/>
              </a:spcBef>
              <a:spcAft>
                <a:spcPts val="0"/>
              </a:spcAft>
              <a:buClr>
                <a:schemeClr val="dk1"/>
              </a:buClr>
              <a:buSzPts val="1800"/>
              <a:buChar char="•"/>
              <a:defRPr sz="1800"/>
            </a:lvl8pPr>
            <a:lvl9pPr indent="-342900" lvl="8" marL="4114800" rtl="0" algn="l">
              <a:spcBef>
                <a:spcPts val="360"/>
              </a:spcBef>
              <a:spcAft>
                <a:spcPts val="0"/>
              </a:spcAft>
              <a:buClr>
                <a:schemeClr val="dk1"/>
              </a:buClr>
              <a:buSzPts val="1800"/>
              <a:buChar char="•"/>
              <a:defRPr sz="1800"/>
            </a:lvl9pPr>
          </a:lstStyle>
          <a:p/>
        </p:txBody>
      </p:sp>
      <p:sp>
        <p:nvSpPr>
          <p:cNvPr id="286" name="Google Shape;286;p50"/>
          <p:cNvSpPr txBox="1"/>
          <p:nvPr>
            <p:ph idx="2" type="body"/>
          </p:nvPr>
        </p:nvSpPr>
        <p:spPr>
          <a:xfrm>
            <a:off x="457200" y="3733801"/>
            <a:ext cx="8229600" cy="2392500"/>
          </a:xfrm>
          <a:prstGeom prst="rect">
            <a:avLst/>
          </a:prstGeom>
          <a:noFill/>
          <a:ln>
            <a:noFill/>
          </a:ln>
        </p:spPr>
        <p:txBody>
          <a:bodyPr anchorCtr="0" anchor="t" bIns="45700" lIns="91425" spcFirstLastPara="1" rIns="91425" wrap="square" tIns="45700">
            <a:noAutofit/>
          </a:bodyPr>
          <a:lstStyle>
            <a:lvl1pPr indent="-406400" lvl="0" marL="457200" rtl="0" algn="l">
              <a:spcBef>
                <a:spcPts val="560"/>
              </a:spcBef>
              <a:spcAft>
                <a:spcPts val="0"/>
              </a:spcAft>
              <a:buClr>
                <a:schemeClr val="dk1"/>
              </a:buClr>
              <a:buSzPts val="2800"/>
              <a:buChar char="•"/>
              <a:defRPr sz="2800"/>
            </a:lvl1pPr>
            <a:lvl2pPr indent="-381000" lvl="1" marL="914400" rtl="0" algn="l">
              <a:spcBef>
                <a:spcPts val="480"/>
              </a:spcBef>
              <a:spcAft>
                <a:spcPts val="0"/>
              </a:spcAft>
              <a:buClr>
                <a:schemeClr val="dk1"/>
              </a:buClr>
              <a:buSzPts val="2400"/>
              <a:buChar char="–"/>
              <a:defRPr sz="2400"/>
            </a:lvl2pPr>
            <a:lvl3pPr indent="-355600" lvl="2" marL="1371600" rtl="0" algn="l">
              <a:spcBef>
                <a:spcPts val="400"/>
              </a:spcBef>
              <a:spcAft>
                <a:spcPts val="0"/>
              </a:spcAft>
              <a:buClr>
                <a:schemeClr val="dk1"/>
              </a:buClr>
              <a:buSzPts val="2000"/>
              <a:buChar char="•"/>
              <a:defRPr sz="2000"/>
            </a:lvl3pPr>
            <a:lvl4pPr indent="-342900" lvl="3" marL="1828800" rtl="0" algn="l">
              <a:spcBef>
                <a:spcPts val="360"/>
              </a:spcBef>
              <a:spcAft>
                <a:spcPts val="0"/>
              </a:spcAft>
              <a:buClr>
                <a:schemeClr val="dk1"/>
              </a:buClr>
              <a:buSzPts val="1800"/>
              <a:buChar char="–"/>
              <a:defRPr sz="1800"/>
            </a:lvl4pPr>
            <a:lvl5pPr indent="-342900" lvl="4" marL="2286000" rtl="0" algn="l">
              <a:spcBef>
                <a:spcPts val="360"/>
              </a:spcBef>
              <a:spcAft>
                <a:spcPts val="0"/>
              </a:spcAft>
              <a:buClr>
                <a:schemeClr val="dk1"/>
              </a:buClr>
              <a:buSzPts val="1800"/>
              <a:buChar char="»"/>
              <a:defRPr sz="1800"/>
            </a:lvl5pPr>
            <a:lvl6pPr indent="-342900" lvl="5" marL="2743200" rtl="0" algn="l">
              <a:spcBef>
                <a:spcPts val="360"/>
              </a:spcBef>
              <a:spcAft>
                <a:spcPts val="0"/>
              </a:spcAft>
              <a:buClr>
                <a:schemeClr val="dk1"/>
              </a:buClr>
              <a:buSzPts val="1800"/>
              <a:buChar char="•"/>
              <a:defRPr sz="1800"/>
            </a:lvl6pPr>
            <a:lvl7pPr indent="-342900" lvl="6" marL="3200400" rtl="0" algn="l">
              <a:spcBef>
                <a:spcPts val="360"/>
              </a:spcBef>
              <a:spcAft>
                <a:spcPts val="0"/>
              </a:spcAft>
              <a:buClr>
                <a:schemeClr val="dk1"/>
              </a:buClr>
              <a:buSzPts val="1800"/>
              <a:buChar char="•"/>
              <a:defRPr sz="1800"/>
            </a:lvl7pPr>
            <a:lvl8pPr indent="-342900" lvl="7" marL="3657600" rtl="0" algn="l">
              <a:spcBef>
                <a:spcPts val="360"/>
              </a:spcBef>
              <a:spcAft>
                <a:spcPts val="0"/>
              </a:spcAft>
              <a:buClr>
                <a:schemeClr val="dk1"/>
              </a:buClr>
              <a:buSzPts val="1800"/>
              <a:buChar char="•"/>
              <a:defRPr sz="1800"/>
            </a:lvl8pPr>
            <a:lvl9pPr indent="-342900" lvl="8" marL="4114800" rtl="0" algn="l">
              <a:spcBef>
                <a:spcPts val="360"/>
              </a:spcBef>
              <a:spcAft>
                <a:spcPts val="0"/>
              </a:spcAft>
              <a:buClr>
                <a:schemeClr val="dk1"/>
              </a:buClr>
              <a:buSzPts val="1800"/>
              <a:buChar char="•"/>
              <a:defRPr sz="1800"/>
            </a:lvl9pPr>
          </a:lstStyle>
          <a:p/>
        </p:txBody>
      </p:sp>
      <p:pic>
        <p:nvPicPr>
          <p:cNvPr id="287" name="Google Shape;287;p50"/>
          <p:cNvPicPr preferRelativeResize="0"/>
          <p:nvPr/>
        </p:nvPicPr>
        <p:blipFill rotWithShape="1">
          <a:blip r:embed="rId2">
            <a:alphaModFix/>
          </a:blip>
          <a:srcRect b="0" l="0" r="0" t="0"/>
          <a:stretch/>
        </p:blipFill>
        <p:spPr>
          <a:xfrm>
            <a:off x="128726" y="6243656"/>
            <a:ext cx="532863" cy="496858"/>
          </a:xfrm>
          <a:prstGeom prst="rect">
            <a:avLst/>
          </a:prstGeom>
          <a:noFill/>
          <a:ln>
            <a:noFill/>
          </a:ln>
        </p:spPr>
      </p:pic>
      <p:pic>
        <p:nvPicPr>
          <p:cNvPr id="288" name="Google Shape;288;p50"/>
          <p:cNvPicPr preferRelativeResize="0"/>
          <p:nvPr/>
        </p:nvPicPr>
        <p:blipFill rotWithShape="1">
          <a:blip r:embed="rId3">
            <a:alphaModFix/>
          </a:blip>
          <a:srcRect b="0" l="0" r="0" t="0"/>
          <a:stretch/>
        </p:blipFill>
        <p:spPr>
          <a:xfrm>
            <a:off x="8510002" y="6324600"/>
            <a:ext cx="481598" cy="324276"/>
          </a:xfrm>
          <a:prstGeom prst="rect">
            <a:avLst/>
          </a:prstGeom>
          <a:noFill/>
          <a:ln>
            <a:noFill/>
          </a:ln>
        </p:spPr>
      </p:pic>
      <p:sp>
        <p:nvSpPr>
          <p:cNvPr id="289" name="Google Shape;289;p50"/>
          <p:cNvSpPr txBox="1"/>
          <p:nvPr>
            <p:ph idx="12" type="sldNum"/>
          </p:nvPr>
        </p:nvSpPr>
        <p:spPr>
          <a:xfrm>
            <a:off x="91440" y="6428232"/>
            <a:ext cx="402300" cy="244500"/>
          </a:xfrm>
          <a:prstGeom prst="rect">
            <a:avLst/>
          </a:prstGeom>
          <a:noFill/>
          <a:ln>
            <a:noFill/>
          </a:ln>
        </p:spPr>
        <p:txBody>
          <a:bodyPr anchorCtr="0" anchor="ctr" bIns="45700" lIns="91425" spcFirstLastPara="1" rIns="91425" wrap="square" tIns="45700">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en"/>
              <a:t>‹#›</a:t>
            </a:fld>
            <a:endParaRPr/>
          </a:p>
        </p:txBody>
      </p:sp>
      <p:sp>
        <p:nvSpPr>
          <p:cNvPr id="290" name="Google Shape;290;p50"/>
          <p:cNvSpPr/>
          <p:nvPr/>
        </p:nvSpPr>
        <p:spPr>
          <a:xfrm>
            <a:off x="8382000" y="6289685"/>
            <a:ext cx="609600" cy="415800"/>
          </a:xfrm>
          <a:prstGeom prst="rect">
            <a:avLst/>
          </a:prstGeom>
          <a:solidFill>
            <a:srgbClr val="F2F2F2">
              <a:alpha val="3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ntent with Titles" type="twoTxTwoObj">
  <p:cSld name="TWO_OBJECTS_WITH_TEXT">
    <p:spTree>
      <p:nvGrpSpPr>
        <p:cNvPr id="291" name="Shape 291"/>
        <p:cNvGrpSpPr/>
        <p:nvPr/>
      </p:nvGrpSpPr>
      <p:grpSpPr>
        <a:xfrm>
          <a:off x="0" y="0"/>
          <a:ext cx="0" cy="0"/>
          <a:chOff x="0" y="0"/>
          <a:chExt cx="0" cy="0"/>
        </a:xfrm>
      </p:grpSpPr>
      <p:sp>
        <p:nvSpPr>
          <p:cNvPr id="292" name="Google Shape;292;p51"/>
          <p:cNvSpPr/>
          <p:nvPr/>
        </p:nvSpPr>
        <p:spPr>
          <a:xfrm>
            <a:off x="128726" y="152400"/>
            <a:ext cx="8862900" cy="65880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3" name="Google Shape;293;p5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Clr>
                <a:schemeClr val="dk1"/>
              </a:buClr>
              <a:buSzPts val="44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94" name="Google Shape;294;p51"/>
          <p:cNvSpPr txBox="1"/>
          <p:nvPr>
            <p:ph idx="1" type="body"/>
          </p:nvPr>
        </p:nvSpPr>
        <p:spPr>
          <a:xfrm>
            <a:off x="457200" y="1535113"/>
            <a:ext cx="4040100" cy="639900"/>
          </a:xfrm>
          <a:prstGeom prst="rect">
            <a:avLst/>
          </a:prstGeom>
          <a:noFill/>
          <a:ln>
            <a:noFill/>
          </a:ln>
        </p:spPr>
        <p:txBody>
          <a:bodyPr anchorCtr="0" anchor="b" bIns="45700" lIns="91425" spcFirstLastPara="1" rIns="91425" wrap="square" tIns="45700">
            <a:noAutofit/>
          </a:bodyPr>
          <a:lstStyle>
            <a:lvl1pPr indent="-228600" lvl="0" marL="457200" rtl="0" algn="l">
              <a:spcBef>
                <a:spcPts val="480"/>
              </a:spcBef>
              <a:spcAft>
                <a:spcPts val="0"/>
              </a:spcAft>
              <a:buClr>
                <a:schemeClr val="dk1"/>
              </a:buClr>
              <a:buSzPts val="2400"/>
              <a:buNone/>
              <a:defRPr b="1" sz="2400"/>
            </a:lvl1pPr>
            <a:lvl2pPr indent="-228600" lvl="1" marL="914400" rtl="0" algn="l">
              <a:spcBef>
                <a:spcPts val="400"/>
              </a:spcBef>
              <a:spcAft>
                <a:spcPts val="0"/>
              </a:spcAft>
              <a:buClr>
                <a:schemeClr val="dk1"/>
              </a:buClr>
              <a:buSzPts val="2000"/>
              <a:buNone/>
              <a:defRPr b="1" sz="2000"/>
            </a:lvl2pPr>
            <a:lvl3pPr indent="-228600" lvl="2" marL="1371600" rtl="0" algn="l">
              <a:spcBef>
                <a:spcPts val="360"/>
              </a:spcBef>
              <a:spcAft>
                <a:spcPts val="0"/>
              </a:spcAft>
              <a:buClr>
                <a:schemeClr val="dk1"/>
              </a:buClr>
              <a:buSzPts val="1800"/>
              <a:buNone/>
              <a:defRPr b="1" sz="1800"/>
            </a:lvl3pPr>
            <a:lvl4pPr indent="-228600" lvl="3" marL="1828800" rtl="0" algn="l">
              <a:spcBef>
                <a:spcPts val="320"/>
              </a:spcBef>
              <a:spcAft>
                <a:spcPts val="0"/>
              </a:spcAft>
              <a:buClr>
                <a:schemeClr val="dk1"/>
              </a:buClr>
              <a:buSzPts val="1600"/>
              <a:buNone/>
              <a:defRPr b="1" sz="1600"/>
            </a:lvl4pPr>
            <a:lvl5pPr indent="-228600" lvl="4" marL="2286000" rtl="0" algn="l">
              <a:spcBef>
                <a:spcPts val="320"/>
              </a:spcBef>
              <a:spcAft>
                <a:spcPts val="0"/>
              </a:spcAft>
              <a:buClr>
                <a:schemeClr val="dk1"/>
              </a:buClr>
              <a:buSzPts val="1600"/>
              <a:buNone/>
              <a:defRPr b="1" sz="1600"/>
            </a:lvl5pPr>
            <a:lvl6pPr indent="-228600" lvl="5" marL="2743200" rtl="0" algn="l">
              <a:spcBef>
                <a:spcPts val="320"/>
              </a:spcBef>
              <a:spcAft>
                <a:spcPts val="0"/>
              </a:spcAft>
              <a:buClr>
                <a:schemeClr val="dk1"/>
              </a:buClr>
              <a:buSzPts val="1600"/>
              <a:buNone/>
              <a:defRPr b="1" sz="1600"/>
            </a:lvl6pPr>
            <a:lvl7pPr indent="-228600" lvl="6" marL="3200400" rtl="0" algn="l">
              <a:spcBef>
                <a:spcPts val="320"/>
              </a:spcBef>
              <a:spcAft>
                <a:spcPts val="0"/>
              </a:spcAft>
              <a:buClr>
                <a:schemeClr val="dk1"/>
              </a:buClr>
              <a:buSzPts val="1600"/>
              <a:buNone/>
              <a:defRPr b="1" sz="1600"/>
            </a:lvl7pPr>
            <a:lvl8pPr indent="-228600" lvl="7" marL="3657600" rtl="0" algn="l">
              <a:spcBef>
                <a:spcPts val="320"/>
              </a:spcBef>
              <a:spcAft>
                <a:spcPts val="0"/>
              </a:spcAft>
              <a:buClr>
                <a:schemeClr val="dk1"/>
              </a:buClr>
              <a:buSzPts val="1600"/>
              <a:buNone/>
              <a:defRPr b="1" sz="1600"/>
            </a:lvl8pPr>
            <a:lvl9pPr indent="-228600" lvl="8" marL="4114800" rtl="0" algn="l">
              <a:spcBef>
                <a:spcPts val="320"/>
              </a:spcBef>
              <a:spcAft>
                <a:spcPts val="0"/>
              </a:spcAft>
              <a:buClr>
                <a:schemeClr val="dk1"/>
              </a:buClr>
              <a:buSzPts val="1600"/>
              <a:buNone/>
              <a:defRPr b="1" sz="1600"/>
            </a:lvl9pPr>
          </a:lstStyle>
          <a:p/>
        </p:txBody>
      </p:sp>
      <p:sp>
        <p:nvSpPr>
          <p:cNvPr id="295" name="Google Shape;295;p51"/>
          <p:cNvSpPr txBox="1"/>
          <p:nvPr>
            <p:ph idx="2" type="body"/>
          </p:nvPr>
        </p:nvSpPr>
        <p:spPr>
          <a:xfrm>
            <a:off x="457200" y="2174875"/>
            <a:ext cx="4040100" cy="3951300"/>
          </a:xfrm>
          <a:prstGeom prst="rect">
            <a:avLst/>
          </a:prstGeom>
          <a:noFill/>
          <a:ln>
            <a:noFill/>
          </a:ln>
        </p:spPr>
        <p:txBody>
          <a:bodyPr anchorCtr="0" anchor="t" bIns="45700" lIns="91425" spcFirstLastPara="1" rIns="91425" wrap="square" tIns="45700">
            <a:noAutofit/>
          </a:bodyPr>
          <a:lstStyle>
            <a:lvl1pPr indent="-381000" lvl="0" marL="457200" rtl="0" algn="l">
              <a:spcBef>
                <a:spcPts val="480"/>
              </a:spcBef>
              <a:spcAft>
                <a:spcPts val="0"/>
              </a:spcAft>
              <a:buClr>
                <a:schemeClr val="dk1"/>
              </a:buClr>
              <a:buSzPts val="2400"/>
              <a:buChar char="•"/>
              <a:defRPr sz="2400"/>
            </a:lvl1pPr>
            <a:lvl2pPr indent="-355600" lvl="1" marL="914400" rtl="0" algn="l">
              <a:spcBef>
                <a:spcPts val="400"/>
              </a:spcBef>
              <a:spcAft>
                <a:spcPts val="0"/>
              </a:spcAft>
              <a:buClr>
                <a:schemeClr val="dk1"/>
              </a:buClr>
              <a:buSzPts val="2000"/>
              <a:buChar char="–"/>
              <a:defRPr sz="2000"/>
            </a:lvl2pPr>
            <a:lvl3pPr indent="-342900" lvl="2" marL="1371600" rtl="0" algn="l">
              <a:spcBef>
                <a:spcPts val="360"/>
              </a:spcBef>
              <a:spcAft>
                <a:spcPts val="0"/>
              </a:spcAft>
              <a:buClr>
                <a:schemeClr val="dk1"/>
              </a:buClr>
              <a:buSzPts val="1800"/>
              <a:buChar char="•"/>
              <a:defRPr sz="1800"/>
            </a:lvl3pPr>
            <a:lvl4pPr indent="-330200" lvl="3" marL="1828800" rtl="0" algn="l">
              <a:spcBef>
                <a:spcPts val="320"/>
              </a:spcBef>
              <a:spcAft>
                <a:spcPts val="0"/>
              </a:spcAft>
              <a:buClr>
                <a:schemeClr val="dk1"/>
              </a:buClr>
              <a:buSzPts val="1600"/>
              <a:buChar char="–"/>
              <a:defRPr sz="1600"/>
            </a:lvl4pPr>
            <a:lvl5pPr indent="-330200" lvl="4" marL="2286000" rtl="0" algn="l">
              <a:spcBef>
                <a:spcPts val="320"/>
              </a:spcBef>
              <a:spcAft>
                <a:spcPts val="0"/>
              </a:spcAft>
              <a:buClr>
                <a:schemeClr val="dk1"/>
              </a:buClr>
              <a:buSzPts val="1600"/>
              <a:buChar char="»"/>
              <a:defRPr sz="1600"/>
            </a:lvl5pPr>
            <a:lvl6pPr indent="-330200" lvl="5" marL="2743200" rtl="0" algn="l">
              <a:spcBef>
                <a:spcPts val="320"/>
              </a:spcBef>
              <a:spcAft>
                <a:spcPts val="0"/>
              </a:spcAft>
              <a:buClr>
                <a:schemeClr val="dk1"/>
              </a:buClr>
              <a:buSzPts val="1600"/>
              <a:buChar char="•"/>
              <a:defRPr sz="1600"/>
            </a:lvl6pPr>
            <a:lvl7pPr indent="-330200" lvl="6" marL="3200400" rtl="0" algn="l">
              <a:spcBef>
                <a:spcPts val="320"/>
              </a:spcBef>
              <a:spcAft>
                <a:spcPts val="0"/>
              </a:spcAft>
              <a:buClr>
                <a:schemeClr val="dk1"/>
              </a:buClr>
              <a:buSzPts val="1600"/>
              <a:buChar char="•"/>
              <a:defRPr sz="1600"/>
            </a:lvl7pPr>
            <a:lvl8pPr indent="-330200" lvl="7" marL="3657600" rtl="0" algn="l">
              <a:spcBef>
                <a:spcPts val="320"/>
              </a:spcBef>
              <a:spcAft>
                <a:spcPts val="0"/>
              </a:spcAft>
              <a:buClr>
                <a:schemeClr val="dk1"/>
              </a:buClr>
              <a:buSzPts val="1600"/>
              <a:buChar char="•"/>
              <a:defRPr sz="1600"/>
            </a:lvl8pPr>
            <a:lvl9pPr indent="-330200" lvl="8" marL="4114800" rtl="0" algn="l">
              <a:spcBef>
                <a:spcPts val="320"/>
              </a:spcBef>
              <a:spcAft>
                <a:spcPts val="0"/>
              </a:spcAft>
              <a:buClr>
                <a:schemeClr val="dk1"/>
              </a:buClr>
              <a:buSzPts val="1600"/>
              <a:buChar char="•"/>
              <a:defRPr sz="1600"/>
            </a:lvl9pPr>
          </a:lstStyle>
          <a:p/>
        </p:txBody>
      </p:sp>
      <p:sp>
        <p:nvSpPr>
          <p:cNvPr id="296" name="Google Shape;296;p51"/>
          <p:cNvSpPr txBox="1"/>
          <p:nvPr>
            <p:ph idx="3" type="body"/>
          </p:nvPr>
        </p:nvSpPr>
        <p:spPr>
          <a:xfrm>
            <a:off x="4645025" y="1535113"/>
            <a:ext cx="4041900" cy="639900"/>
          </a:xfrm>
          <a:prstGeom prst="rect">
            <a:avLst/>
          </a:prstGeom>
          <a:noFill/>
          <a:ln>
            <a:noFill/>
          </a:ln>
        </p:spPr>
        <p:txBody>
          <a:bodyPr anchorCtr="0" anchor="b" bIns="45700" lIns="91425" spcFirstLastPara="1" rIns="91425" wrap="square" tIns="45700">
            <a:noAutofit/>
          </a:bodyPr>
          <a:lstStyle>
            <a:lvl1pPr indent="-228600" lvl="0" marL="457200" rtl="0" algn="l">
              <a:spcBef>
                <a:spcPts val="480"/>
              </a:spcBef>
              <a:spcAft>
                <a:spcPts val="0"/>
              </a:spcAft>
              <a:buClr>
                <a:schemeClr val="dk1"/>
              </a:buClr>
              <a:buSzPts val="2400"/>
              <a:buNone/>
              <a:defRPr b="1" sz="2400"/>
            </a:lvl1pPr>
            <a:lvl2pPr indent="-228600" lvl="1" marL="914400" rtl="0" algn="l">
              <a:spcBef>
                <a:spcPts val="400"/>
              </a:spcBef>
              <a:spcAft>
                <a:spcPts val="0"/>
              </a:spcAft>
              <a:buClr>
                <a:schemeClr val="dk1"/>
              </a:buClr>
              <a:buSzPts val="2000"/>
              <a:buNone/>
              <a:defRPr b="1" sz="2000"/>
            </a:lvl2pPr>
            <a:lvl3pPr indent="-228600" lvl="2" marL="1371600" rtl="0" algn="l">
              <a:spcBef>
                <a:spcPts val="360"/>
              </a:spcBef>
              <a:spcAft>
                <a:spcPts val="0"/>
              </a:spcAft>
              <a:buClr>
                <a:schemeClr val="dk1"/>
              </a:buClr>
              <a:buSzPts val="1800"/>
              <a:buNone/>
              <a:defRPr b="1" sz="1800"/>
            </a:lvl3pPr>
            <a:lvl4pPr indent="-228600" lvl="3" marL="1828800" rtl="0" algn="l">
              <a:spcBef>
                <a:spcPts val="320"/>
              </a:spcBef>
              <a:spcAft>
                <a:spcPts val="0"/>
              </a:spcAft>
              <a:buClr>
                <a:schemeClr val="dk1"/>
              </a:buClr>
              <a:buSzPts val="1600"/>
              <a:buNone/>
              <a:defRPr b="1" sz="1600"/>
            </a:lvl4pPr>
            <a:lvl5pPr indent="-228600" lvl="4" marL="2286000" rtl="0" algn="l">
              <a:spcBef>
                <a:spcPts val="320"/>
              </a:spcBef>
              <a:spcAft>
                <a:spcPts val="0"/>
              </a:spcAft>
              <a:buClr>
                <a:schemeClr val="dk1"/>
              </a:buClr>
              <a:buSzPts val="1600"/>
              <a:buNone/>
              <a:defRPr b="1" sz="1600"/>
            </a:lvl5pPr>
            <a:lvl6pPr indent="-228600" lvl="5" marL="2743200" rtl="0" algn="l">
              <a:spcBef>
                <a:spcPts val="320"/>
              </a:spcBef>
              <a:spcAft>
                <a:spcPts val="0"/>
              </a:spcAft>
              <a:buClr>
                <a:schemeClr val="dk1"/>
              </a:buClr>
              <a:buSzPts val="1600"/>
              <a:buNone/>
              <a:defRPr b="1" sz="1600"/>
            </a:lvl6pPr>
            <a:lvl7pPr indent="-228600" lvl="6" marL="3200400" rtl="0" algn="l">
              <a:spcBef>
                <a:spcPts val="320"/>
              </a:spcBef>
              <a:spcAft>
                <a:spcPts val="0"/>
              </a:spcAft>
              <a:buClr>
                <a:schemeClr val="dk1"/>
              </a:buClr>
              <a:buSzPts val="1600"/>
              <a:buNone/>
              <a:defRPr b="1" sz="1600"/>
            </a:lvl7pPr>
            <a:lvl8pPr indent="-228600" lvl="7" marL="3657600" rtl="0" algn="l">
              <a:spcBef>
                <a:spcPts val="320"/>
              </a:spcBef>
              <a:spcAft>
                <a:spcPts val="0"/>
              </a:spcAft>
              <a:buClr>
                <a:schemeClr val="dk1"/>
              </a:buClr>
              <a:buSzPts val="1600"/>
              <a:buNone/>
              <a:defRPr b="1" sz="1600"/>
            </a:lvl8pPr>
            <a:lvl9pPr indent="-228600" lvl="8" marL="4114800" rtl="0" algn="l">
              <a:spcBef>
                <a:spcPts val="320"/>
              </a:spcBef>
              <a:spcAft>
                <a:spcPts val="0"/>
              </a:spcAft>
              <a:buClr>
                <a:schemeClr val="dk1"/>
              </a:buClr>
              <a:buSzPts val="1600"/>
              <a:buNone/>
              <a:defRPr b="1" sz="1600"/>
            </a:lvl9pPr>
          </a:lstStyle>
          <a:p/>
        </p:txBody>
      </p:sp>
      <p:sp>
        <p:nvSpPr>
          <p:cNvPr id="297" name="Google Shape;297;p51"/>
          <p:cNvSpPr txBox="1"/>
          <p:nvPr>
            <p:ph idx="4" type="body"/>
          </p:nvPr>
        </p:nvSpPr>
        <p:spPr>
          <a:xfrm>
            <a:off x="4645025" y="2174875"/>
            <a:ext cx="4041900" cy="3951300"/>
          </a:xfrm>
          <a:prstGeom prst="rect">
            <a:avLst/>
          </a:prstGeom>
          <a:noFill/>
          <a:ln>
            <a:noFill/>
          </a:ln>
        </p:spPr>
        <p:txBody>
          <a:bodyPr anchorCtr="0" anchor="t" bIns="45700" lIns="91425" spcFirstLastPara="1" rIns="91425" wrap="square" tIns="45700">
            <a:noAutofit/>
          </a:bodyPr>
          <a:lstStyle>
            <a:lvl1pPr indent="-381000" lvl="0" marL="457200" rtl="0" algn="l">
              <a:spcBef>
                <a:spcPts val="480"/>
              </a:spcBef>
              <a:spcAft>
                <a:spcPts val="0"/>
              </a:spcAft>
              <a:buClr>
                <a:schemeClr val="dk1"/>
              </a:buClr>
              <a:buSzPts val="2400"/>
              <a:buChar char="•"/>
              <a:defRPr sz="2400"/>
            </a:lvl1pPr>
            <a:lvl2pPr indent="-355600" lvl="1" marL="914400" rtl="0" algn="l">
              <a:spcBef>
                <a:spcPts val="400"/>
              </a:spcBef>
              <a:spcAft>
                <a:spcPts val="0"/>
              </a:spcAft>
              <a:buClr>
                <a:schemeClr val="dk1"/>
              </a:buClr>
              <a:buSzPts val="2000"/>
              <a:buChar char="–"/>
              <a:defRPr sz="2000"/>
            </a:lvl2pPr>
            <a:lvl3pPr indent="-342900" lvl="2" marL="1371600" rtl="0" algn="l">
              <a:spcBef>
                <a:spcPts val="360"/>
              </a:spcBef>
              <a:spcAft>
                <a:spcPts val="0"/>
              </a:spcAft>
              <a:buClr>
                <a:schemeClr val="dk1"/>
              </a:buClr>
              <a:buSzPts val="1800"/>
              <a:buChar char="•"/>
              <a:defRPr sz="1800"/>
            </a:lvl3pPr>
            <a:lvl4pPr indent="-330200" lvl="3" marL="1828800" rtl="0" algn="l">
              <a:spcBef>
                <a:spcPts val="320"/>
              </a:spcBef>
              <a:spcAft>
                <a:spcPts val="0"/>
              </a:spcAft>
              <a:buClr>
                <a:schemeClr val="dk1"/>
              </a:buClr>
              <a:buSzPts val="1600"/>
              <a:buChar char="–"/>
              <a:defRPr sz="1600"/>
            </a:lvl4pPr>
            <a:lvl5pPr indent="-330200" lvl="4" marL="2286000" rtl="0" algn="l">
              <a:spcBef>
                <a:spcPts val="320"/>
              </a:spcBef>
              <a:spcAft>
                <a:spcPts val="0"/>
              </a:spcAft>
              <a:buClr>
                <a:schemeClr val="dk1"/>
              </a:buClr>
              <a:buSzPts val="1600"/>
              <a:buChar char="»"/>
              <a:defRPr sz="1600"/>
            </a:lvl5pPr>
            <a:lvl6pPr indent="-330200" lvl="5" marL="2743200" rtl="0" algn="l">
              <a:spcBef>
                <a:spcPts val="320"/>
              </a:spcBef>
              <a:spcAft>
                <a:spcPts val="0"/>
              </a:spcAft>
              <a:buClr>
                <a:schemeClr val="dk1"/>
              </a:buClr>
              <a:buSzPts val="1600"/>
              <a:buChar char="•"/>
              <a:defRPr sz="1600"/>
            </a:lvl6pPr>
            <a:lvl7pPr indent="-330200" lvl="6" marL="3200400" rtl="0" algn="l">
              <a:spcBef>
                <a:spcPts val="320"/>
              </a:spcBef>
              <a:spcAft>
                <a:spcPts val="0"/>
              </a:spcAft>
              <a:buClr>
                <a:schemeClr val="dk1"/>
              </a:buClr>
              <a:buSzPts val="1600"/>
              <a:buChar char="•"/>
              <a:defRPr sz="1600"/>
            </a:lvl7pPr>
            <a:lvl8pPr indent="-330200" lvl="7" marL="3657600" rtl="0" algn="l">
              <a:spcBef>
                <a:spcPts val="320"/>
              </a:spcBef>
              <a:spcAft>
                <a:spcPts val="0"/>
              </a:spcAft>
              <a:buClr>
                <a:schemeClr val="dk1"/>
              </a:buClr>
              <a:buSzPts val="1600"/>
              <a:buChar char="•"/>
              <a:defRPr sz="1600"/>
            </a:lvl8pPr>
            <a:lvl9pPr indent="-330200" lvl="8" marL="4114800" rtl="0" algn="l">
              <a:spcBef>
                <a:spcPts val="320"/>
              </a:spcBef>
              <a:spcAft>
                <a:spcPts val="0"/>
              </a:spcAft>
              <a:buClr>
                <a:schemeClr val="dk1"/>
              </a:buClr>
              <a:buSzPts val="1600"/>
              <a:buChar char="•"/>
              <a:defRPr sz="1600"/>
            </a:lvl9pPr>
          </a:lstStyle>
          <a:p/>
        </p:txBody>
      </p:sp>
      <p:pic>
        <p:nvPicPr>
          <p:cNvPr id="298" name="Google Shape;298;p51"/>
          <p:cNvPicPr preferRelativeResize="0"/>
          <p:nvPr/>
        </p:nvPicPr>
        <p:blipFill rotWithShape="1">
          <a:blip r:embed="rId2">
            <a:alphaModFix/>
          </a:blip>
          <a:srcRect b="0" l="0" r="0" t="0"/>
          <a:stretch/>
        </p:blipFill>
        <p:spPr>
          <a:xfrm>
            <a:off x="128726" y="6243656"/>
            <a:ext cx="532863" cy="496858"/>
          </a:xfrm>
          <a:prstGeom prst="rect">
            <a:avLst/>
          </a:prstGeom>
          <a:noFill/>
          <a:ln>
            <a:noFill/>
          </a:ln>
        </p:spPr>
      </p:pic>
      <p:pic>
        <p:nvPicPr>
          <p:cNvPr id="299" name="Google Shape;299;p51"/>
          <p:cNvPicPr preferRelativeResize="0"/>
          <p:nvPr/>
        </p:nvPicPr>
        <p:blipFill rotWithShape="1">
          <a:blip r:embed="rId3">
            <a:alphaModFix/>
          </a:blip>
          <a:srcRect b="0" l="0" r="0" t="0"/>
          <a:stretch/>
        </p:blipFill>
        <p:spPr>
          <a:xfrm>
            <a:off x="8510002" y="6324600"/>
            <a:ext cx="481598" cy="324276"/>
          </a:xfrm>
          <a:prstGeom prst="rect">
            <a:avLst/>
          </a:prstGeom>
          <a:noFill/>
          <a:ln>
            <a:noFill/>
          </a:ln>
        </p:spPr>
      </p:pic>
      <p:sp>
        <p:nvSpPr>
          <p:cNvPr id="300" name="Google Shape;300;p51"/>
          <p:cNvSpPr txBox="1"/>
          <p:nvPr>
            <p:ph idx="12" type="sldNum"/>
          </p:nvPr>
        </p:nvSpPr>
        <p:spPr>
          <a:xfrm>
            <a:off x="91440" y="6428232"/>
            <a:ext cx="402300" cy="244500"/>
          </a:xfrm>
          <a:prstGeom prst="rect">
            <a:avLst/>
          </a:prstGeom>
          <a:noFill/>
          <a:ln>
            <a:noFill/>
          </a:ln>
        </p:spPr>
        <p:txBody>
          <a:bodyPr anchorCtr="0" anchor="ctr" bIns="45700" lIns="91425" spcFirstLastPara="1" rIns="91425" wrap="square" tIns="45700">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en"/>
              <a:t>‹#›</a:t>
            </a:fld>
            <a:endParaRPr/>
          </a:p>
        </p:txBody>
      </p:sp>
      <p:sp>
        <p:nvSpPr>
          <p:cNvPr id="301" name="Google Shape;301;p51"/>
          <p:cNvSpPr/>
          <p:nvPr/>
        </p:nvSpPr>
        <p:spPr>
          <a:xfrm>
            <a:off x="8382000" y="6289685"/>
            <a:ext cx="609600" cy="415800"/>
          </a:xfrm>
          <a:prstGeom prst="rect">
            <a:avLst/>
          </a:prstGeom>
          <a:solidFill>
            <a:srgbClr val="F2F2F2">
              <a:alpha val="3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stacked content with Titles">
  <p:cSld name="Two stacked content with Titles">
    <p:spTree>
      <p:nvGrpSpPr>
        <p:cNvPr id="302" name="Shape 302"/>
        <p:cNvGrpSpPr/>
        <p:nvPr/>
      </p:nvGrpSpPr>
      <p:grpSpPr>
        <a:xfrm>
          <a:off x="0" y="0"/>
          <a:ext cx="0" cy="0"/>
          <a:chOff x="0" y="0"/>
          <a:chExt cx="0" cy="0"/>
        </a:xfrm>
      </p:grpSpPr>
      <p:sp>
        <p:nvSpPr>
          <p:cNvPr id="303" name="Google Shape;303;p52"/>
          <p:cNvSpPr/>
          <p:nvPr/>
        </p:nvSpPr>
        <p:spPr>
          <a:xfrm>
            <a:off x="128726" y="152400"/>
            <a:ext cx="8862900" cy="65880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4" name="Google Shape;304;p5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Clr>
                <a:schemeClr val="dk1"/>
              </a:buClr>
              <a:buSzPts val="44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05" name="Google Shape;305;p52"/>
          <p:cNvSpPr txBox="1"/>
          <p:nvPr>
            <p:ph idx="1" type="body"/>
          </p:nvPr>
        </p:nvSpPr>
        <p:spPr>
          <a:xfrm>
            <a:off x="457200" y="1535113"/>
            <a:ext cx="8229600" cy="639900"/>
          </a:xfrm>
          <a:prstGeom prst="rect">
            <a:avLst/>
          </a:prstGeom>
          <a:noFill/>
          <a:ln>
            <a:noFill/>
          </a:ln>
        </p:spPr>
        <p:txBody>
          <a:bodyPr anchorCtr="0" anchor="b" bIns="45700" lIns="91425" spcFirstLastPara="1" rIns="91425" wrap="square" tIns="45700">
            <a:noAutofit/>
          </a:bodyPr>
          <a:lstStyle>
            <a:lvl1pPr indent="-228600" lvl="0" marL="457200" rtl="0" algn="l">
              <a:spcBef>
                <a:spcPts val="480"/>
              </a:spcBef>
              <a:spcAft>
                <a:spcPts val="0"/>
              </a:spcAft>
              <a:buClr>
                <a:schemeClr val="dk1"/>
              </a:buClr>
              <a:buSzPts val="2400"/>
              <a:buNone/>
              <a:defRPr b="1" sz="2400"/>
            </a:lvl1pPr>
            <a:lvl2pPr indent="-228600" lvl="1" marL="914400" rtl="0" algn="l">
              <a:spcBef>
                <a:spcPts val="400"/>
              </a:spcBef>
              <a:spcAft>
                <a:spcPts val="0"/>
              </a:spcAft>
              <a:buClr>
                <a:schemeClr val="dk1"/>
              </a:buClr>
              <a:buSzPts val="2000"/>
              <a:buNone/>
              <a:defRPr b="1" sz="2000"/>
            </a:lvl2pPr>
            <a:lvl3pPr indent="-228600" lvl="2" marL="1371600" rtl="0" algn="l">
              <a:spcBef>
                <a:spcPts val="360"/>
              </a:spcBef>
              <a:spcAft>
                <a:spcPts val="0"/>
              </a:spcAft>
              <a:buClr>
                <a:schemeClr val="dk1"/>
              </a:buClr>
              <a:buSzPts val="1800"/>
              <a:buNone/>
              <a:defRPr b="1" sz="1800"/>
            </a:lvl3pPr>
            <a:lvl4pPr indent="-228600" lvl="3" marL="1828800" rtl="0" algn="l">
              <a:spcBef>
                <a:spcPts val="320"/>
              </a:spcBef>
              <a:spcAft>
                <a:spcPts val="0"/>
              </a:spcAft>
              <a:buClr>
                <a:schemeClr val="dk1"/>
              </a:buClr>
              <a:buSzPts val="1600"/>
              <a:buNone/>
              <a:defRPr b="1" sz="1600"/>
            </a:lvl4pPr>
            <a:lvl5pPr indent="-228600" lvl="4" marL="2286000" rtl="0" algn="l">
              <a:spcBef>
                <a:spcPts val="320"/>
              </a:spcBef>
              <a:spcAft>
                <a:spcPts val="0"/>
              </a:spcAft>
              <a:buClr>
                <a:schemeClr val="dk1"/>
              </a:buClr>
              <a:buSzPts val="1600"/>
              <a:buNone/>
              <a:defRPr b="1" sz="1600"/>
            </a:lvl5pPr>
            <a:lvl6pPr indent="-228600" lvl="5" marL="2743200" rtl="0" algn="l">
              <a:spcBef>
                <a:spcPts val="320"/>
              </a:spcBef>
              <a:spcAft>
                <a:spcPts val="0"/>
              </a:spcAft>
              <a:buClr>
                <a:schemeClr val="dk1"/>
              </a:buClr>
              <a:buSzPts val="1600"/>
              <a:buNone/>
              <a:defRPr b="1" sz="1600"/>
            </a:lvl6pPr>
            <a:lvl7pPr indent="-228600" lvl="6" marL="3200400" rtl="0" algn="l">
              <a:spcBef>
                <a:spcPts val="320"/>
              </a:spcBef>
              <a:spcAft>
                <a:spcPts val="0"/>
              </a:spcAft>
              <a:buClr>
                <a:schemeClr val="dk1"/>
              </a:buClr>
              <a:buSzPts val="1600"/>
              <a:buNone/>
              <a:defRPr b="1" sz="1600"/>
            </a:lvl7pPr>
            <a:lvl8pPr indent="-228600" lvl="7" marL="3657600" rtl="0" algn="l">
              <a:spcBef>
                <a:spcPts val="320"/>
              </a:spcBef>
              <a:spcAft>
                <a:spcPts val="0"/>
              </a:spcAft>
              <a:buClr>
                <a:schemeClr val="dk1"/>
              </a:buClr>
              <a:buSzPts val="1600"/>
              <a:buNone/>
              <a:defRPr b="1" sz="1600"/>
            </a:lvl8pPr>
            <a:lvl9pPr indent="-228600" lvl="8" marL="4114800" rtl="0" algn="l">
              <a:spcBef>
                <a:spcPts val="320"/>
              </a:spcBef>
              <a:spcAft>
                <a:spcPts val="0"/>
              </a:spcAft>
              <a:buClr>
                <a:schemeClr val="dk1"/>
              </a:buClr>
              <a:buSzPts val="1600"/>
              <a:buNone/>
              <a:defRPr b="1" sz="1600"/>
            </a:lvl9pPr>
          </a:lstStyle>
          <a:p/>
        </p:txBody>
      </p:sp>
      <p:sp>
        <p:nvSpPr>
          <p:cNvPr id="306" name="Google Shape;306;p52"/>
          <p:cNvSpPr txBox="1"/>
          <p:nvPr>
            <p:ph idx="2" type="body"/>
          </p:nvPr>
        </p:nvSpPr>
        <p:spPr>
          <a:xfrm>
            <a:off x="457200" y="2209790"/>
            <a:ext cx="8229600" cy="1600200"/>
          </a:xfrm>
          <a:prstGeom prst="rect">
            <a:avLst/>
          </a:prstGeom>
          <a:noFill/>
          <a:ln>
            <a:noFill/>
          </a:ln>
        </p:spPr>
        <p:txBody>
          <a:bodyPr anchorCtr="0" anchor="t" bIns="45700" lIns="91425" spcFirstLastPara="1" rIns="91425" wrap="square" tIns="45700">
            <a:noAutofit/>
          </a:bodyPr>
          <a:lstStyle>
            <a:lvl1pPr indent="-381000" lvl="0" marL="457200" rtl="0" algn="l">
              <a:spcBef>
                <a:spcPts val="480"/>
              </a:spcBef>
              <a:spcAft>
                <a:spcPts val="0"/>
              </a:spcAft>
              <a:buClr>
                <a:schemeClr val="dk1"/>
              </a:buClr>
              <a:buSzPts val="2400"/>
              <a:buChar char="•"/>
              <a:defRPr sz="2400"/>
            </a:lvl1pPr>
            <a:lvl2pPr indent="-355600" lvl="1" marL="914400" rtl="0" algn="l">
              <a:spcBef>
                <a:spcPts val="400"/>
              </a:spcBef>
              <a:spcAft>
                <a:spcPts val="0"/>
              </a:spcAft>
              <a:buClr>
                <a:schemeClr val="dk1"/>
              </a:buClr>
              <a:buSzPts val="2000"/>
              <a:buChar char="–"/>
              <a:defRPr sz="2000"/>
            </a:lvl2pPr>
            <a:lvl3pPr indent="-342900" lvl="2" marL="1371600" rtl="0" algn="l">
              <a:spcBef>
                <a:spcPts val="360"/>
              </a:spcBef>
              <a:spcAft>
                <a:spcPts val="0"/>
              </a:spcAft>
              <a:buClr>
                <a:schemeClr val="dk1"/>
              </a:buClr>
              <a:buSzPts val="1800"/>
              <a:buChar char="•"/>
              <a:defRPr sz="1800"/>
            </a:lvl3pPr>
            <a:lvl4pPr indent="-330200" lvl="3" marL="1828800" rtl="0" algn="l">
              <a:spcBef>
                <a:spcPts val="320"/>
              </a:spcBef>
              <a:spcAft>
                <a:spcPts val="0"/>
              </a:spcAft>
              <a:buClr>
                <a:schemeClr val="dk1"/>
              </a:buClr>
              <a:buSzPts val="1600"/>
              <a:buChar char="–"/>
              <a:defRPr sz="1600"/>
            </a:lvl4pPr>
            <a:lvl5pPr indent="-330200" lvl="4" marL="2286000" rtl="0" algn="l">
              <a:spcBef>
                <a:spcPts val="320"/>
              </a:spcBef>
              <a:spcAft>
                <a:spcPts val="0"/>
              </a:spcAft>
              <a:buClr>
                <a:schemeClr val="dk1"/>
              </a:buClr>
              <a:buSzPts val="1600"/>
              <a:buChar char="»"/>
              <a:defRPr sz="1600"/>
            </a:lvl5pPr>
            <a:lvl6pPr indent="-330200" lvl="5" marL="2743200" rtl="0" algn="l">
              <a:spcBef>
                <a:spcPts val="320"/>
              </a:spcBef>
              <a:spcAft>
                <a:spcPts val="0"/>
              </a:spcAft>
              <a:buClr>
                <a:schemeClr val="dk1"/>
              </a:buClr>
              <a:buSzPts val="1600"/>
              <a:buChar char="•"/>
              <a:defRPr sz="1600"/>
            </a:lvl6pPr>
            <a:lvl7pPr indent="-330200" lvl="6" marL="3200400" rtl="0" algn="l">
              <a:spcBef>
                <a:spcPts val="320"/>
              </a:spcBef>
              <a:spcAft>
                <a:spcPts val="0"/>
              </a:spcAft>
              <a:buClr>
                <a:schemeClr val="dk1"/>
              </a:buClr>
              <a:buSzPts val="1600"/>
              <a:buChar char="•"/>
              <a:defRPr sz="1600"/>
            </a:lvl7pPr>
            <a:lvl8pPr indent="-330200" lvl="7" marL="3657600" rtl="0" algn="l">
              <a:spcBef>
                <a:spcPts val="320"/>
              </a:spcBef>
              <a:spcAft>
                <a:spcPts val="0"/>
              </a:spcAft>
              <a:buClr>
                <a:schemeClr val="dk1"/>
              </a:buClr>
              <a:buSzPts val="1600"/>
              <a:buChar char="•"/>
              <a:defRPr sz="1600"/>
            </a:lvl8pPr>
            <a:lvl9pPr indent="-330200" lvl="8" marL="4114800" rtl="0" algn="l">
              <a:spcBef>
                <a:spcPts val="320"/>
              </a:spcBef>
              <a:spcAft>
                <a:spcPts val="0"/>
              </a:spcAft>
              <a:buClr>
                <a:schemeClr val="dk1"/>
              </a:buClr>
              <a:buSzPts val="1600"/>
              <a:buChar char="•"/>
              <a:defRPr sz="1600"/>
            </a:lvl9pPr>
          </a:lstStyle>
          <a:p/>
        </p:txBody>
      </p:sp>
      <p:sp>
        <p:nvSpPr>
          <p:cNvPr id="307" name="Google Shape;307;p52"/>
          <p:cNvSpPr txBox="1"/>
          <p:nvPr>
            <p:ph idx="3" type="body"/>
          </p:nvPr>
        </p:nvSpPr>
        <p:spPr>
          <a:xfrm>
            <a:off x="457200" y="3968769"/>
            <a:ext cx="8229600" cy="639900"/>
          </a:xfrm>
          <a:prstGeom prst="rect">
            <a:avLst/>
          </a:prstGeom>
          <a:noFill/>
          <a:ln>
            <a:noFill/>
          </a:ln>
        </p:spPr>
        <p:txBody>
          <a:bodyPr anchorCtr="0" anchor="b" bIns="45700" lIns="91425" spcFirstLastPara="1" rIns="91425" wrap="square" tIns="45700">
            <a:noAutofit/>
          </a:bodyPr>
          <a:lstStyle>
            <a:lvl1pPr indent="-228600" lvl="0" marL="457200" rtl="0" algn="l">
              <a:spcBef>
                <a:spcPts val="480"/>
              </a:spcBef>
              <a:spcAft>
                <a:spcPts val="0"/>
              </a:spcAft>
              <a:buClr>
                <a:schemeClr val="dk1"/>
              </a:buClr>
              <a:buSzPts val="2400"/>
              <a:buNone/>
              <a:defRPr b="1" sz="2400"/>
            </a:lvl1pPr>
            <a:lvl2pPr indent="-228600" lvl="1" marL="914400" rtl="0" algn="l">
              <a:spcBef>
                <a:spcPts val="400"/>
              </a:spcBef>
              <a:spcAft>
                <a:spcPts val="0"/>
              </a:spcAft>
              <a:buClr>
                <a:schemeClr val="dk1"/>
              </a:buClr>
              <a:buSzPts val="2000"/>
              <a:buNone/>
              <a:defRPr b="1" sz="2000"/>
            </a:lvl2pPr>
            <a:lvl3pPr indent="-228600" lvl="2" marL="1371600" rtl="0" algn="l">
              <a:spcBef>
                <a:spcPts val="360"/>
              </a:spcBef>
              <a:spcAft>
                <a:spcPts val="0"/>
              </a:spcAft>
              <a:buClr>
                <a:schemeClr val="dk1"/>
              </a:buClr>
              <a:buSzPts val="1800"/>
              <a:buNone/>
              <a:defRPr b="1" sz="1800"/>
            </a:lvl3pPr>
            <a:lvl4pPr indent="-228600" lvl="3" marL="1828800" rtl="0" algn="l">
              <a:spcBef>
                <a:spcPts val="320"/>
              </a:spcBef>
              <a:spcAft>
                <a:spcPts val="0"/>
              </a:spcAft>
              <a:buClr>
                <a:schemeClr val="dk1"/>
              </a:buClr>
              <a:buSzPts val="1600"/>
              <a:buNone/>
              <a:defRPr b="1" sz="1600"/>
            </a:lvl4pPr>
            <a:lvl5pPr indent="-228600" lvl="4" marL="2286000" rtl="0" algn="l">
              <a:spcBef>
                <a:spcPts val="320"/>
              </a:spcBef>
              <a:spcAft>
                <a:spcPts val="0"/>
              </a:spcAft>
              <a:buClr>
                <a:schemeClr val="dk1"/>
              </a:buClr>
              <a:buSzPts val="1600"/>
              <a:buNone/>
              <a:defRPr b="1" sz="1600"/>
            </a:lvl5pPr>
            <a:lvl6pPr indent="-228600" lvl="5" marL="2743200" rtl="0" algn="l">
              <a:spcBef>
                <a:spcPts val="320"/>
              </a:spcBef>
              <a:spcAft>
                <a:spcPts val="0"/>
              </a:spcAft>
              <a:buClr>
                <a:schemeClr val="dk1"/>
              </a:buClr>
              <a:buSzPts val="1600"/>
              <a:buNone/>
              <a:defRPr b="1" sz="1600"/>
            </a:lvl6pPr>
            <a:lvl7pPr indent="-228600" lvl="6" marL="3200400" rtl="0" algn="l">
              <a:spcBef>
                <a:spcPts val="320"/>
              </a:spcBef>
              <a:spcAft>
                <a:spcPts val="0"/>
              </a:spcAft>
              <a:buClr>
                <a:schemeClr val="dk1"/>
              </a:buClr>
              <a:buSzPts val="1600"/>
              <a:buNone/>
              <a:defRPr b="1" sz="1600"/>
            </a:lvl7pPr>
            <a:lvl8pPr indent="-228600" lvl="7" marL="3657600" rtl="0" algn="l">
              <a:spcBef>
                <a:spcPts val="320"/>
              </a:spcBef>
              <a:spcAft>
                <a:spcPts val="0"/>
              </a:spcAft>
              <a:buClr>
                <a:schemeClr val="dk1"/>
              </a:buClr>
              <a:buSzPts val="1600"/>
              <a:buNone/>
              <a:defRPr b="1" sz="1600"/>
            </a:lvl8pPr>
            <a:lvl9pPr indent="-228600" lvl="8" marL="4114800" rtl="0" algn="l">
              <a:spcBef>
                <a:spcPts val="320"/>
              </a:spcBef>
              <a:spcAft>
                <a:spcPts val="0"/>
              </a:spcAft>
              <a:buClr>
                <a:schemeClr val="dk1"/>
              </a:buClr>
              <a:buSzPts val="1600"/>
              <a:buNone/>
              <a:defRPr b="1" sz="1600"/>
            </a:lvl9pPr>
          </a:lstStyle>
          <a:p/>
        </p:txBody>
      </p:sp>
      <p:sp>
        <p:nvSpPr>
          <p:cNvPr id="308" name="Google Shape;308;p52"/>
          <p:cNvSpPr txBox="1"/>
          <p:nvPr>
            <p:ph idx="4" type="body"/>
          </p:nvPr>
        </p:nvSpPr>
        <p:spPr>
          <a:xfrm>
            <a:off x="455613" y="4654560"/>
            <a:ext cx="8231100" cy="1635000"/>
          </a:xfrm>
          <a:prstGeom prst="rect">
            <a:avLst/>
          </a:prstGeom>
          <a:noFill/>
          <a:ln>
            <a:noFill/>
          </a:ln>
        </p:spPr>
        <p:txBody>
          <a:bodyPr anchorCtr="0" anchor="t" bIns="45700" lIns="91425" spcFirstLastPara="1" rIns="91425" wrap="square" tIns="45700">
            <a:noAutofit/>
          </a:bodyPr>
          <a:lstStyle>
            <a:lvl1pPr indent="-381000" lvl="0" marL="457200" rtl="0" algn="l">
              <a:spcBef>
                <a:spcPts val="480"/>
              </a:spcBef>
              <a:spcAft>
                <a:spcPts val="0"/>
              </a:spcAft>
              <a:buClr>
                <a:schemeClr val="dk1"/>
              </a:buClr>
              <a:buSzPts val="2400"/>
              <a:buChar char="•"/>
              <a:defRPr sz="2400"/>
            </a:lvl1pPr>
            <a:lvl2pPr indent="-355600" lvl="1" marL="914400" rtl="0" algn="l">
              <a:spcBef>
                <a:spcPts val="400"/>
              </a:spcBef>
              <a:spcAft>
                <a:spcPts val="0"/>
              </a:spcAft>
              <a:buClr>
                <a:schemeClr val="dk1"/>
              </a:buClr>
              <a:buSzPts val="2000"/>
              <a:buChar char="–"/>
              <a:defRPr sz="2000"/>
            </a:lvl2pPr>
            <a:lvl3pPr indent="-342900" lvl="2" marL="1371600" rtl="0" algn="l">
              <a:spcBef>
                <a:spcPts val="360"/>
              </a:spcBef>
              <a:spcAft>
                <a:spcPts val="0"/>
              </a:spcAft>
              <a:buClr>
                <a:schemeClr val="dk1"/>
              </a:buClr>
              <a:buSzPts val="1800"/>
              <a:buChar char="•"/>
              <a:defRPr sz="1800"/>
            </a:lvl3pPr>
            <a:lvl4pPr indent="-330200" lvl="3" marL="1828800" rtl="0" algn="l">
              <a:spcBef>
                <a:spcPts val="320"/>
              </a:spcBef>
              <a:spcAft>
                <a:spcPts val="0"/>
              </a:spcAft>
              <a:buClr>
                <a:schemeClr val="dk1"/>
              </a:buClr>
              <a:buSzPts val="1600"/>
              <a:buChar char="–"/>
              <a:defRPr sz="1600"/>
            </a:lvl4pPr>
            <a:lvl5pPr indent="-330200" lvl="4" marL="2286000" rtl="0" algn="l">
              <a:spcBef>
                <a:spcPts val="320"/>
              </a:spcBef>
              <a:spcAft>
                <a:spcPts val="0"/>
              </a:spcAft>
              <a:buClr>
                <a:schemeClr val="dk1"/>
              </a:buClr>
              <a:buSzPts val="1600"/>
              <a:buChar char="»"/>
              <a:defRPr sz="1600"/>
            </a:lvl5pPr>
            <a:lvl6pPr indent="-330200" lvl="5" marL="2743200" rtl="0" algn="l">
              <a:spcBef>
                <a:spcPts val="320"/>
              </a:spcBef>
              <a:spcAft>
                <a:spcPts val="0"/>
              </a:spcAft>
              <a:buClr>
                <a:schemeClr val="dk1"/>
              </a:buClr>
              <a:buSzPts val="1600"/>
              <a:buChar char="•"/>
              <a:defRPr sz="1600"/>
            </a:lvl6pPr>
            <a:lvl7pPr indent="-330200" lvl="6" marL="3200400" rtl="0" algn="l">
              <a:spcBef>
                <a:spcPts val="320"/>
              </a:spcBef>
              <a:spcAft>
                <a:spcPts val="0"/>
              </a:spcAft>
              <a:buClr>
                <a:schemeClr val="dk1"/>
              </a:buClr>
              <a:buSzPts val="1600"/>
              <a:buChar char="•"/>
              <a:defRPr sz="1600"/>
            </a:lvl7pPr>
            <a:lvl8pPr indent="-330200" lvl="7" marL="3657600" rtl="0" algn="l">
              <a:spcBef>
                <a:spcPts val="320"/>
              </a:spcBef>
              <a:spcAft>
                <a:spcPts val="0"/>
              </a:spcAft>
              <a:buClr>
                <a:schemeClr val="dk1"/>
              </a:buClr>
              <a:buSzPts val="1600"/>
              <a:buChar char="•"/>
              <a:defRPr sz="1600"/>
            </a:lvl8pPr>
            <a:lvl9pPr indent="-330200" lvl="8" marL="4114800" rtl="0" algn="l">
              <a:spcBef>
                <a:spcPts val="320"/>
              </a:spcBef>
              <a:spcAft>
                <a:spcPts val="0"/>
              </a:spcAft>
              <a:buClr>
                <a:schemeClr val="dk1"/>
              </a:buClr>
              <a:buSzPts val="1600"/>
              <a:buChar char="•"/>
              <a:defRPr sz="1600"/>
            </a:lvl9pPr>
          </a:lstStyle>
          <a:p/>
        </p:txBody>
      </p:sp>
      <p:pic>
        <p:nvPicPr>
          <p:cNvPr id="309" name="Google Shape;309;p52"/>
          <p:cNvPicPr preferRelativeResize="0"/>
          <p:nvPr/>
        </p:nvPicPr>
        <p:blipFill rotWithShape="1">
          <a:blip r:embed="rId2">
            <a:alphaModFix/>
          </a:blip>
          <a:srcRect b="0" l="0" r="0" t="0"/>
          <a:stretch/>
        </p:blipFill>
        <p:spPr>
          <a:xfrm>
            <a:off x="128726" y="6243656"/>
            <a:ext cx="532863" cy="496858"/>
          </a:xfrm>
          <a:prstGeom prst="rect">
            <a:avLst/>
          </a:prstGeom>
          <a:noFill/>
          <a:ln>
            <a:noFill/>
          </a:ln>
        </p:spPr>
      </p:pic>
      <p:pic>
        <p:nvPicPr>
          <p:cNvPr id="310" name="Google Shape;310;p52"/>
          <p:cNvPicPr preferRelativeResize="0"/>
          <p:nvPr/>
        </p:nvPicPr>
        <p:blipFill rotWithShape="1">
          <a:blip r:embed="rId3">
            <a:alphaModFix/>
          </a:blip>
          <a:srcRect b="0" l="0" r="0" t="0"/>
          <a:stretch/>
        </p:blipFill>
        <p:spPr>
          <a:xfrm>
            <a:off x="8510002" y="6324600"/>
            <a:ext cx="481598" cy="324276"/>
          </a:xfrm>
          <a:prstGeom prst="rect">
            <a:avLst/>
          </a:prstGeom>
          <a:noFill/>
          <a:ln>
            <a:noFill/>
          </a:ln>
        </p:spPr>
      </p:pic>
      <p:sp>
        <p:nvSpPr>
          <p:cNvPr id="311" name="Google Shape;311;p52"/>
          <p:cNvSpPr txBox="1"/>
          <p:nvPr>
            <p:ph idx="12" type="sldNum"/>
          </p:nvPr>
        </p:nvSpPr>
        <p:spPr>
          <a:xfrm>
            <a:off x="91440" y="6428232"/>
            <a:ext cx="402300" cy="244500"/>
          </a:xfrm>
          <a:prstGeom prst="rect">
            <a:avLst/>
          </a:prstGeom>
          <a:noFill/>
          <a:ln>
            <a:noFill/>
          </a:ln>
        </p:spPr>
        <p:txBody>
          <a:bodyPr anchorCtr="0" anchor="ctr" bIns="45700" lIns="91425" spcFirstLastPara="1" rIns="91425" wrap="square" tIns="45700">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en"/>
              <a:t>‹#›</a:t>
            </a:fld>
            <a:endParaRPr/>
          </a:p>
        </p:txBody>
      </p:sp>
      <p:sp>
        <p:nvSpPr>
          <p:cNvPr id="312" name="Google Shape;312;p52"/>
          <p:cNvSpPr/>
          <p:nvPr/>
        </p:nvSpPr>
        <p:spPr>
          <a:xfrm>
            <a:off x="8382000" y="6289685"/>
            <a:ext cx="609600" cy="415800"/>
          </a:xfrm>
          <a:prstGeom prst="rect">
            <a:avLst/>
          </a:prstGeom>
          <a:solidFill>
            <a:srgbClr val="F2F2F2">
              <a:alpha val="3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313" name="Shape 313"/>
        <p:cNvGrpSpPr/>
        <p:nvPr/>
      </p:nvGrpSpPr>
      <p:grpSpPr>
        <a:xfrm>
          <a:off x="0" y="0"/>
          <a:ext cx="0" cy="0"/>
          <a:chOff x="0" y="0"/>
          <a:chExt cx="0" cy="0"/>
        </a:xfrm>
      </p:grpSpPr>
      <p:sp>
        <p:nvSpPr>
          <p:cNvPr id="314" name="Google Shape;314;p53"/>
          <p:cNvSpPr/>
          <p:nvPr/>
        </p:nvSpPr>
        <p:spPr>
          <a:xfrm>
            <a:off x="128726" y="152400"/>
            <a:ext cx="8862900" cy="65880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5" name="Google Shape;315;p53"/>
          <p:cNvSpPr txBox="1"/>
          <p:nvPr>
            <p:ph type="title"/>
          </p:nvPr>
        </p:nvSpPr>
        <p:spPr>
          <a:xfrm>
            <a:off x="457200" y="273050"/>
            <a:ext cx="3008400" cy="1161900"/>
          </a:xfrm>
          <a:prstGeom prst="rect">
            <a:avLst/>
          </a:prstGeom>
          <a:noFill/>
          <a:ln>
            <a:noFill/>
          </a:ln>
        </p:spPr>
        <p:txBody>
          <a:bodyPr anchorCtr="0" anchor="b" bIns="45700" lIns="91425" spcFirstLastPara="1" rIns="91425" wrap="square" tIns="45700">
            <a:noAutofit/>
          </a:bodyPr>
          <a:lstStyle>
            <a:lvl1pPr lvl="0" rtl="0" algn="l">
              <a:spcBef>
                <a:spcPts val="0"/>
              </a:spcBef>
              <a:spcAft>
                <a:spcPts val="0"/>
              </a:spcAft>
              <a:buClr>
                <a:schemeClr val="dk1"/>
              </a:buClr>
              <a:buSzPts val="2000"/>
              <a:buFont typeface="Calibri"/>
              <a:buNone/>
              <a:defRPr b="1" sz="2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16" name="Google Shape;316;p53"/>
          <p:cNvSpPr txBox="1"/>
          <p:nvPr>
            <p:ph idx="1" type="body"/>
          </p:nvPr>
        </p:nvSpPr>
        <p:spPr>
          <a:xfrm>
            <a:off x="3575050" y="1435100"/>
            <a:ext cx="5111700" cy="4691100"/>
          </a:xfrm>
          <a:prstGeom prst="rect">
            <a:avLst/>
          </a:prstGeom>
          <a:noFill/>
          <a:ln>
            <a:noFill/>
          </a:ln>
        </p:spPr>
        <p:txBody>
          <a:bodyPr anchorCtr="0" anchor="t" bIns="45700" lIns="91425" spcFirstLastPara="1" rIns="91425" wrap="square" tIns="45700">
            <a:noAutofit/>
          </a:bodyPr>
          <a:lstStyle>
            <a:lvl1pPr indent="-431800" lvl="0" marL="457200" rtl="0" algn="l">
              <a:spcBef>
                <a:spcPts val="640"/>
              </a:spcBef>
              <a:spcAft>
                <a:spcPts val="0"/>
              </a:spcAft>
              <a:buClr>
                <a:schemeClr val="dk1"/>
              </a:buClr>
              <a:buSzPts val="3200"/>
              <a:buChar char="•"/>
              <a:defRPr sz="3200"/>
            </a:lvl1pPr>
            <a:lvl2pPr indent="-406400" lvl="1" marL="914400" rtl="0" algn="l">
              <a:spcBef>
                <a:spcPts val="560"/>
              </a:spcBef>
              <a:spcAft>
                <a:spcPts val="0"/>
              </a:spcAft>
              <a:buClr>
                <a:schemeClr val="dk1"/>
              </a:buClr>
              <a:buSzPts val="2800"/>
              <a:buChar char="–"/>
              <a:defRPr sz="2800"/>
            </a:lvl2pPr>
            <a:lvl3pPr indent="-381000" lvl="2" marL="1371600" rtl="0" algn="l">
              <a:spcBef>
                <a:spcPts val="480"/>
              </a:spcBef>
              <a:spcAft>
                <a:spcPts val="0"/>
              </a:spcAft>
              <a:buClr>
                <a:schemeClr val="dk1"/>
              </a:buClr>
              <a:buSzPts val="2400"/>
              <a:buChar char="•"/>
              <a:defRPr sz="2400"/>
            </a:lvl3pPr>
            <a:lvl4pPr indent="-355600" lvl="3" marL="1828800" rtl="0" algn="l">
              <a:spcBef>
                <a:spcPts val="400"/>
              </a:spcBef>
              <a:spcAft>
                <a:spcPts val="0"/>
              </a:spcAft>
              <a:buClr>
                <a:schemeClr val="dk1"/>
              </a:buClr>
              <a:buSzPts val="2000"/>
              <a:buChar char="–"/>
              <a:defRPr sz="2000"/>
            </a:lvl4pPr>
            <a:lvl5pPr indent="-355600" lvl="4" marL="2286000" rtl="0" algn="l">
              <a:spcBef>
                <a:spcPts val="400"/>
              </a:spcBef>
              <a:spcAft>
                <a:spcPts val="0"/>
              </a:spcAft>
              <a:buClr>
                <a:schemeClr val="dk1"/>
              </a:buClr>
              <a:buSzPts val="2000"/>
              <a:buChar char="»"/>
              <a:defRPr sz="2000"/>
            </a:lvl5pPr>
            <a:lvl6pPr indent="-355600" lvl="5" marL="2743200" rtl="0" algn="l">
              <a:spcBef>
                <a:spcPts val="400"/>
              </a:spcBef>
              <a:spcAft>
                <a:spcPts val="0"/>
              </a:spcAft>
              <a:buClr>
                <a:schemeClr val="dk1"/>
              </a:buClr>
              <a:buSzPts val="2000"/>
              <a:buChar char="•"/>
              <a:defRPr sz="2000"/>
            </a:lvl6pPr>
            <a:lvl7pPr indent="-355600" lvl="6" marL="3200400" rtl="0" algn="l">
              <a:spcBef>
                <a:spcPts val="400"/>
              </a:spcBef>
              <a:spcAft>
                <a:spcPts val="0"/>
              </a:spcAft>
              <a:buClr>
                <a:schemeClr val="dk1"/>
              </a:buClr>
              <a:buSzPts val="2000"/>
              <a:buChar char="•"/>
              <a:defRPr sz="2000"/>
            </a:lvl7pPr>
            <a:lvl8pPr indent="-355600" lvl="7" marL="3657600" rtl="0" algn="l">
              <a:spcBef>
                <a:spcPts val="400"/>
              </a:spcBef>
              <a:spcAft>
                <a:spcPts val="0"/>
              </a:spcAft>
              <a:buClr>
                <a:schemeClr val="dk1"/>
              </a:buClr>
              <a:buSzPts val="2000"/>
              <a:buChar char="•"/>
              <a:defRPr sz="2000"/>
            </a:lvl8pPr>
            <a:lvl9pPr indent="-355600" lvl="8" marL="4114800" rtl="0" algn="l">
              <a:spcBef>
                <a:spcPts val="400"/>
              </a:spcBef>
              <a:spcAft>
                <a:spcPts val="0"/>
              </a:spcAft>
              <a:buClr>
                <a:schemeClr val="dk1"/>
              </a:buClr>
              <a:buSzPts val="2000"/>
              <a:buChar char="•"/>
              <a:defRPr sz="2000"/>
            </a:lvl9pPr>
          </a:lstStyle>
          <a:p/>
        </p:txBody>
      </p:sp>
      <p:sp>
        <p:nvSpPr>
          <p:cNvPr id="317" name="Google Shape;317;p53"/>
          <p:cNvSpPr txBox="1"/>
          <p:nvPr>
            <p:ph idx="2" type="body"/>
          </p:nvPr>
        </p:nvSpPr>
        <p:spPr>
          <a:xfrm>
            <a:off x="457200" y="1435100"/>
            <a:ext cx="3008400" cy="4691100"/>
          </a:xfrm>
          <a:prstGeom prst="rect">
            <a:avLst/>
          </a:prstGeom>
          <a:noFill/>
          <a:ln>
            <a:noFill/>
          </a:ln>
        </p:spPr>
        <p:txBody>
          <a:bodyPr anchorCtr="0" anchor="t" bIns="45700" lIns="91425" spcFirstLastPara="1" rIns="91425" wrap="square" tIns="45700">
            <a:noAutofit/>
          </a:bodyPr>
          <a:lstStyle>
            <a:lvl1pPr indent="-228600" lvl="0" marL="457200" rtl="0" algn="l">
              <a:spcBef>
                <a:spcPts val="280"/>
              </a:spcBef>
              <a:spcAft>
                <a:spcPts val="0"/>
              </a:spcAft>
              <a:buClr>
                <a:schemeClr val="dk1"/>
              </a:buClr>
              <a:buSzPts val="1400"/>
              <a:buNone/>
              <a:defRPr sz="1400"/>
            </a:lvl1pPr>
            <a:lvl2pPr indent="-228600" lvl="1" marL="914400" rtl="0" algn="l">
              <a:spcBef>
                <a:spcPts val="240"/>
              </a:spcBef>
              <a:spcAft>
                <a:spcPts val="0"/>
              </a:spcAft>
              <a:buClr>
                <a:schemeClr val="dk1"/>
              </a:buClr>
              <a:buSzPts val="1200"/>
              <a:buNone/>
              <a:defRPr sz="1200"/>
            </a:lvl2pPr>
            <a:lvl3pPr indent="-228600" lvl="2" marL="1371600" rtl="0" algn="l">
              <a:spcBef>
                <a:spcPts val="200"/>
              </a:spcBef>
              <a:spcAft>
                <a:spcPts val="0"/>
              </a:spcAft>
              <a:buClr>
                <a:schemeClr val="dk1"/>
              </a:buClr>
              <a:buSzPts val="1000"/>
              <a:buNone/>
              <a:defRPr sz="1000"/>
            </a:lvl3pPr>
            <a:lvl4pPr indent="-228600" lvl="3" marL="1828800" rtl="0" algn="l">
              <a:spcBef>
                <a:spcPts val="180"/>
              </a:spcBef>
              <a:spcAft>
                <a:spcPts val="0"/>
              </a:spcAft>
              <a:buClr>
                <a:schemeClr val="dk1"/>
              </a:buClr>
              <a:buSzPts val="900"/>
              <a:buNone/>
              <a:defRPr sz="900"/>
            </a:lvl4pPr>
            <a:lvl5pPr indent="-228600" lvl="4" marL="2286000" rtl="0" algn="l">
              <a:spcBef>
                <a:spcPts val="180"/>
              </a:spcBef>
              <a:spcAft>
                <a:spcPts val="0"/>
              </a:spcAft>
              <a:buClr>
                <a:schemeClr val="dk1"/>
              </a:buClr>
              <a:buSzPts val="900"/>
              <a:buNone/>
              <a:defRPr sz="900"/>
            </a:lvl5pPr>
            <a:lvl6pPr indent="-228600" lvl="5" marL="2743200" rtl="0" algn="l">
              <a:spcBef>
                <a:spcPts val="180"/>
              </a:spcBef>
              <a:spcAft>
                <a:spcPts val="0"/>
              </a:spcAft>
              <a:buClr>
                <a:schemeClr val="dk1"/>
              </a:buClr>
              <a:buSzPts val="900"/>
              <a:buNone/>
              <a:defRPr sz="900"/>
            </a:lvl6pPr>
            <a:lvl7pPr indent="-228600" lvl="6" marL="3200400" rtl="0" algn="l">
              <a:spcBef>
                <a:spcPts val="180"/>
              </a:spcBef>
              <a:spcAft>
                <a:spcPts val="0"/>
              </a:spcAft>
              <a:buClr>
                <a:schemeClr val="dk1"/>
              </a:buClr>
              <a:buSzPts val="900"/>
              <a:buNone/>
              <a:defRPr sz="900"/>
            </a:lvl7pPr>
            <a:lvl8pPr indent="-228600" lvl="7" marL="3657600" rtl="0" algn="l">
              <a:spcBef>
                <a:spcPts val="180"/>
              </a:spcBef>
              <a:spcAft>
                <a:spcPts val="0"/>
              </a:spcAft>
              <a:buClr>
                <a:schemeClr val="dk1"/>
              </a:buClr>
              <a:buSzPts val="900"/>
              <a:buNone/>
              <a:defRPr sz="900"/>
            </a:lvl8pPr>
            <a:lvl9pPr indent="-228600" lvl="8" marL="4114800" rtl="0" algn="l">
              <a:spcBef>
                <a:spcPts val="180"/>
              </a:spcBef>
              <a:spcAft>
                <a:spcPts val="0"/>
              </a:spcAft>
              <a:buClr>
                <a:schemeClr val="dk1"/>
              </a:buClr>
              <a:buSzPts val="900"/>
              <a:buNone/>
              <a:defRPr sz="900"/>
            </a:lvl9pPr>
          </a:lstStyle>
          <a:p/>
        </p:txBody>
      </p:sp>
      <p:pic>
        <p:nvPicPr>
          <p:cNvPr id="318" name="Google Shape;318;p53"/>
          <p:cNvPicPr preferRelativeResize="0"/>
          <p:nvPr/>
        </p:nvPicPr>
        <p:blipFill rotWithShape="1">
          <a:blip r:embed="rId2">
            <a:alphaModFix/>
          </a:blip>
          <a:srcRect b="0" l="0" r="0" t="0"/>
          <a:stretch/>
        </p:blipFill>
        <p:spPr>
          <a:xfrm>
            <a:off x="128726" y="6243656"/>
            <a:ext cx="532863" cy="496859"/>
          </a:xfrm>
          <a:prstGeom prst="rect">
            <a:avLst/>
          </a:prstGeom>
          <a:noFill/>
          <a:ln>
            <a:noFill/>
          </a:ln>
        </p:spPr>
      </p:pic>
      <p:pic>
        <p:nvPicPr>
          <p:cNvPr id="319" name="Google Shape;319;p53"/>
          <p:cNvPicPr preferRelativeResize="0"/>
          <p:nvPr/>
        </p:nvPicPr>
        <p:blipFill rotWithShape="1">
          <a:blip r:embed="rId3">
            <a:alphaModFix/>
          </a:blip>
          <a:srcRect b="0" l="0" r="0" t="0"/>
          <a:stretch/>
        </p:blipFill>
        <p:spPr>
          <a:xfrm>
            <a:off x="8510002" y="6324600"/>
            <a:ext cx="481598" cy="324276"/>
          </a:xfrm>
          <a:prstGeom prst="rect">
            <a:avLst/>
          </a:prstGeom>
          <a:noFill/>
          <a:ln>
            <a:noFill/>
          </a:ln>
        </p:spPr>
      </p:pic>
      <p:sp>
        <p:nvSpPr>
          <p:cNvPr id="320" name="Google Shape;320;p53"/>
          <p:cNvSpPr txBox="1"/>
          <p:nvPr>
            <p:ph idx="12" type="sldNum"/>
          </p:nvPr>
        </p:nvSpPr>
        <p:spPr>
          <a:xfrm>
            <a:off x="91440" y="6428232"/>
            <a:ext cx="402300" cy="244500"/>
          </a:xfrm>
          <a:prstGeom prst="rect">
            <a:avLst/>
          </a:prstGeom>
          <a:noFill/>
          <a:ln>
            <a:noFill/>
          </a:ln>
        </p:spPr>
        <p:txBody>
          <a:bodyPr anchorCtr="0" anchor="ctr" bIns="45700" lIns="91425" spcFirstLastPara="1" rIns="91425" wrap="square" tIns="45700">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en"/>
              <a:t>‹#›</a:t>
            </a:fld>
            <a:endParaRPr/>
          </a:p>
        </p:txBody>
      </p:sp>
      <p:sp>
        <p:nvSpPr>
          <p:cNvPr id="321" name="Google Shape;321;p53"/>
          <p:cNvSpPr/>
          <p:nvPr/>
        </p:nvSpPr>
        <p:spPr>
          <a:xfrm>
            <a:off x="8382000" y="6289685"/>
            <a:ext cx="609600" cy="415800"/>
          </a:xfrm>
          <a:prstGeom prst="rect">
            <a:avLst/>
          </a:prstGeom>
          <a:solidFill>
            <a:srgbClr val="F2F2F2">
              <a:alpha val="3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322" name="Shape 322"/>
        <p:cNvGrpSpPr/>
        <p:nvPr/>
      </p:nvGrpSpPr>
      <p:grpSpPr>
        <a:xfrm>
          <a:off x="0" y="0"/>
          <a:ext cx="0" cy="0"/>
          <a:chOff x="0" y="0"/>
          <a:chExt cx="0" cy="0"/>
        </a:xfrm>
      </p:grpSpPr>
      <p:sp>
        <p:nvSpPr>
          <p:cNvPr id="323" name="Google Shape;323;p54"/>
          <p:cNvSpPr/>
          <p:nvPr/>
        </p:nvSpPr>
        <p:spPr>
          <a:xfrm>
            <a:off x="128726" y="152400"/>
            <a:ext cx="8862900" cy="65880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4" name="Google Shape;324;p54"/>
          <p:cNvSpPr txBox="1"/>
          <p:nvPr>
            <p:ph type="title"/>
          </p:nvPr>
        </p:nvSpPr>
        <p:spPr>
          <a:xfrm>
            <a:off x="1792288" y="4800600"/>
            <a:ext cx="5486400" cy="566700"/>
          </a:xfrm>
          <a:prstGeom prst="rect">
            <a:avLst/>
          </a:prstGeom>
          <a:solidFill>
            <a:srgbClr val="260053"/>
          </a:solidFill>
          <a:ln>
            <a:noFill/>
          </a:ln>
        </p:spPr>
        <p:txBody>
          <a:bodyPr anchorCtr="0" anchor="b" bIns="45700" lIns="91425" spcFirstLastPara="1" rIns="91425" wrap="square" tIns="45700">
            <a:noAutofit/>
          </a:bodyPr>
          <a:lstStyle>
            <a:lvl1pPr lvl="0" rtl="0" algn="l">
              <a:spcBef>
                <a:spcPts val="0"/>
              </a:spcBef>
              <a:spcAft>
                <a:spcPts val="0"/>
              </a:spcAft>
              <a:buClr>
                <a:schemeClr val="lt2"/>
              </a:buClr>
              <a:buSzPts val="2000"/>
              <a:buFont typeface="Calibri"/>
              <a:buNone/>
              <a:defRPr b="1" sz="2000">
                <a:solidFill>
                  <a:schemeClr val="lt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25" name="Google Shape;325;p54"/>
          <p:cNvSpPr/>
          <p:nvPr>
            <p:ph idx="2" type="pic"/>
          </p:nvPr>
        </p:nvSpPr>
        <p:spPr>
          <a:xfrm>
            <a:off x="1792288" y="612775"/>
            <a:ext cx="5486400" cy="4114800"/>
          </a:xfrm>
          <a:prstGeom prst="rect">
            <a:avLst/>
          </a:prstGeom>
          <a:noFill/>
          <a:ln>
            <a:noFill/>
          </a:ln>
        </p:spPr>
        <p:txBody>
          <a:bodyPr anchorCtr="0" anchor="t" bIns="45700" lIns="91425" spcFirstLastPara="1" rIns="91425" wrap="square" tIns="45700">
            <a:noAutofit/>
          </a:bodyPr>
          <a:lstStyle>
            <a:lvl1pPr lvl="0" marR="0" rtl="0" algn="l">
              <a:spcBef>
                <a:spcPts val="64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326" name="Google Shape;326;p54"/>
          <p:cNvSpPr txBox="1"/>
          <p:nvPr>
            <p:ph idx="1" type="body"/>
          </p:nvPr>
        </p:nvSpPr>
        <p:spPr>
          <a:xfrm>
            <a:off x="1792288" y="5367338"/>
            <a:ext cx="5486400" cy="804900"/>
          </a:xfrm>
          <a:prstGeom prst="rect">
            <a:avLst/>
          </a:prstGeom>
          <a:noFill/>
          <a:ln>
            <a:noFill/>
          </a:ln>
        </p:spPr>
        <p:txBody>
          <a:bodyPr anchorCtr="0" anchor="t" bIns="45700" lIns="91425" spcFirstLastPara="1" rIns="91425" wrap="square" tIns="45700">
            <a:noAutofit/>
          </a:bodyPr>
          <a:lstStyle>
            <a:lvl1pPr indent="-228600" lvl="0" marL="457200" rtl="0" algn="l">
              <a:spcBef>
                <a:spcPts val="280"/>
              </a:spcBef>
              <a:spcAft>
                <a:spcPts val="0"/>
              </a:spcAft>
              <a:buClr>
                <a:srgbClr val="4C4C51"/>
              </a:buClr>
              <a:buSzPts val="1400"/>
              <a:buNone/>
              <a:defRPr sz="1400">
                <a:solidFill>
                  <a:srgbClr val="4C4C51"/>
                </a:solidFill>
              </a:defRPr>
            </a:lvl1pPr>
            <a:lvl2pPr indent="-228600" lvl="1" marL="914400" rtl="0" algn="l">
              <a:spcBef>
                <a:spcPts val="240"/>
              </a:spcBef>
              <a:spcAft>
                <a:spcPts val="0"/>
              </a:spcAft>
              <a:buClr>
                <a:schemeClr val="dk1"/>
              </a:buClr>
              <a:buSzPts val="1200"/>
              <a:buNone/>
              <a:defRPr sz="1200"/>
            </a:lvl2pPr>
            <a:lvl3pPr indent="-228600" lvl="2" marL="1371600" rtl="0" algn="l">
              <a:spcBef>
                <a:spcPts val="200"/>
              </a:spcBef>
              <a:spcAft>
                <a:spcPts val="0"/>
              </a:spcAft>
              <a:buClr>
                <a:schemeClr val="dk1"/>
              </a:buClr>
              <a:buSzPts val="1000"/>
              <a:buNone/>
              <a:defRPr sz="1000"/>
            </a:lvl3pPr>
            <a:lvl4pPr indent="-228600" lvl="3" marL="1828800" rtl="0" algn="l">
              <a:spcBef>
                <a:spcPts val="180"/>
              </a:spcBef>
              <a:spcAft>
                <a:spcPts val="0"/>
              </a:spcAft>
              <a:buClr>
                <a:schemeClr val="dk1"/>
              </a:buClr>
              <a:buSzPts val="900"/>
              <a:buNone/>
              <a:defRPr sz="900"/>
            </a:lvl4pPr>
            <a:lvl5pPr indent="-228600" lvl="4" marL="2286000" rtl="0" algn="l">
              <a:spcBef>
                <a:spcPts val="180"/>
              </a:spcBef>
              <a:spcAft>
                <a:spcPts val="0"/>
              </a:spcAft>
              <a:buClr>
                <a:schemeClr val="dk1"/>
              </a:buClr>
              <a:buSzPts val="900"/>
              <a:buNone/>
              <a:defRPr sz="900"/>
            </a:lvl5pPr>
            <a:lvl6pPr indent="-228600" lvl="5" marL="2743200" rtl="0" algn="l">
              <a:spcBef>
                <a:spcPts val="180"/>
              </a:spcBef>
              <a:spcAft>
                <a:spcPts val="0"/>
              </a:spcAft>
              <a:buClr>
                <a:schemeClr val="dk1"/>
              </a:buClr>
              <a:buSzPts val="900"/>
              <a:buNone/>
              <a:defRPr sz="900"/>
            </a:lvl6pPr>
            <a:lvl7pPr indent="-228600" lvl="6" marL="3200400" rtl="0" algn="l">
              <a:spcBef>
                <a:spcPts val="180"/>
              </a:spcBef>
              <a:spcAft>
                <a:spcPts val="0"/>
              </a:spcAft>
              <a:buClr>
                <a:schemeClr val="dk1"/>
              </a:buClr>
              <a:buSzPts val="900"/>
              <a:buNone/>
              <a:defRPr sz="900"/>
            </a:lvl7pPr>
            <a:lvl8pPr indent="-228600" lvl="7" marL="3657600" rtl="0" algn="l">
              <a:spcBef>
                <a:spcPts val="180"/>
              </a:spcBef>
              <a:spcAft>
                <a:spcPts val="0"/>
              </a:spcAft>
              <a:buClr>
                <a:schemeClr val="dk1"/>
              </a:buClr>
              <a:buSzPts val="900"/>
              <a:buNone/>
              <a:defRPr sz="900"/>
            </a:lvl8pPr>
            <a:lvl9pPr indent="-228600" lvl="8" marL="4114800" rtl="0" algn="l">
              <a:spcBef>
                <a:spcPts val="180"/>
              </a:spcBef>
              <a:spcAft>
                <a:spcPts val="0"/>
              </a:spcAft>
              <a:buClr>
                <a:schemeClr val="dk1"/>
              </a:buClr>
              <a:buSzPts val="900"/>
              <a:buNone/>
              <a:defRPr sz="900"/>
            </a:lvl9pPr>
          </a:lstStyle>
          <a:p/>
        </p:txBody>
      </p:sp>
      <p:pic>
        <p:nvPicPr>
          <p:cNvPr id="327" name="Google Shape;327;p54"/>
          <p:cNvPicPr preferRelativeResize="0"/>
          <p:nvPr/>
        </p:nvPicPr>
        <p:blipFill rotWithShape="1">
          <a:blip r:embed="rId2">
            <a:alphaModFix/>
          </a:blip>
          <a:srcRect b="0" l="0" r="0" t="0"/>
          <a:stretch/>
        </p:blipFill>
        <p:spPr>
          <a:xfrm>
            <a:off x="128726" y="6243656"/>
            <a:ext cx="532863" cy="496859"/>
          </a:xfrm>
          <a:prstGeom prst="rect">
            <a:avLst/>
          </a:prstGeom>
          <a:noFill/>
          <a:ln>
            <a:noFill/>
          </a:ln>
        </p:spPr>
      </p:pic>
      <p:pic>
        <p:nvPicPr>
          <p:cNvPr id="328" name="Google Shape;328;p54"/>
          <p:cNvPicPr preferRelativeResize="0"/>
          <p:nvPr/>
        </p:nvPicPr>
        <p:blipFill rotWithShape="1">
          <a:blip r:embed="rId3">
            <a:alphaModFix/>
          </a:blip>
          <a:srcRect b="0" l="0" r="0" t="0"/>
          <a:stretch/>
        </p:blipFill>
        <p:spPr>
          <a:xfrm>
            <a:off x="8510002" y="6324600"/>
            <a:ext cx="481598" cy="324276"/>
          </a:xfrm>
          <a:prstGeom prst="rect">
            <a:avLst/>
          </a:prstGeom>
          <a:noFill/>
          <a:ln>
            <a:noFill/>
          </a:ln>
        </p:spPr>
      </p:pic>
      <p:sp>
        <p:nvSpPr>
          <p:cNvPr id="329" name="Google Shape;329;p54"/>
          <p:cNvSpPr txBox="1"/>
          <p:nvPr>
            <p:ph idx="12" type="sldNum"/>
          </p:nvPr>
        </p:nvSpPr>
        <p:spPr>
          <a:xfrm>
            <a:off x="91440" y="6428232"/>
            <a:ext cx="402300" cy="244500"/>
          </a:xfrm>
          <a:prstGeom prst="rect">
            <a:avLst/>
          </a:prstGeom>
          <a:noFill/>
          <a:ln>
            <a:noFill/>
          </a:ln>
        </p:spPr>
        <p:txBody>
          <a:bodyPr anchorCtr="0" anchor="ctr" bIns="45700" lIns="91425" spcFirstLastPara="1" rIns="91425" wrap="square" tIns="45700">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en"/>
              <a:t>‹#›</a:t>
            </a:fld>
            <a:endParaRPr/>
          </a:p>
        </p:txBody>
      </p:sp>
      <p:sp>
        <p:nvSpPr>
          <p:cNvPr id="330" name="Google Shape;330;p54"/>
          <p:cNvSpPr/>
          <p:nvPr/>
        </p:nvSpPr>
        <p:spPr>
          <a:xfrm>
            <a:off x="8382000" y="6289685"/>
            <a:ext cx="609600" cy="415800"/>
          </a:xfrm>
          <a:prstGeom prst="rect">
            <a:avLst/>
          </a:prstGeom>
          <a:solidFill>
            <a:srgbClr val="F2F2F2">
              <a:alpha val="3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zed content and logos">
  <p:cSld name="Sized content and logos">
    <p:bg>
      <p:bgPr>
        <a:solidFill>
          <a:schemeClr val="lt2"/>
        </a:solidFill>
      </p:bgPr>
    </p:bg>
    <p:spTree>
      <p:nvGrpSpPr>
        <p:cNvPr id="331" name="Shape 331"/>
        <p:cNvGrpSpPr/>
        <p:nvPr/>
      </p:nvGrpSpPr>
      <p:grpSpPr>
        <a:xfrm>
          <a:off x="0" y="0"/>
          <a:ext cx="0" cy="0"/>
          <a:chOff x="0" y="0"/>
          <a:chExt cx="0" cy="0"/>
        </a:xfrm>
      </p:grpSpPr>
      <p:sp>
        <p:nvSpPr>
          <p:cNvPr id="332" name="Google Shape;332;p55"/>
          <p:cNvSpPr/>
          <p:nvPr/>
        </p:nvSpPr>
        <p:spPr>
          <a:xfrm>
            <a:off x="128726" y="152400"/>
            <a:ext cx="8862900" cy="65880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3" name="Google Shape;333;p55"/>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lvl1pPr indent="-342900" lvl="0" marL="457200" rtl="0" algn="l">
              <a:spcBef>
                <a:spcPts val="360"/>
              </a:spcBef>
              <a:spcAft>
                <a:spcPts val="0"/>
              </a:spcAft>
              <a:buClr>
                <a:schemeClr val="dk1"/>
              </a:buClr>
              <a:buSzPts val="1800"/>
              <a:buChar char="•"/>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pic>
        <p:nvPicPr>
          <p:cNvPr id="334" name="Google Shape;334;p55"/>
          <p:cNvPicPr preferRelativeResize="0"/>
          <p:nvPr/>
        </p:nvPicPr>
        <p:blipFill rotWithShape="1">
          <a:blip r:embed="rId2">
            <a:alphaModFix/>
          </a:blip>
          <a:srcRect b="0" l="0" r="0" t="0"/>
          <a:stretch/>
        </p:blipFill>
        <p:spPr>
          <a:xfrm>
            <a:off x="128726" y="6243656"/>
            <a:ext cx="532863" cy="496859"/>
          </a:xfrm>
          <a:prstGeom prst="rect">
            <a:avLst/>
          </a:prstGeom>
          <a:noFill/>
          <a:ln>
            <a:noFill/>
          </a:ln>
        </p:spPr>
      </p:pic>
      <p:pic>
        <p:nvPicPr>
          <p:cNvPr id="335" name="Google Shape;335;p55"/>
          <p:cNvPicPr preferRelativeResize="0"/>
          <p:nvPr/>
        </p:nvPicPr>
        <p:blipFill rotWithShape="1">
          <a:blip r:embed="rId3">
            <a:alphaModFix/>
          </a:blip>
          <a:srcRect b="0" l="0" r="0" t="0"/>
          <a:stretch/>
        </p:blipFill>
        <p:spPr>
          <a:xfrm>
            <a:off x="8510002" y="6324600"/>
            <a:ext cx="481598" cy="324276"/>
          </a:xfrm>
          <a:prstGeom prst="rect">
            <a:avLst/>
          </a:prstGeom>
          <a:noFill/>
          <a:ln>
            <a:noFill/>
          </a:ln>
        </p:spPr>
      </p:pic>
      <p:sp>
        <p:nvSpPr>
          <p:cNvPr id="336" name="Google Shape;336;p55"/>
          <p:cNvSpPr/>
          <p:nvPr/>
        </p:nvSpPr>
        <p:spPr>
          <a:xfrm>
            <a:off x="8382000" y="6289685"/>
            <a:ext cx="609600" cy="415800"/>
          </a:xfrm>
          <a:prstGeom prst="rect">
            <a:avLst/>
          </a:prstGeom>
          <a:solidFill>
            <a:srgbClr val="F2F2F2">
              <a:alpha val="3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7" name="Google Shape;337;p55"/>
          <p:cNvSpPr txBox="1"/>
          <p:nvPr>
            <p:ph idx="12" type="sldNum"/>
          </p:nvPr>
        </p:nvSpPr>
        <p:spPr>
          <a:xfrm>
            <a:off x="93214" y="6427434"/>
            <a:ext cx="404700" cy="244500"/>
          </a:xfrm>
          <a:prstGeom prst="rect">
            <a:avLst/>
          </a:prstGeom>
          <a:noFill/>
          <a:ln>
            <a:noFill/>
          </a:ln>
        </p:spPr>
        <p:txBody>
          <a:bodyPr anchorCtr="0" anchor="ctr" bIns="45700" lIns="91425" spcFirstLastPara="1" rIns="91425" wrap="square" tIns="45700">
            <a:noAutofit/>
          </a:bodyPr>
          <a:lstStyle>
            <a:lvl1pPr indent="0" lvl="0" marL="0" rtl="0" algn="l">
              <a:spcBef>
                <a:spcPts val="0"/>
              </a:spcBef>
              <a:buNone/>
              <a:defRPr sz="1000">
                <a:solidFill>
                  <a:srgbClr val="2A2A2D"/>
                </a:solidFill>
                <a:latin typeface="Calibri"/>
                <a:ea typeface="Calibri"/>
                <a:cs typeface="Calibri"/>
                <a:sym typeface="Calibri"/>
              </a:defRPr>
            </a:lvl1pPr>
            <a:lvl2pPr indent="0" lvl="1" marL="0" rtl="0" algn="l">
              <a:spcBef>
                <a:spcPts val="0"/>
              </a:spcBef>
              <a:buNone/>
              <a:defRPr sz="1000">
                <a:solidFill>
                  <a:srgbClr val="2A2A2D"/>
                </a:solidFill>
                <a:latin typeface="Calibri"/>
                <a:ea typeface="Calibri"/>
                <a:cs typeface="Calibri"/>
                <a:sym typeface="Calibri"/>
              </a:defRPr>
            </a:lvl2pPr>
            <a:lvl3pPr indent="0" lvl="2" marL="0" rtl="0" algn="l">
              <a:spcBef>
                <a:spcPts val="0"/>
              </a:spcBef>
              <a:buNone/>
              <a:defRPr sz="1000">
                <a:solidFill>
                  <a:srgbClr val="2A2A2D"/>
                </a:solidFill>
                <a:latin typeface="Calibri"/>
                <a:ea typeface="Calibri"/>
                <a:cs typeface="Calibri"/>
                <a:sym typeface="Calibri"/>
              </a:defRPr>
            </a:lvl3pPr>
            <a:lvl4pPr indent="0" lvl="3" marL="0" rtl="0" algn="l">
              <a:spcBef>
                <a:spcPts val="0"/>
              </a:spcBef>
              <a:buNone/>
              <a:defRPr sz="1000">
                <a:solidFill>
                  <a:srgbClr val="2A2A2D"/>
                </a:solidFill>
                <a:latin typeface="Calibri"/>
                <a:ea typeface="Calibri"/>
                <a:cs typeface="Calibri"/>
                <a:sym typeface="Calibri"/>
              </a:defRPr>
            </a:lvl4pPr>
            <a:lvl5pPr indent="0" lvl="4" marL="0" rtl="0" algn="l">
              <a:spcBef>
                <a:spcPts val="0"/>
              </a:spcBef>
              <a:buNone/>
              <a:defRPr sz="1000">
                <a:solidFill>
                  <a:srgbClr val="2A2A2D"/>
                </a:solidFill>
                <a:latin typeface="Calibri"/>
                <a:ea typeface="Calibri"/>
                <a:cs typeface="Calibri"/>
                <a:sym typeface="Calibri"/>
              </a:defRPr>
            </a:lvl5pPr>
            <a:lvl6pPr indent="0" lvl="5" marL="0" rtl="0" algn="l">
              <a:spcBef>
                <a:spcPts val="0"/>
              </a:spcBef>
              <a:buNone/>
              <a:defRPr sz="1000">
                <a:solidFill>
                  <a:srgbClr val="2A2A2D"/>
                </a:solidFill>
                <a:latin typeface="Calibri"/>
                <a:ea typeface="Calibri"/>
                <a:cs typeface="Calibri"/>
                <a:sym typeface="Calibri"/>
              </a:defRPr>
            </a:lvl6pPr>
            <a:lvl7pPr indent="0" lvl="6" marL="0" rtl="0" algn="l">
              <a:spcBef>
                <a:spcPts val="0"/>
              </a:spcBef>
              <a:buNone/>
              <a:defRPr sz="1000">
                <a:solidFill>
                  <a:srgbClr val="2A2A2D"/>
                </a:solidFill>
                <a:latin typeface="Calibri"/>
                <a:ea typeface="Calibri"/>
                <a:cs typeface="Calibri"/>
                <a:sym typeface="Calibri"/>
              </a:defRPr>
            </a:lvl7pPr>
            <a:lvl8pPr indent="0" lvl="7" marL="0" rtl="0" algn="l">
              <a:spcBef>
                <a:spcPts val="0"/>
              </a:spcBef>
              <a:buNone/>
              <a:defRPr sz="1000">
                <a:solidFill>
                  <a:srgbClr val="2A2A2D"/>
                </a:solidFill>
                <a:latin typeface="Calibri"/>
                <a:ea typeface="Calibri"/>
                <a:cs typeface="Calibri"/>
                <a:sym typeface="Calibri"/>
              </a:defRPr>
            </a:lvl8pPr>
            <a:lvl9pPr indent="0" lvl="8" marL="0" rtl="0" algn="l">
              <a:spcBef>
                <a:spcPts val="0"/>
              </a:spcBef>
              <a:buNone/>
              <a:defRPr sz="1000">
                <a:solidFill>
                  <a:srgbClr val="2A2A2D"/>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screen Content w/logos (gray)">
  <p:cSld name="Fullscreen Content w/logos (gray)">
    <p:spTree>
      <p:nvGrpSpPr>
        <p:cNvPr id="338" name="Shape 338"/>
        <p:cNvGrpSpPr/>
        <p:nvPr/>
      </p:nvGrpSpPr>
      <p:grpSpPr>
        <a:xfrm>
          <a:off x="0" y="0"/>
          <a:ext cx="0" cy="0"/>
          <a:chOff x="0" y="0"/>
          <a:chExt cx="0" cy="0"/>
        </a:xfrm>
      </p:grpSpPr>
      <p:sp>
        <p:nvSpPr>
          <p:cNvPr id="339" name="Google Shape;339;p56"/>
          <p:cNvSpPr/>
          <p:nvPr/>
        </p:nvSpPr>
        <p:spPr>
          <a:xfrm>
            <a:off x="128726" y="152400"/>
            <a:ext cx="8862900" cy="65880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340" name="Google Shape;340;p56"/>
          <p:cNvPicPr preferRelativeResize="0"/>
          <p:nvPr/>
        </p:nvPicPr>
        <p:blipFill rotWithShape="1">
          <a:blip r:embed="rId2">
            <a:alphaModFix/>
          </a:blip>
          <a:srcRect b="0" l="0" r="0" t="0"/>
          <a:stretch/>
        </p:blipFill>
        <p:spPr>
          <a:xfrm>
            <a:off x="128726" y="6243656"/>
            <a:ext cx="532863" cy="496858"/>
          </a:xfrm>
          <a:prstGeom prst="rect">
            <a:avLst/>
          </a:prstGeom>
          <a:noFill/>
          <a:ln>
            <a:noFill/>
          </a:ln>
        </p:spPr>
      </p:pic>
      <p:pic>
        <p:nvPicPr>
          <p:cNvPr id="341" name="Google Shape;341;p56"/>
          <p:cNvPicPr preferRelativeResize="0"/>
          <p:nvPr/>
        </p:nvPicPr>
        <p:blipFill rotWithShape="1">
          <a:blip r:embed="rId3">
            <a:alphaModFix/>
          </a:blip>
          <a:srcRect b="0" l="0" r="0" t="0"/>
          <a:stretch/>
        </p:blipFill>
        <p:spPr>
          <a:xfrm>
            <a:off x="8510002" y="6324600"/>
            <a:ext cx="481598" cy="324276"/>
          </a:xfrm>
          <a:prstGeom prst="rect">
            <a:avLst/>
          </a:prstGeom>
          <a:noFill/>
          <a:ln>
            <a:noFill/>
          </a:ln>
        </p:spPr>
      </p:pic>
      <p:sp>
        <p:nvSpPr>
          <p:cNvPr id="342" name="Google Shape;342;p56"/>
          <p:cNvSpPr txBox="1"/>
          <p:nvPr>
            <p:ph idx="12" type="sldNum"/>
          </p:nvPr>
        </p:nvSpPr>
        <p:spPr>
          <a:xfrm>
            <a:off x="91440" y="6428232"/>
            <a:ext cx="402300" cy="244500"/>
          </a:xfrm>
          <a:prstGeom prst="rect">
            <a:avLst/>
          </a:prstGeom>
          <a:noFill/>
          <a:ln>
            <a:noFill/>
          </a:ln>
        </p:spPr>
        <p:txBody>
          <a:bodyPr anchorCtr="0" anchor="ctr" bIns="45700" lIns="91425" spcFirstLastPara="1" rIns="91425" wrap="square" tIns="45700">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en"/>
              <a:t>‹#›</a:t>
            </a:fld>
            <a:endParaRPr/>
          </a:p>
        </p:txBody>
      </p:sp>
      <p:sp>
        <p:nvSpPr>
          <p:cNvPr id="343" name="Google Shape;343;p56"/>
          <p:cNvSpPr/>
          <p:nvPr/>
        </p:nvSpPr>
        <p:spPr>
          <a:xfrm>
            <a:off x="8382000" y="6289685"/>
            <a:ext cx="609600" cy="415800"/>
          </a:xfrm>
          <a:prstGeom prst="rect">
            <a:avLst/>
          </a:prstGeom>
          <a:solidFill>
            <a:srgbClr val="F2F2F2">
              <a:alpha val="3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4" name="Google Shape;344;p56"/>
          <p:cNvSpPr txBox="1"/>
          <p:nvPr>
            <p:ph idx="1" type="body"/>
          </p:nvPr>
        </p:nvSpPr>
        <p:spPr>
          <a:xfrm>
            <a:off x="128588" y="152400"/>
            <a:ext cx="8862900" cy="6091200"/>
          </a:xfrm>
          <a:prstGeom prst="rect">
            <a:avLst/>
          </a:prstGeom>
          <a:noFill/>
          <a:ln>
            <a:noFill/>
          </a:ln>
        </p:spPr>
        <p:txBody>
          <a:bodyPr anchorCtr="0" anchor="t" bIns="45700" lIns="91425" spcFirstLastPara="1" rIns="91425" wrap="square" tIns="45700">
            <a:noAutofit/>
          </a:bodyPr>
          <a:lstStyle>
            <a:lvl1pPr indent="-342900" lvl="0" marL="457200" rtl="0" algn="l">
              <a:spcBef>
                <a:spcPts val="360"/>
              </a:spcBef>
              <a:spcAft>
                <a:spcPts val="0"/>
              </a:spcAft>
              <a:buClr>
                <a:schemeClr val="dk1"/>
              </a:buClr>
              <a:buSzPts val="1800"/>
              <a:buChar char="•"/>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screen Content w/logos (white)">
  <p:cSld name="Fullscreen Content w/logos (white)">
    <p:spTree>
      <p:nvGrpSpPr>
        <p:cNvPr id="345" name="Shape 345"/>
        <p:cNvGrpSpPr/>
        <p:nvPr/>
      </p:nvGrpSpPr>
      <p:grpSpPr>
        <a:xfrm>
          <a:off x="0" y="0"/>
          <a:ext cx="0" cy="0"/>
          <a:chOff x="0" y="0"/>
          <a:chExt cx="0" cy="0"/>
        </a:xfrm>
      </p:grpSpPr>
      <p:pic>
        <p:nvPicPr>
          <p:cNvPr id="346" name="Google Shape;346;p57"/>
          <p:cNvPicPr preferRelativeResize="0"/>
          <p:nvPr/>
        </p:nvPicPr>
        <p:blipFill rotWithShape="1">
          <a:blip r:embed="rId2">
            <a:alphaModFix/>
          </a:blip>
          <a:srcRect b="0" l="0" r="0" t="0"/>
          <a:stretch/>
        </p:blipFill>
        <p:spPr>
          <a:xfrm>
            <a:off x="128726" y="6243656"/>
            <a:ext cx="532863" cy="496859"/>
          </a:xfrm>
          <a:prstGeom prst="rect">
            <a:avLst/>
          </a:prstGeom>
          <a:noFill/>
          <a:ln>
            <a:noFill/>
          </a:ln>
        </p:spPr>
      </p:pic>
      <p:pic>
        <p:nvPicPr>
          <p:cNvPr id="347" name="Google Shape;347;p57"/>
          <p:cNvPicPr preferRelativeResize="0"/>
          <p:nvPr/>
        </p:nvPicPr>
        <p:blipFill rotWithShape="1">
          <a:blip r:embed="rId3">
            <a:alphaModFix/>
          </a:blip>
          <a:srcRect b="0" l="0" r="0" t="0"/>
          <a:stretch/>
        </p:blipFill>
        <p:spPr>
          <a:xfrm>
            <a:off x="8510002" y="6324600"/>
            <a:ext cx="481598" cy="324276"/>
          </a:xfrm>
          <a:prstGeom prst="rect">
            <a:avLst/>
          </a:prstGeom>
          <a:noFill/>
          <a:ln>
            <a:noFill/>
          </a:ln>
        </p:spPr>
      </p:pic>
      <p:sp>
        <p:nvSpPr>
          <p:cNvPr id="348" name="Google Shape;348;p57"/>
          <p:cNvSpPr txBox="1"/>
          <p:nvPr>
            <p:ph idx="12" type="sldNum"/>
          </p:nvPr>
        </p:nvSpPr>
        <p:spPr>
          <a:xfrm>
            <a:off x="91440" y="6428232"/>
            <a:ext cx="402300" cy="244500"/>
          </a:xfrm>
          <a:prstGeom prst="rect">
            <a:avLst/>
          </a:prstGeom>
          <a:noFill/>
          <a:ln>
            <a:noFill/>
          </a:ln>
        </p:spPr>
        <p:txBody>
          <a:bodyPr anchorCtr="0" anchor="ctr" bIns="45700" lIns="91425" spcFirstLastPara="1" rIns="91425" wrap="square" tIns="45700">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en"/>
              <a:t>‹#›</a:t>
            </a:fld>
            <a:endParaRPr/>
          </a:p>
        </p:txBody>
      </p:sp>
      <p:sp>
        <p:nvSpPr>
          <p:cNvPr id="349" name="Google Shape;349;p57"/>
          <p:cNvSpPr/>
          <p:nvPr/>
        </p:nvSpPr>
        <p:spPr>
          <a:xfrm>
            <a:off x="8382000" y="6289685"/>
            <a:ext cx="609600" cy="415800"/>
          </a:xfrm>
          <a:prstGeom prst="rect">
            <a:avLst/>
          </a:prstGeom>
          <a:solidFill>
            <a:srgbClr val="F2F2F2">
              <a:alpha val="3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0" name="Google Shape;350;p57"/>
          <p:cNvSpPr txBox="1"/>
          <p:nvPr>
            <p:ph idx="1" type="body"/>
          </p:nvPr>
        </p:nvSpPr>
        <p:spPr>
          <a:xfrm>
            <a:off x="128588" y="152400"/>
            <a:ext cx="8862900" cy="6091200"/>
          </a:xfrm>
          <a:prstGeom prst="rect">
            <a:avLst/>
          </a:prstGeom>
          <a:noFill/>
          <a:ln>
            <a:noFill/>
          </a:ln>
        </p:spPr>
        <p:txBody>
          <a:bodyPr anchorCtr="0" anchor="t" bIns="45700" lIns="91425" spcFirstLastPara="1" rIns="91425" wrap="square" tIns="45700">
            <a:noAutofit/>
          </a:bodyPr>
          <a:lstStyle>
            <a:lvl1pPr indent="-342900" lvl="0" marL="457200" rtl="0" algn="l">
              <a:spcBef>
                <a:spcPts val="360"/>
              </a:spcBef>
              <a:spcAft>
                <a:spcPts val="0"/>
              </a:spcAft>
              <a:buClr>
                <a:schemeClr val="dk1"/>
              </a:buClr>
              <a:buSzPts val="1800"/>
              <a:buChar char="•"/>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screen Content Only (white)">
  <p:cSld name="Fullscreen Content Only (white)">
    <p:spTree>
      <p:nvGrpSpPr>
        <p:cNvPr id="351" name="Shape 351"/>
        <p:cNvGrpSpPr/>
        <p:nvPr/>
      </p:nvGrpSpPr>
      <p:grpSpPr>
        <a:xfrm>
          <a:off x="0" y="0"/>
          <a:ext cx="0" cy="0"/>
          <a:chOff x="0" y="0"/>
          <a:chExt cx="0" cy="0"/>
        </a:xfrm>
      </p:grpSpPr>
      <p:sp>
        <p:nvSpPr>
          <p:cNvPr id="352" name="Google Shape;352;p58"/>
          <p:cNvSpPr txBox="1"/>
          <p:nvPr>
            <p:ph idx="1" type="body"/>
          </p:nvPr>
        </p:nvSpPr>
        <p:spPr>
          <a:xfrm>
            <a:off x="128588" y="152399"/>
            <a:ext cx="8862900" cy="6520200"/>
          </a:xfrm>
          <a:prstGeom prst="rect">
            <a:avLst/>
          </a:prstGeom>
          <a:noFill/>
          <a:ln>
            <a:noFill/>
          </a:ln>
        </p:spPr>
        <p:txBody>
          <a:bodyPr anchorCtr="0" anchor="t" bIns="45700" lIns="91425" spcFirstLastPara="1" rIns="91425" wrap="square" tIns="45700">
            <a:noAutofit/>
          </a:bodyPr>
          <a:lstStyle>
            <a:lvl1pPr indent="-342900" lvl="0" marL="457200" rtl="0" algn="l">
              <a:spcBef>
                <a:spcPts val="360"/>
              </a:spcBef>
              <a:spcAft>
                <a:spcPts val="0"/>
              </a:spcAft>
              <a:buClr>
                <a:schemeClr val="dk1"/>
              </a:buClr>
              <a:buSzPts val="1800"/>
              <a:buChar char="•"/>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Logos" type="titleOnly">
  <p:cSld name="TITLE_ONLY">
    <p:spTree>
      <p:nvGrpSpPr>
        <p:cNvPr id="353" name="Shape 353"/>
        <p:cNvGrpSpPr/>
        <p:nvPr/>
      </p:nvGrpSpPr>
      <p:grpSpPr>
        <a:xfrm>
          <a:off x="0" y="0"/>
          <a:ext cx="0" cy="0"/>
          <a:chOff x="0" y="0"/>
          <a:chExt cx="0" cy="0"/>
        </a:xfrm>
      </p:grpSpPr>
      <p:sp>
        <p:nvSpPr>
          <p:cNvPr id="354" name="Google Shape;354;p59"/>
          <p:cNvSpPr/>
          <p:nvPr/>
        </p:nvSpPr>
        <p:spPr>
          <a:xfrm>
            <a:off x="128726" y="152400"/>
            <a:ext cx="8862900" cy="65880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5" name="Google Shape;355;p5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pic>
        <p:nvPicPr>
          <p:cNvPr id="356" name="Google Shape;356;p59"/>
          <p:cNvPicPr preferRelativeResize="0"/>
          <p:nvPr/>
        </p:nvPicPr>
        <p:blipFill rotWithShape="1">
          <a:blip r:embed="rId2">
            <a:alphaModFix/>
          </a:blip>
          <a:srcRect b="0" l="0" r="0" t="0"/>
          <a:stretch/>
        </p:blipFill>
        <p:spPr>
          <a:xfrm>
            <a:off x="128726" y="6243656"/>
            <a:ext cx="532863" cy="496858"/>
          </a:xfrm>
          <a:prstGeom prst="rect">
            <a:avLst/>
          </a:prstGeom>
          <a:noFill/>
          <a:ln>
            <a:noFill/>
          </a:ln>
        </p:spPr>
      </p:pic>
      <p:pic>
        <p:nvPicPr>
          <p:cNvPr id="357" name="Google Shape;357;p59"/>
          <p:cNvPicPr preferRelativeResize="0"/>
          <p:nvPr/>
        </p:nvPicPr>
        <p:blipFill rotWithShape="1">
          <a:blip r:embed="rId3">
            <a:alphaModFix/>
          </a:blip>
          <a:srcRect b="0" l="0" r="0" t="0"/>
          <a:stretch/>
        </p:blipFill>
        <p:spPr>
          <a:xfrm>
            <a:off x="8510002" y="6324600"/>
            <a:ext cx="481598" cy="324276"/>
          </a:xfrm>
          <a:prstGeom prst="rect">
            <a:avLst/>
          </a:prstGeom>
          <a:noFill/>
          <a:ln>
            <a:noFill/>
          </a:ln>
        </p:spPr>
      </p:pic>
      <p:sp>
        <p:nvSpPr>
          <p:cNvPr id="358" name="Google Shape;358;p59"/>
          <p:cNvSpPr txBox="1"/>
          <p:nvPr>
            <p:ph idx="12" type="sldNum"/>
          </p:nvPr>
        </p:nvSpPr>
        <p:spPr>
          <a:xfrm>
            <a:off x="91440" y="6428232"/>
            <a:ext cx="402300" cy="244500"/>
          </a:xfrm>
          <a:prstGeom prst="rect">
            <a:avLst/>
          </a:prstGeom>
          <a:noFill/>
          <a:ln>
            <a:noFill/>
          </a:ln>
        </p:spPr>
        <p:txBody>
          <a:bodyPr anchorCtr="0" anchor="ctr" bIns="45700" lIns="91425" spcFirstLastPara="1" rIns="91425" wrap="square" tIns="45700">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en"/>
              <a:t>‹#›</a:t>
            </a:fld>
            <a:endParaRPr/>
          </a:p>
        </p:txBody>
      </p:sp>
      <p:sp>
        <p:nvSpPr>
          <p:cNvPr id="359" name="Google Shape;359;p59"/>
          <p:cNvSpPr/>
          <p:nvPr/>
        </p:nvSpPr>
        <p:spPr>
          <a:xfrm>
            <a:off x="8382000" y="6289685"/>
            <a:ext cx="609600" cy="415800"/>
          </a:xfrm>
          <a:prstGeom prst="rect">
            <a:avLst/>
          </a:prstGeom>
          <a:solidFill>
            <a:srgbClr val="F2F2F2">
              <a:alpha val="3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 gray">
  <p:cSld name="Title on gray">
    <p:spTree>
      <p:nvGrpSpPr>
        <p:cNvPr id="360" name="Shape 360"/>
        <p:cNvGrpSpPr/>
        <p:nvPr/>
      </p:nvGrpSpPr>
      <p:grpSpPr>
        <a:xfrm>
          <a:off x="0" y="0"/>
          <a:ext cx="0" cy="0"/>
          <a:chOff x="0" y="0"/>
          <a:chExt cx="0" cy="0"/>
        </a:xfrm>
      </p:grpSpPr>
      <p:sp>
        <p:nvSpPr>
          <p:cNvPr id="361" name="Google Shape;361;p60"/>
          <p:cNvSpPr/>
          <p:nvPr/>
        </p:nvSpPr>
        <p:spPr>
          <a:xfrm>
            <a:off x="128726" y="152400"/>
            <a:ext cx="8862900" cy="65880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2" name="Google Shape;362;p6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tally Blank (gray)">
  <p:cSld name="Totally Blank (gray)">
    <p:spTree>
      <p:nvGrpSpPr>
        <p:cNvPr id="363" name="Shape 363"/>
        <p:cNvGrpSpPr/>
        <p:nvPr/>
      </p:nvGrpSpPr>
      <p:grpSpPr>
        <a:xfrm>
          <a:off x="0" y="0"/>
          <a:ext cx="0" cy="0"/>
          <a:chOff x="0" y="0"/>
          <a:chExt cx="0" cy="0"/>
        </a:xfrm>
      </p:grpSpPr>
      <p:sp>
        <p:nvSpPr>
          <p:cNvPr id="364" name="Google Shape;364;p61"/>
          <p:cNvSpPr/>
          <p:nvPr/>
        </p:nvSpPr>
        <p:spPr>
          <a:xfrm>
            <a:off x="128726" y="152400"/>
            <a:ext cx="8862900" cy="65880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tally Blank (white)">
  <p:cSld name="Totally Blank (white)">
    <p:spTree>
      <p:nvGrpSpPr>
        <p:cNvPr id="365" name="Shape 365"/>
        <p:cNvGrpSpPr/>
        <p:nvPr/>
      </p:nvGrpSpPr>
      <p:grpSpPr>
        <a:xfrm>
          <a:off x="0" y="0"/>
          <a:ext cx="0" cy="0"/>
          <a:chOff x="0" y="0"/>
          <a:chExt cx="0" cy="0"/>
        </a:xfrm>
      </p:grpSpPr>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366" name="Shape 366"/>
        <p:cNvGrpSpPr/>
        <p:nvPr/>
      </p:nvGrpSpPr>
      <p:grpSpPr>
        <a:xfrm>
          <a:off x="0" y="0"/>
          <a:ext cx="0" cy="0"/>
          <a:chOff x="0" y="0"/>
          <a:chExt cx="0" cy="0"/>
        </a:xfrm>
      </p:grpSpPr>
      <p:sp>
        <p:nvSpPr>
          <p:cNvPr id="367" name="Google Shape;367;p63"/>
          <p:cNvSpPr/>
          <p:nvPr/>
        </p:nvSpPr>
        <p:spPr>
          <a:xfrm>
            <a:off x="128726" y="152400"/>
            <a:ext cx="8862900" cy="65880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8" name="Google Shape;368;p6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69" name="Google Shape;369;p63"/>
          <p:cNvSpPr txBox="1"/>
          <p:nvPr>
            <p:ph idx="1" type="body"/>
          </p:nvPr>
        </p:nvSpPr>
        <p:spPr>
          <a:xfrm rot="5400000">
            <a:off x="2308950" y="-251550"/>
            <a:ext cx="4526100" cy="8229600"/>
          </a:xfrm>
          <a:prstGeom prst="rect">
            <a:avLst/>
          </a:prstGeom>
          <a:noFill/>
          <a:ln>
            <a:noFill/>
          </a:ln>
        </p:spPr>
        <p:txBody>
          <a:bodyPr anchorCtr="0" anchor="t" bIns="45700" lIns="91425" spcFirstLastPara="1" rIns="91425" wrap="square" tIns="45700">
            <a:noAutofit/>
          </a:bodyPr>
          <a:lstStyle>
            <a:lvl1pPr indent="-342900" lvl="0" marL="457200" rtl="0" algn="l">
              <a:spcBef>
                <a:spcPts val="360"/>
              </a:spcBef>
              <a:spcAft>
                <a:spcPts val="0"/>
              </a:spcAft>
              <a:buClr>
                <a:schemeClr val="dk1"/>
              </a:buClr>
              <a:buSzPts val="1800"/>
              <a:buChar char="•"/>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pic>
        <p:nvPicPr>
          <p:cNvPr id="370" name="Google Shape;370;p63"/>
          <p:cNvPicPr preferRelativeResize="0"/>
          <p:nvPr/>
        </p:nvPicPr>
        <p:blipFill rotWithShape="1">
          <a:blip r:embed="rId2">
            <a:alphaModFix/>
          </a:blip>
          <a:srcRect b="0" l="0" r="0" t="0"/>
          <a:stretch/>
        </p:blipFill>
        <p:spPr>
          <a:xfrm>
            <a:off x="128726" y="6243656"/>
            <a:ext cx="532863" cy="496859"/>
          </a:xfrm>
          <a:prstGeom prst="rect">
            <a:avLst/>
          </a:prstGeom>
          <a:noFill/>
          <a:ln>
            <a:noFill/>
          </a:ln>
        </p:spPr>
      </p:pic>
      <p:pic>
        <p:nvPicPr>
          <p:cNvPr id="371" name="Google Shape;371;p63"/>
          <p:cNvPicPr preferRelativeResize="0"/>
          <p:nvPr/>
        </p:nvPicPr>
        <p:blipFill rotWithShape="1">
          <a:blip r:embed="rId3">
            <a:alphaModFix/>
          </a:blip>
          <a:srcRect b="0" l="0" r="0" t="0"/>
          <a:stretch/>
        </p:blipFill>
        <p:spPr>
          <a:xfrm>
            <a:off x="8510002" y="6324600"/>
            <a:ext cx="481598" cy="324276"/>
          </a:xfrm>
          <a:prstGeom prst="rect">
            <a:avLst/>
          </a:prstGeom>
          <a:noFill/>
          <a:ln>
            <a:noFill/>
          </a:ln>
        </p:spPr>
      </p:pic>
      <p:sp>
        <p:nvSpPr>
          <p:cNvPr id="372" name="Google Shape;372;p63"/>
          <p:cNvSpPr txBox="1"/>
          <p:nvPr>
            <p:ph idx="12" type="sldNum"/>
          </p:nvPr>
        </p:nvSpPr>
        <p:spPr>
          <a:xfrm>
            <a:off x="91440" y="6428232"/>
            <a:ext cx="402300" cy="244500"/>
          </a:xfrm>
          <a:prstGeom prst="rect">
            <a:avLst/>
          </a:prstGeom>
          <a:noFill/>
          <a:ln>
            <a:noFill/>
          </a:ln>
        </p:spPr>
        <p:txBody>
          <a:bodyPr anchorCtr="0" anchor="ctr" bIns="45700" lIns="91425" spcFirstLastPara="1" rIns="91425" wrap="square" tIns="45700">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en"/>
              <a:t>‹#›</a:t>
            </a:fld>
            <a:endParaRPr/>
          </a:p>
        </p:txBody>
      </p:sp>
      <p:sp>
        <p:nvSpPr>
          <p:cNvPr id="373" name="Google Shape;373;p63"/>
          <p:cNvSpPr/>
          <p:nvPr/>
        </p:nvSpPr>
        <p:spPr>
          <a:xfrm>
            <a:off x="8382000" y="6289685"/>
            <a:ext cx="609600" cy="415800"/>
          </a:xfrm>
          <a:prstGeom prst="rect">
            <a:avLst/>
          </a:prstGeom>
          <a:solidFill>
            <a:srgbClr val="F2F2F2">
              <a:alpha val="3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374" name="Shape 374"/>
        <p:cNvGrpSpPr/>
        <p:nvPr/>
      </p:nvGrpSpPr>
      <p:grpSpPr>
        <a:xfrm>
          <a:off x="0" y="0"/>
          <a:ext cx="0" cy="0"/>
          <a:chOff x="0" y="0"/>
          <a:chExt cx="0" cy="0"/>
        </a:xfrm>
      </p:grpSpPr>
      <p:sp>
        <p:nvSpPr>
          <p:cNvPr id="375" name="Google Shape;375;p64"/>
          <p:cNvSpPr/>
          <p:nvPr/>
        </p:nvSpPr>
        <p:spPr>
          <a:xfrm>
            <a:off x="128726" y="152400"/>
            <a:ext cx="8862900" cy="65880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6" name="Google Shape;376;p64"/>
          <p:cNvSpPr txBox="1"/>
          <p:nvPr>
            <p:ph type="title"/>
          </p:nvPr>
        </p:nvSpPr>
        <p:spPr>
          <a:xfrm rot="5400000">
            <a:off x="4732350" y="2171688"/>
            <a:ext cx="5851500" cy="20574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77" name="Google Shape;377;p64"/>
          <p:cNvSpPr txBox="1"/>
          <p:nvPr>
            <p:ph idx="1" type="body"/>
          </p:nvPr>
        </p:nvSpPr>
        <p:spPr>
          <a:xfrm rot="5400000">
            <a:off x="579450" y="228588"/>
            <a:ext cx="5851500" cy="5943600"/>
          </a:xfrm>
          <a:prstGeom prst="rect">
            <a:avLst/>
          </a:prstGeom>
          <a:noFill/>
          <a:ln>
            <a:noFill/>
          </a:ln>
        </p:spPr>
        <p:txBody>
          <a:bodyPr anchorCtr="0" anchor="t" bIns="45700" lIns="91425" spcFirstLastPara="1" rIns="91425" wrap="square" tIns="45700">
            <a:noAutofit/>
          </a:bodyPr>
          <a:lstStyle>
            <a:lvl1pPr indent="-342900" lvl="0" marL="457200" rtl="0" algn="l">
              <a:spcBef>
                <a:spcPts val="360"/>
              </a:spcBef>
              <a:spcAft>
                <a:spcPts val="0"/>
              </a:spcAft>
              <a:buClr>
                <a:schemeClr val="dk1"/>
              </a:buClr>
              <a:buSzPts val="1800"/>
              <a:buChar char="•"/>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pic>
        <p:nvPicPr>
          <p:cNvPr id="378" name="Google Shape;378;p64"/>
          <p:cNvPicPr preferRelativeResize="0"/>
          <p:nvPr/>
        </p:nvPicPr>
        <p:blipFill rotWithShape="1">
          <a:blip r:embed="rId2">
            <a:alphaModFix/>
          </a:blip>
          <a:srcRect b="0" l="0" r="0" t="0"/>
          <a:stretch/>
        </p:blipFill>
        <p:spPr>
          <a:xfrm rot="5400000">
            <a:off x="124389" y="192254"/>
            <a:ext cx="532863" cy="496859"/>
          </a:xfrm>
          <a:prstGeom prst="rect">
            <a:avLst/>
          </a:prstGeom>
          <a:noFill/>
          <a:ln>
            <a:noFill/>
          </a:ln>
        </p:spPr>
      </p:pic>
      <p:pic>
        <p:nvPicPr>
          <p:cNvPr id="379" name="Google Shape;379;p64"/>
          <p:cNvPicPr preferRelativeResize="0"/>
          <p:nvPr/>
        </p:nvPicPr>
        <p:blipFill rotWithShape="1">
          <a:blip r:embed="rId3">
            <a:alphaModFix/>
          </a:blip>
          <a:srcRect b="0" l="0" r="0" t="0"/>
          <a:stretch/>
        </p:blipFill>
        <p:spPr>
          <a:xfrm rot="5400000">
            <a:off x="128726" y="6324600"/>
            <a:ext cx="481598" cy="324276"/>
          </a:xfrm>
          <a:prstGeom prst="rect">
            <a:avLst/>
          </a:prstGeom>
          <a:noFill/>
          <a:ln>
            <a:noFill/>
          </a:ln>
        </p:spPr>
      </p:pic>
      <p:sp>
        <p:nvSpPr>
          <p:cNvPr id="380" name="Google Shape;380;p64"/>
          <p:cNvSpPr txBox="1"/>
          <p:nvPr>
            <p:ph idx="12" type="sldNum"/>
          </p:nvPr>
        </p:nvSpPr>
        <p:spPr>
          <a:xfrm rot="5400000">
            <a:off x="113785" y="220651"/>
            <a:ext cx="381000" cy="244500"/>
          </a:xfrm>
          <a:prstGeom prst="rect">
            <a:avLst/>
          </a:prstGeom>
          <a:noFill/>
          <a:ln>
            <a:noFill/>
          </a:ln>
        </p:spPr>
        <p:txBody>
          <a:bodyPr anchorCtr="0" anchor="ctr" bIns="45700" lIns="91425" spcFirstLastPara="1" rIns="91425" wrap="square" tIns="45700">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en"/>
              <a:t>‹#›</a:t>
            </a:fld>
            <a:endParaRPr/>
          </a:p>
        </p:txBody>
      </p:sp>
      <p:sp>
        <p:nvSpPr>
          <p:cNvPr id="381" name="Google Shape;381;p64"/>
          <p:cNvSpPr/>
          <p:nvPr/>
        </p:nvSpPr>
        <p:spPr>
          <a:xfrm rot="5400000">
            <a:off x="64783" y="6214838"/>
            <a:ext cx="609600" cy="415800"/>
          </a:xfrm>
          <a:prstGeom prst="rect">
            <a:avLst/>
          </a:prstGeom>
          <a:solidFill>
            <a:srgbClr val="F2F2F2">
              <a:alpha val="3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740800"/>
            <a:ext cx="2808000" cy="1007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852800"/>
            <a:ext cx="2808000" cy="42393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382" name="Shape 382"/>
        <p:cNvGrpSpPr/>
        <p:nvPr/>
      </p:nvGrpSpPr>
      <p:grpSpPr>
        <a:xfrm>
          <a:off x="0" y="0"/>
          <a:ext cx="0" cy="0"/>
          <a:chOff x="0" y="0"/>
          <a:chExt cx="0" cy="0"/>
        </a:xfrm>
      </p:grpSpPr>
      <p:sp>
        <p:nvSpPr>
          <p:cNvPr id="383" name="Google Shape;383;p65"/>
          <p:cNvSpPr txBox="1"/>
          <p:nvPr>
            <p:ph idx="1" type="body"/>
          </p:nvPr>
        </p:nvSpPr>
        <p:spPr>
          <a:xfrm>
            <a:off x="722313" y="4660900"/>
            <a:ext cx="5297400" cy="673200"/>
          </a:xfrm>
          <a:prstGeom prst="rect">
            <a:avLst/>
          </a:prstGeom>
          <a:noFill/>
          <a:ln>
            <a:noFill/>
          </a:ln>
        </p:spPr>
        <p:txBody>
          <a:bodyPr anchorCtr="0" anchor="t" bIns="45700" lIns="91425" spcFirstLastPara="1" rIns="91425" wrap="square" tIns="45700">
            <a:noAutofit/>
          </a:bodyPr>
          <a:lstStyle>
            <a:lvl1pPr indent="-228600" lvl="0" marL="457200" rtl="0" algn="l">
              <a:spcBef>
                <a:spcPts val="480"/>
              </a:spcBef>
              <a:spcAft>
                <a:spcPts val="0"/>
              </a:spcAft>
              <a:buClr>
                <a:srgbClr val="4C4C51"/>
              </a:buClr>
              <a:buSzPts val="2400"/>
              <a:buNone/>
              <a:defRPr sz="2400">
                <a:solidFill>
                  <a:srgbClr val="4C4C51"/>
                </a:solidFill>
              </a:defRPr>
            </a:lvl1pPr>
            <a:lvl2pPr indent="-228600" lvl="1" marL="914400" rtl="0" algn="l">
              <a:spcBef>
                <a:spcPts val="360"/>
              </a:spcBef>
              <a:spcAft>
                <a:spcPts val="0"/>
              </a:spcAft>
              <a:buClr>
                <a:srgbClr val="898989"/>
              </a:buClr>
              <a:buSzPts val="1800"/>
              <a:buNone/>
              <a:defRPr sz="1800">
                <a:solidFill>
                  <a:srgbClr val="898989"/>
                </a:solidFill>
              </a:defRPr>
            </a:lvl2pPr>
            <a:lvl3pPr indent="-228600" lvl="2" marL="1371600" rtl="0" algn="l">
              <a:spcBef>
                <a:spcPts val="320"/>
              </a:spcBef>
              <a:spcAft>
                <a:spcPts val="0"/>
              </a:spcAft>
              <a:buClr>
                <a:srgbClr val="898989"/>
              </a:buClr>
              <a:buSzPts val="1600"/>
              <a:buNone/>
              <a:defRPr sz="1600">
                <a:solidFill>
                  <a:srgbClr val="898989"/>
                </a:solidFill>
              </a:defRPr>
            </a:lvl3pPr>
            <a:lvl4pPr indent="-228600" lvl="3" marL="1828800" rtl="0" algn="l">
              <a:spcBef>
                <a:spcPts val="280"/>
              </a:spcBef>
              <a:spcAft>
                <a:spcPts val="0"/>
              </a:spcAft>
              <a:buClr>
                <a:srgbClr val="898989"/>
              </a:buClr>
              <a:buSzPts val="1400"/>
              <a:buNone/>
              <a:defRPr sz="1400">
                <a:solidFill>
                  <a:srgbClr val="898989"/>
                </a:solidFill>
              </a:defRPr>
            </a:lvl4pPr>
            <a:lvl5pPr indent="-228600" lvl="4" marL="2286000" rtl="0" algn="l">
              <a:spcBef>
                <a:spcPts val="280"/>
              </a:spcBef>
              <a:spcAft>
                <a:spcPts val="0"/>
              </a:spcAft>
              <a:buClr>
                <a:srgbClr val="898989"/>
              </a:buClr>
              <a:buSzPts val="1400"/>
              <a:buNone/>
              <a:defRPr sz="1400">
                <a:solidFill>
                  <a:srgbClr val="898989"/>
                </a:solidFill>
              </a:defRPr>
            </a:lvl5pPr>
            <a:lvl6pPr indent="-228600" lvl="5" marL="2743200" rtl="0" algn="l">
              <a:spcBef>
                <a:spcPts val="280"/>
              </a:spcBef>
              <a:spcAft>
                <a:spcPts val="0"/>
              </a:spcAft>
              <a:buClr>
                <a:srgbClr val="898989"/>
              </a:buClr>
              <a:buSzPts val="1400"/>
              <a:buNone/>
              <a:defRPr sz="1400">
                <a:solidFill>
                  <a:srgbClr val="898989"/>
                </a:solidFill>
              </a:defRPr>
            </a:lvl6pPr>
            <a:lvl7pPr indent="-228600" lvl="6" marL="3200400" rtl="0" algn="l">
              <a:spcBef>
                <a:spcPts val="280"/>
              </a:spcBef>
              <a:spcAft>
                <a:spcPts val="0"/>
              </a:spcAft>
              <a:buClr>
                <a:srgbClr val="898989"/>
              </a:buClr>
              <a:buSzPts val="1400"/>
              <a:buNone/>
              <a:defRPr sz="1400">
                <a:solidFill>
                  <a:srgbClr val="898989"/>
                </a:solidFill>
              </a:defRPr>
            </a:lvl7pPr>
            <a:lvl8pPr indent="-228600" lvl="7" marL="3657600" rtl="0" algn="l">
              <a:spcBef>
                <a:spcPts val="280"/>
              </a:spcBef>
              <a:spcAft>
                <a:spcPts val="0"/>
              </a:spcAft>
              <a:buClr>
                <a:srgbClr val="898989"/>
              </a:buClr>
              <a:buSzPts val="1400"/>
              <a:buNone/>
              <a:defRPr sz="1400">
                <a:solidFill>
                  <a:srgbClr val="898989"/>
                </a:solidFill>
              </a:defRPr>
            </a:lvl8pPr>
            <a:lvl9pPr indent="-228600" lvl="8" marL="4114800" rtl="0" algn="l">
              <a:spcBef>
                <a:spcPts val="280"/>
              </a:spcBef>
              <a:spcAft>
                <a:spcPts val="0"/>
              </a:spcAft>
              <a:buClr>
                <a:srgbClr val="898989"/>
              </a:buClr>
              <a:buSzPts val="1400"/>
              <a:buNone/>
              <a:defRPr sz="1400">
                <a:solidFill>
                  <a:srgbClr val="898989"/>
                </a:solidFill>
              </a:defRPr>
            </a:lvl9pPr>
          </a:lstStyle>
          <a:p/>
        </p:txBody>
      </p:sp>
      <p:sp>
        <p:nvSpPr>
          <p:cNvPr id="384" name="Google Shape;384;p65"/>
          <p:cNvSpPr txBox="1"/>
          <p:nvPr>
            <p:ph idx="10" type="dt"/>
          </p:nvPr>
        </p:nvSpPr>
        <p:spPr>
          <a:xfrm>
            <a:off x="685800" y="5638800"/>
            <a:ext cx="2743200" cy="2445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400">
                <a:solidFill>
                  <a:srgbClr val="4C4C5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85" name="Google Shape;385;p65"/>
          <p:cNvSpPr txBox="1"/>
          <p:nvPr>
            <p:ph idx="12" type="sldNum"/>
          </p:nvPr>
        </p:nvSpPr>
        <p:spPr>
          <a:xfrm>
            <a:off x="91440" y="6428232"/>
            <a:ext cx="402300" cy="244500"/>
          </a:xfrm>
          <a:prstGeom prst="rect">
            <a:avLst/>
          </a:prstGeom>
          <a:noFill/>
          <a:ln>
            <a:noFill/>
          </a:ln>
        </p:spPr>
        <p:txBody>
          <a:bodyPr anchorCtr="0" anchor="ctr" bIns="45700" lIns="91425" spcFirstLastPara="1" rIns="91425" wrap="square" tIns="45700">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en"/>
              <a:t>‹#›</a:t>
            </a:fld>
            <a:endParaRPr/>
          </a:p>
        </p:txBody>
      </p:sp>
      <p:pic>
        <p:nvPicPr>
          <p:cNvPr id="386" name="Google Shape;386;p65"/>
          <p:cNvPicPr preferRelativeResize="0"/>
          <p:nvPr/>
        </p:nvPicPr>
        <p:blipFill rotWithShape="1">
          <a:blip r:embed="rId2">
            <a:alphaModFix/>
          </a:blip>
          <a:srcRect b="0" l="0" r="0" t="0"/>
          <a:stretch/>
        </p:blipFill>
        <p:spPr>
          <a:xfrm>
            <a:off x="677662" y="838200"/>
            <a:ext cx="2141737" cy="585885"/>
          </a:xfrm>
          <a:prstGeom prst="rect">
            <a:avLst/>
          </a:prstGeom>
          <a:noFill/>
          <a:ln>
            <a:noFill/>
          </a:ln>
        </p:spPr>
      </p:pic>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391" name="Shape 391"/>
        <p:cNvGrpSpPr/>
        <p:nvPr/>
      </p:nvGrpSpPr>
      <p:grpSpPr>
        <a:xfrm>
          <a:off x="0" y="0"/>
          <a:ext cx="0" cy="0"/>
          <a:chOff x="0" y="0"/>
          <a:chExt cx="0" cy="0"/>
        </a:xfrm>
      </p:grpSpPr>
      <p:sp>
        <p:nvSpPr>
          <p:cNvPr id="392" name="Google Shape;392;p67"/>
          <p:cNvSpPr/>
          <p:nvPr/>
        </p:nvSpPr>
        <p:spPr>
          <a:xfrm>
            <a:off x="6477000" y="219722"/>
            <a:ext cx="2438400" cy="6409677"/>
          </a:xfrm>
          <a:custGeom>
            <a:rect b="b" l="l" r="r" t="t"/>
            <a:pathLst>
              <a:path extrusionOk="0" h="6409677" w="2438400">
                <a:moveTo>
                  <a:pt x="1544714" y="0"/>
                </a:moveTo>
                <a:lnTo>
                  <a:pt x="2438400" y="8877"/>
                </a:lnTo>
                <a:lnTo>
                  <a:pt x="2438400" y="6409677"/>
                </a:lnTo>
                <a:lnTo>
                  <a:pt x="0" y="6409677"/>
                </a:lnTo>
                <a:lnTo>
                  <a:pt x="1544714"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E8D3A2"/>
              </a:solidFill>
              <a:latin typeface="Calibri"/>
              <a:ea typeface="Calibri"/>
              <a:cs typeface="Calibri"/>
              <a:sym typeface="Calibri"/>
            </a:endParaRPr>
          </a:p>
        </p:txBody>
      </p:sp>
      <p:sp>
        <p:nvSpPr>
          <p:cNvPr id="393" name="Google Shape;393;p67"/>
          <p:cNvSpPr txBox="1"/>
          <p:nvPr>
            <p:ph type="title"/>
          </p:nvPr>
        </p:nvSpPr>
        <p:spPr>
          <a:xfrm>
            <a:off x="722313" y="3289300"/>
            <a:ext cx="5830800" cy="1362000"/>
          </a:xfrm>
          <a:prstGeom prst="rect">
            <a:avLst/>
          </a:prstGeom>
          <a:noFill/>
          <a:ln>
            <a:noFill/>
          </a:ln>
        </p:spPr>
        <p:txBody>
          <a:bodyPr anchorCtr="0" anchor="b" bIns="45700" lIns="91425" spcFirstLastPara="1" rIns="91425" wrap="square" tIns="45700">
            <a:noAutofit/>
          </a:bodyPr>
          <a:lstStyle>
            <a:lvl1pPr lvl="0" rtl="0" algn="l">
              <a:spcBef>
                <a:spcPts val="0"/>
              </a:spcBef>
              <a:spcAft>
                <a:spcPts val="0"/>
              </a:spcAft>
              <a:buClr>
                <a:schemeClr val="dk1"/>
              </a:buClr>
              <a:buSzPts val="4400"/>
              <a:buFont typeface="Arial Black"/>
              <a:buNone/>
              <a:defRPr b="1" sz="4400" cap="none">
                <a:latin typeface="Arial Black"/>
                <a:ea typeface="Arial Black"/>
                <a:cs typeface="Arial Black"/>
                <a:sym typeface="Arial Black"/>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94" name="Google Shape;394;p67"/>
          <p:cNvSpPr txBox="1"/>
          <p:nvPr>
            <p:ph idx="1" type="body"/>
          </p:nvPr>
        </p:nvSpPr>
        <p:spPr>
          <a:xfrm>
            <a:off x="722313" y="4660900"/>
            <a:ext cx="5297400" cy="673200"/>
          </a:xfrm>
          <a:prstGeom prst="rect">
            <a:avLst/>
          </a:prstGeom>
          <a:noFill/>
          <a:ln>
            <a:noFill/>
          </a:ln>
        </p:spPr>
        <p:txBody>
          <a:bodyPr anchorCtr="0" anchor="t" bIns="45700" lIns="91425" spcFirstLastPara="1" rIns="91425" wrap="square" tIns="45700">
            <a:noAutofit/>
          </a:bodyPr>
          <a:lstStyle>
            <a:lvl1pPr indent="-228600" lvl="0" marL="457200" rtl="0" algn="l">
              <a:spcBef>
                <a:spcPts val="480"/>
              </a:spcBef>
              <a:spcAft>
                <a:spcPts val="0"/>
              </a:spcAft>
              <a:buClr>
                <a:srgbClr val="4C4C51"/>
              </a:buClr>
              <a:buSzPts val="2400"/>
              <a:buNone/>
              <a:defRPr sz="2400">
                <a:solidFill>
                  <a:srgbClr val="4C4C51"/>
                </a:solidFill>
              </a:defRPr>
            </a:lvl1pPr>
            <a:lvl2pPr indent="-228600" lvl="1" marL="914400" rtl="0" algn="l">
              <a:spcBef>
                <a:spcPts val="360"/>
              </a:spcBef>
              <a:spcAft>
                <a:spcPts val="0"/>
              </a:spcAft>
              <a:buClr>
                <a:srgbClr val="898989"/>
              </a:buClr>
              <a:buSzPts val="1800"/>
              <a:buNone/>
              <a:defRPr sz="1800">
                <a:solidFill>
                  <a:srgbClr val="898989"/>
                </a:solidFill>
              </a:defRPr>
            </a:lvl2pPr>
            <a:lvl3pPr indent="-228600" lvl="2" marL="1371600" rtl="0" algn="l">
              <a:spcBef>
                <a:spcPts val="320"/>
              </a:spcBef>
              <a:spcAft>
                <a:spcPts val="0"/>
              </a:spcAft>
              <a:buClr>
                <a:srgbClr val="898989"/>
              </a:buClr>
              <a:buSzPts val="1600"/>
              <a:buNone/>
              <a:defRPr sz="1600">
                <a:solidFill>
                  <a:srgbClr val="898989"/>
                </a:solidFill>
              </a:defRPr>
            </a:lvl3pPr>
            <a:lvl4pPr indent="-228600" lvl="3" marL="1828800" rtl="0" algn="l">
              <a:spcBef>
                <a:spcPts val="280"/>
              </a:spcBef>
              <a:spcAft>
                <a:spcPts val="0"/>
              </a:spcAft>
              <a:buClr>
                <a:srgbClr val="898989"/>
              </a:buClr>
              <a:buSzPts val="1400"/>
              <a:buNone/>
              <a:defRPr sz="1400">
                <a:solidFill>
                  <a:srgbClr val="898989"/>
                </a:solidFill>
              </a:defRPr>
            </a:lvl4pPr>
            <a:lvl5pPr indent="-228600" lvl="4" marL="2286000" rtl="0" algn="l">
              <a:spcBef>
                <a:spcPts val="280"/>
              </a:spcBef>
              <a:spcAft>
                <a:spcPts val="0"/>
              </a:spcAft>
              <a:buClr>
                <a:srgbClr val="898989"/>
              </a:buClr>
              <a:buSzPts val="1400"/>
              <a:buNone/>
              <a:defRPr sz="1400">
                <a:solidFill>
                  <a:srgbClr val="898989"/>
                </a:solidFill>
              </a:defRPr>
            </a:lvl5pPr>
            <a:lvl6pPr indent="-228600" lvl="5" marL="2743200" rtl="0" algn="l">
              <a:spcBef>
                <a:spcPts val="280"/>
              </a:spcBef>
              <a:spcAft>
                <a:spcPts val="0"/>
              </a:spcAft>
              <a:buClr>
                <a:srgbClr val="898989"/>
              </a:buClr>
              <a:buSzPts val="1400"/>
              <a:buNone/>
              <a:defRPr sz="1400">
                <a:solidFill>
                  <a:srgbClr val="898989"/>
                </a:solidFill>
              </a:defRPr>
            </a:lvl6pPr>
            <a:lvl7pPr indent="-228600" lvl="6" marL="3200400" rtl="0" algn="l">
              <a:spcBef>
                <a:spcPts val="280"/>
              </a:spcBef>
              <a:spcAft>
                <a:spcPts val="0"/>
              </a:spcAft>
              <a:buClr>
                <a:srgbClr val="898989"/>
              </a:buClr>
              <a:buSzPts val="1400"/>
              <a:buNone/>
              <a:defRPr sz="1400">
                <a:solidFill>
                  <a:srgbClr val="898989"/>
                </a:solidFill>
              </a:defRPr>
            </a:lvl7pPr>
            <a:lvl8pPr indent="-228600" lvl="7" marL="3657600" rtl="0" algn="l">
              <a:spcBef>
                <a:spcPts val="280"/>
              </a:spcBef>
              <a:spcAft>
                <a:spcPts val="0"/>
              </a:spcAft>
              <a:buClr>
                <a:srgbClr val="898989"/>
              </a:buClr>
              <a:buSzPts val="1400"/>
              <a:buNone/>
              <a:defRPr sz="1400">
                <a:solidFill>
                  <a:srgbClr val="898989"/>
                </a:solidFill>
              </a:defRPr>
            </a:lvl8pPr>
            <a:lvl9pPr indent="-228600" lvl="8" marL="4114800" rtl="0" algn="l">
              <a:spcBef>
                <a:spcPts val="280"/>
              </a:spcBef>
              <a:spcAft>
                <a:spcPts val="0"/>
              </a:spcAft>
              <a:buClr>
                <a:srgbClr val="898989"/>
              </a:buClr>
              <a:buSzPts val="1400"/>
              <a:buNone/>
              <a:defRPr sz="1400">
                <a:solidFill>
                  <a:srgbClr val="898989"/>
                </a:solidFill>
              </a:defRPr>
            </a:lvl9pPr>
          </a:lstStyle>
          <a:p/>
        </p:txBody>
      </p:sp>
      <p:sp>
        <p:nvSpPr>
          <p:cNvPr id="395" name="Google Shape;395;p67"/>
          <p:cNvSpPr txBox="1"/>
          <p:nvPr>
            <p:ph idx="10" type="dt"/>
          </p:nvPr>
        </p:nvSpPr>
        <p:spPr>
          <a:xfrm>
            <a:off x="685800" y="5638800"/>
            <a:ext cx="2743200" cy="2445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400" u="none" cap="none" strike="noStrike">
                <a:solidFill>
                  <a:srgbClr val="4C4C5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96" name="Google Shape;396;p67"/>
          <p:cNvSpPr txBox="1"/>
          <p:nvPr>
            <p:ph idx="12" type="sldNum"/>
          </p:nvPr>
        </p:nvSpPr>
        <p:spPr>
          <a:xfrm>
            <a:off x="91440" y="6428232"/>
            <a:ext cx="402300" cy="244500"/>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1pPr>
            <a:lvl2pPr indent="0" lvl="1"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2pPr>
            <a:lvl3pPr indent="0" lvl="2"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3pPr>
            <a:lvl4pPr indent="0" lvl="3"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4pPr>
            <a:lvl5pPr indent="0" lvl="4"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5pPr>
            <a:lvl6pPr indent="0" lvl="5"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6pPr>
            <a:lvl7pPr indent="0" lvl="6"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7pPr>
            <a:lvl8pPr indent="0" lvl="7"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8pPr>
            <a:lvl9pPr indent="0" lvl="8"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pic>
        <p:nvPicPr>
          <p:cNvPr id="397" name="Google Shape;397;p67"/>
          <p:cNvPicPr preferRelativeResize="0"/>
          <p:nvPr/>
        </p:nvPicPr>
        <p:blipFill rotWithShape="1">
          <a:blip r:embed="rId2">
            <a:alphaModFix/>
          </a:blip>
          <a:srcRect b="0" l="0" r="0" t="0"/>
          <a:stretch/>
        </p:blipFill>
        <p:spPr>
          <a:xfrm>
            <a:off x="7391399" y="4951476"/>
            <a:ext cx="1600201" cy="1077469"/>
          </a:xfrm>
          <a:prstGeom prst="rect">
            <a:avLst/>
          </a:prstGeom>
          <a:noFill/>
          <a:ln>
            <a:noFill/>
          </a:ln>
        </p:spPr>
      </p:pic>
      <p:sp>
        <p:nvSpPr>
          <p:cNvPr id="398" name="Google Shape;398;p67"/>
          <p:cNvSpPr txBox="1"/>
          <p:nvPr>
            <p:ph idx="2" type="body"/>
          </p:nvPr>
        </p:nvSpPr>
        <p:spPr>
          <a:xfrm>
            <a:off x="609600" y="966788"/>
            <a:ext cx="914400" cy="914400"/>
          </a:xfrm>
          <a:prstGeom prst="rect">
            <a:avLst/>
          </a:prstGeom>
          <a:noFill/>
          <a:ln>
            <a:noFill/>
          </a:ln>
        </p:spPr>
        <p:txBody>
          <a:bodyPr anchorCtr="0" anchor="t" bIns="45700" lIns="91425" spcFirstLastPara="1" rIns="91425" wrap="square" tIns="45700">
            <a:noAutofit/>
          </a:bodyPr>
          <a:lstStyle>
            <a:lvl1pPr indent="-342900" lvl="0" marL="457200" rtl="0" algn="l">
              <a:spcBef>
                <a:spcPts val="360"/>
              </a:spcBef>
              <a:spcAft>
                <a:spcPts val="0"/>
              </a:spcAft>
              <a:buClr>
                <a:schemeClr val="dk1"/>
              </a:buClr>
              <a:buSzPts val="1800"/>
              <a:buChar char="•"/>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bg>
      <p:bgPr>
        <a:solidFill>
          <a:schemeClr val="lt2"/>
        </a:solidFill>
      </p:bgPr>
    </p:bg>
    <p:spTree>
      <p:nvGrpSpPr>
        <p:cNvPr id="399" name="Shape 399"/>
        <p:cNvGrpSpPr/>
        <p:nvPr/>
      </p:nvGrpSpPr>
      <p:grpSpPr>
        <a:xfrm>
          <a:off x="0" y="0"/>
          <a:ext cx="0" cy="0"/>
          <a:chOff x="0" y="0"/>
          <a:chExt cx="0" cy="0"/>
        </a:xfrm>
      </p:grpSpPr>
      <p:sp>
        <p:nvSpPr>
          <p:cNvPr id="400" name="Google Shape;400;p68"/>
          <p:cNvSpPr/>
          <p:nvPr/>
        </p:nvSpPr>
        <p:spPr>
          <a:xfrm>
            <a:off x="128726" y="152400"/>
            <a:ext cx="8862900" cy="65880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E8D3A2"/>
              </a:solidFill>
              <a:latin typeface="Calibri"/>
              <a:ea typeface="Calibri"/>
              <a:cs typeface="Calibri"/>
              <a:sym typeface="Calibri"/>
            </a:endParaRPr>
          </a:p>
        </p:txBody>
      </p:sp>
      <p:sp>
        <p:nvSpPr>
          <p:cNvPr id="401" name="Google Shape;401;p6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02" name="Google Shape;402;p68"/>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lvl1pPr indent="-228600" lvl="0" marL="457200" rtl="0" algn="l">
              <a:spcBef>
                <a:spcPts val="640"/>
              </a:spcBef>
              <a:spcAft>
                <a:spcPts val="0"/>
              </a:spcAft>
              <a:buClr>
                <a:schemeClr val="dk1"/>
              </a:buClr>
              <a:buSzPts val="3200"/>
              <a:buNone/>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pic>
        <p:nvPicPr>
          <p:cNvPr id="403" name="Google Shape;403;p68"/>
          <p:cNvPicPr preferRelativeResize="0"/>
          <p:nvPr/>
        </p:nvPicPr>
        <p:blipFill rotWithShape="1">
          <a:blip r:embed="rId2">
            <a:alphaModFix/>
          </a:blip>
          <a:srcRect b="0" l="0" r="0" t="0"/>
          <a:stretch/>
        </p:blipFill>
        <p:spPr>
          <a:xfrm>
            <a:off x="8510002" y="6324600"/>
            <a:ext cx="481598" cy="324276"/>
          </a:xfrm>
          <a:prstGeom prst="rect">
            <a:avLst/>
          </a:prstGeom>
          <a:noFill/>
          <a:ln>
            <a:noFill/>
          </a:ln>
        </p:spPr>
      </p:pic>
      <p:sp>
        <p:nvSpPr>
          <p:cNvPr id="404" name="Google Shape;404;p68"/>
          <p:cNvSpPr/>
          <p:nvPr/>
        </p:nvSpPr>
        <p:spPr>
          <a:xfrm>
            <a:off x="8382000" y="6289685"/>
            <a:ext cx="609600" cy="415800"/>
          </a:xfrm>
          <a:prstGeom prst="rect">
            <a:avLst/>
          </a:prstGeom>
          <a:solidFill>
            <a:srgbClr val="F2F2F2">
              <a:alpha val="349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E8D3A2"/>
              </a:solidFill>
              <a:latin typeface="Calibri"/>
              <a:ea typeface="Calibri"/>
              <a:cs typeface="Calibri"/>
              <a:sym typeface="Calibri"/>
            </a:endParaRPr>
          </a:p>
        </p:txBody>
      </p:sp>
      <p:sp>
        <p:nvSpPr>
          <p:cNvPr id="405" name="Google Shape;405;p68"/>
          <p:cNvSpPr txBox="1"/>
          <p:nvPr>
            <p:ph idx="12" type="sldNum"/>
          </p:nvPr>
        </p:nvSpPr>
        <p:spPr>
          <a:xfrm>
            <a:off x="93214" y="6427434"/>
            <a:ext cx="404700" cy="244500"/>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1pPr>
            <a:lvl2pPr indent="0" lvl="1"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2pPr>
            <a:lvl3pPr indent="0" lvl="2"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3pPr>
            <a:lvl4pPr indent="0" lvl="3"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4pPr>
            <a:lvl5pPr indent="0" lvl="4"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5pPr>
            <a:lvl6pPr indent="0" lvl="5"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6pPr>
            <a:lvl7pPr indent="0" lvl="6"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7pPr>
            <a:lvl8pPr indent="0" lvl="7"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8pPr>
            <a:lvl9pPr indent="0" lvl="8"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content">
  <p:cSld name="Title, subtitle, content">
    <p:bg>
      <p:bgPr>
        <a:solidFill>
          <a:schemeClr val="lt2"/>
        </a:solidFill>
      </p:bgPr>
    </p:bg>
    <p:spTree>
      <p:nvGrpSpPr>
        <p:cNvPr id="406" name="Shape 406"/>
        <p:cNvGrpSpPr/>
        <p:nvPr/>
      </p:nvGrpSpPr>
      <p:grpSpPr>
        <a:xfrm>
          <a:off x="0" y="0"/>
          <a:ext cx="0" cy="0"/>
          <a:chOff x="0" y="0"/>
          <a:chExt cx="0" cy="0"/>
        </a:xfrm>
      </p:grpSpPr>
      <p:sp>
        <p:nvSpPr>
          <p:cNvPr id="407" name="Google Shape;407;p69"/>
          <p:cNvSpPr txBox="1"/>
          <p:nvPr>
            <p:ph type="title"/>
          </p:nvPr>
        </p:nvSpPr>
        <p:spPr>
          <a:xfrm>
            <a:off x="457200" y="274637"/>
            <a:ext cx="8229600" cy="8685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08" name="Google Shape;408;p69"/>
          <p:cNvSpPr txBox="1"/>
          <p:nvPr>
            <p:ph idx="1" type="body"/>
          </p:nvPr>
        </p:nvSpPr>
        <p:spPr>
          <a:xfrm>
            <a:off x="457200" y="1326778"/>
            <a:ext cx="8229600" cy="4799400"/>
          </a:xfrm>
          <a:prstGeom prst="rect">
            <a:avLst/>
          </a:prstGeom>
          <a:noFill/>
          <a:ln>
            <a:noFill/>
          </a:ln>
        </p:spPr>
        <p:txBody>
          <a:bodyPr anchorCtr="0" anchor="t" bIns="45700" lIns="91425" spcFirstLastPara="1" rIns="91425" wrap="square" tIns="45700">
            <a:noAutofit/>
          </a:bodyPr>
          <a:lstStyle>
            <a:lvl1pPr indent="-228600" lvl="0" marL="457200" rtl="0" algn="l">
              <a:spcBef>
                <a:spcPts val="640"/>
              </a:spcBef>
              <a:spcAft>
                <a:spcPts val="0"/>
              </a:spcAft>
              <a:buClr>
                <a:schemeClr val="dk1"/>
              </a:buClr>
              <a:buSzPts val="3200"/>
              <a:buNone/>
              <a:defRPr/>
            </a:lvl1pPr>
            <a:lvl2pPr indent="-228600" lvl="1" marL="914400" rtl="0" algn="l">
              <a:spcBef>
                <a:spcPts val="560"/>
              </a:spcBef>
              <a:spcAft>
                <a:spcPts val="0"/>
              </a:spcAft>
              <a:buClr>
                <a:schemeClr val="dk1"/>
              </a:buClr>
              <a:buSzPts val="2800"/>
              <a:buNone/>
              <a:defRPr/>
            </a:lvl2pPr>
            <a:lvl3pPr indent="-228600" lvl="2" marL="1371600" rtl="0" algn="l">
              <a:spcBef>
                <a:spcPts val="480"/>
              </a:spcBef>
              <a:spcAft>
                <a:spcPts val="0"/>
              </a:spcAft>
              <a:buClr>
                <a:schemeClr val="dk1"/>
              </a:buClr>
              <a:buSzPts val="2400"/>
              <a:buNone/>
              <a:defRPr/>
            </a:lvl3pPr>
            <a:lvl4pPr indent="-228600" lvl="3" marL="1828800" rtl="0" algn="l">
              <a:spcBef>
                <a:spcPts val="400"/>
              </a:spcBef>
              <a:spcAft>
                <a:spcPts val="0"/>
              </a:spcAft>
              <a:buClr>
                <a:schemeClr val="dk1"/>
              </a:buClr>
              <a:buSzPts val="2000"/>
              <a:buNone/>
              <a:defRPr/>
            </a:lvl4pPr>
            <a:lvl5pPr indent="-228600" lvl="4" marL="2286000" rtl="0" algn="l">
              <a:spcBef>
                <a:spcPts val="400"/>
              </a:spcBef>
              <a:spcAft>
                <a:spcPts val="0"/>
              </a:spcAft>
              <a:buClr>
                <a:schemeClr val="dk1"/>
              </a:buClr>
              <a:buSzPts val="2000"/>
              <a:buNone/>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pic>
        <p:nvPicPr>
          <p:cNvPr id="409" name="Google Shape;409;p69"/>
          <p:cNvPicPr preferRelativeResize="0"/>
          <p:nvPr/>
        </p:nvPicPr>
        <p:blipFill rotWithShape="1">
          <a:blip r:embed="rId2">
            <a:alphaModFix/>
          </a:blip>
          <a:srcRect b="0" l="0" r="0" t="0"/>
          <a:stretch/>
        </p:blipFill>
        <p:spPr>
          <a:xfrm>
            <a:off x="128726" y="6243656"/>
            <a:ext cx="532863" cy="496859"/>
          </a:xfrm>
          <a:prstGeom prst="rect">
            <a:avLst/>
          </a:prstGeom>
          <a:noFill/>
          <a:ln>
            <a:noFill/>
          </a:ln>
        </p:spPr>
      </p:pic>
      <p:pic>
        <p:nvPicPr>
          <p:cNvPr id="410" name="Google Shape;410;p69"/>
          <p:cNvPicPr preferRelativeResize="0"/>
          <p:nvPr/>
        </p:nvPicPr>
        <p:blipFill rotWithShape="1">
          <a:blip r:embed="rId3">
            <a:alphaModFix/>
          </a:blip>
          <a:srcRect b="0" l="0" r="0" t="0"/>
          <a:stretch/>
        </p:blipFill>
        <p:spPr>
          <a:xfrm>
            <a:off x="8510002" y="6324600"/>
            <a:ext cx="481598" cy="324276"/>
          </a:xfrm>
          <a:prstGeom prst="rect">
            <a:avLst/>
          </a:prstGeom>
          <a:noFill/>
          <a:ln>
            <a:noFill/>
          </a:ln>
        </p:spPr>
      </p:pic>
      <p:sp>
        <p:nvSpPr>
          <p:cNvPr id="411" name="Google Shape;411;p69"/>
          <p:cNvSpPr/>
          <p:nvPr/>
        </p:nvSpPr>
        <p:spPr>
          <a:xfrm>
            <a:off x="8382000" y="6289685"/>
            <a:ext cx="609600" cy="415800"/>
          </a:xfrm>
          <a:prstGeom prst="rect">
            <a:avLst/>
          </a:prstGeom>
          <a:solidFill>
            <a:srgbClr val="F2F2F2">
              <a:alpha val="349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E8D3A2"/>
              </a:solidFill>
              <a:latin typeface="Calibri"/>
              <a:ea typeface="Calibri"/>
              <a:cs typeface="Calibri"/>
              <a:sym typeface="Calibri"/>
            </a:endParaRPr>
          </a:p>
        </p:txBody>
      </p:sp>
      <p:sp>
        <p:nvSpPr>
          <p:cNvPr id="412" name="Google Shape;412;p69"/>
          <p:cNvSpPr txBox="1"/>
          <p:nvPr>
            <p:ph idx="12" type="sldNum"/>
          </p:nvPr>
        </p:nvSpPr>
        <p:spPr>
          <a:xfrm>
            <a:off x="93214" y="6427434"/>
            <a:ext cx="404700" cy="244500"/>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1pPr>
            <a:lvl2pPr indent="0" lvl="1"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2pPr>
            <a:lvl3pPr indent="0" lvl="2"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3pPr>
            <a:lvl4pPr indent="0" lvl="3"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4pPr>
            <a:lvl5pPr indent="0" lvl="4"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5pPr>
            <a:lvl6pPr indent="0" lvl="5"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6pPr>
            <a:lvl7pPr indent="0" lvl="6"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7pPr>
            <a:lvl8pPr indent="0" lvl="7"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8pPr>
            <a:lvl9pPr indent="0" lvl="8"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Title">
  <p:cSld name="Content with Title">
    <p:spTree>
      <p:nvGrpSpPr>
        <p:cNvPr id="413" name="Shape 413"/>
        <p:cNvGrpSpPr/>
        <p:nvPr/>
      </p:nvGrpSpPr>
      <p:grpSpPr>
        <a:xfrm>
          <a:off x="0" y="0"/>
          <a:ext cx="0" cy="0"/>
          <a:chOff x="0" y="0"/>
          <a:chExt cx="0" cy="0"/>
        </a:xfrm>
      </p:grpSpPr>
      <p:sp>
        <p:nvSpPr>
          <p:cNvPr id="414" name="Google Shape;414;p70"/>
          <p:cNvSpPr/>
          <p:nvPr/>
        </p:nvSpPr>
        <p:spPr>
          <a:xfrm>
            <a:off x="128726" y="152400"/>
            <a:ext cx="8862900" cy="65880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E8D3A2"/>
              </a:solidFill>
              <a:latin typeface="Calibri"/>
              <a:ea typeface="Calibri"/>
              <a:cs typeface="Calibri"/>
              <a:sym typeface="Calibri"/>
            </a:endParaRPr>
          </a:p>
        </p:txBody>
      </p:sp>
      <p:sp>
        <p:nvSpPr>
          <p:cNvPr id="415" name="Google Shape;415;p7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Clr>
                <a:schemeClr val="dk1"/>
              </a:buClr>
              <a:buSzPts val="44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16" name="Google Shape;416;p70"/>
          <p:cNvSpPr txBox="1"/>
          <p:nvPr>
            <p:ph idx="1" type="body"/>
          </p:nvPr>
        </p:nvSpPr>
        <p:spPr>
          <a:xfrm>
            <a:off x="457200" y="1535113"/>
            <a:ext cx="8229600" cy="639900"/>
          </a:xfrm>
          <a:prstGeom prst="rect">
            <a:avLst/>
          </a:prstGeom>
          <a:noFill/>
          <a:ln>
            <a:noFill/>
          </a:ln>
        </p:spPr>
        <p:txBody>
          <a:bodyPr anchorCtr="0" anchor="b" bIns="45700" lIns="91425" spcFirstLastPara="1" rIns="91425" wrap="square" tIns="45700">
            <a:noAutofit/>
          </a:bodyPr>
          <a:lstStyle>
            <a:lvl1pPr indent="-228600" lvl="0" marL="457200" rtl="0" algn="l">
              <a:spcBef>
                <a:spcPts val="480"/>
              </a:spcBef>
              <a:spcAft>
                <a:spcPts val="0"/>
              </a:spcAft>
              <a:buClr>
                <a:schemeClr val="dk1"/>
              </a:buClr>
              <a:buSzPts val="2400"/>
              <a:buNone/>
              <a:defRPr b="1" sz="2400"/>
            </a:lvl1pPr>
            <a:lvl2pPr indent="-228600" lvl="1" marL="914400" rtl="0" algn="l">
              <a:spcBef>
                <a:spcPts val="400"/>
              </a:spcBef>
              <a:spcAft>
                <a:spcPts val="0"/>
              </a:spcAft>
              <a:buClr>
                <a:schemeClr val="dk1"/>
              </a:buClr>
              <a:buSzPts val="2000"/>
              <a:buNone/>
              <a:defRPr b="1" sz="2000"/>
            </a:lvl2pPr>
            <a:lvl3pPr indent="-228600" lvl="2" marL="1371600" rtl="0" algn="l">
              <a:spcBef>
                <a:spcPts val="360"/>
              </a:spcBef>
              <a:spcAft>
                <a:spcPts val="0"/>
              </a:spcAft>
              <a:buClr>
                <a:schemeClr val="dk1"/>
              </a:buClr>
              <a:buSzPts val="1800"/>
              <a:buNone/>
              <a:defRPr b="1" sz="1800"/>
            </a:lvl3pPr>
            <a:lvl4pPr indent="-228600" lvl="3" marL="1828800" rtl="0" algn="l">
              <a:spcBef>
                <a:spcPts val="320"/>
              </a:spcBef>
              <a:spcAft>
                <a:spcPts val="0"/>
              </a:spcAft>
              <a:buClr>
                <a:schemeClr val="dk1"/>
              </a:buClr>
              <a:buSzPts val="1600"/>
              <a:buNone/>
              <a:defRPr b="1" sz="1600"/>
            </a:lvl4pPr>
            <a:lvl5pPr indent="-228600" lvl="4" marL="2286000" rtl="0" algn="l">
              <a:spcBef>
                <a:spcPts val="320"/>
              </a:spcBef>
              <a:spcAft>
                <a:spcPts val="0"/>
              </a:spcAft>
              <a:buClr>
                <a:schemeClr val="dk1"/>
              </a:buClr>
              <a:buSzPts val="1600"/>
              <a:buNone/>
              <a:defRPr b="1" sz="1600"/>
            </a:lvl5pPr>
            <a:lvl6pPr indent="-228600" lvl="5" marL="2743200" rtl="0" algn="l">
              <a:spcBef>
                <a:spcPts val="320"/>
              </a:spcBef>
              <a:spcAft>
                <a:spcPts val="0"/>
              </a:spcAft>
              <a:buClr>
                <a:schemeClr val="dk1"/>
              </a:buClr>
              <a:buSzPts val="1600"/>
              <a:buNone/>
              <a:defRPr b="1" sz="1600"/>
            </a:lvl6pPr>
            <a:lvl7pPr indent="-228600" lvl="6" marL="3200400" rtl="0" algn="l">
              <a:spcBef>
                <a:spcPts val="320"/>
              </a:spcBef>
              <a:spcAft>
                <a:spcPts val="0"/>
              </a:spcAft>
              <a:buClr>
                <a:schemeClr val="dk1"/>
              </a:buClr>
              <a:buSzPts val="1600"/>
              <a:buNone/>
              <a:defRPr b="1" sz="1600"/>
            </a:lvl7pPr>
            <a:lvl8pPr indent="-228600" lvl="7" marL="3657600" rtl="0" algn="l">
              <a:spcBef>
                <a:spcPts val="320"/>
              </a:spcBef>
              <a:spcAft>
                <a:spcPts val="0"/>
              </a:spcAft>
              <a:buClr>
                <a:schemeClr val="dk1"/>
              </a:buClr>
              <a:buSzPts val="1600"/>
              <a:buNone/>
              <a:defRPr b="1" sz="1600"/>
            </a:lvl8pPr>
            <a:lvl9pPr indent="-228600" lvl="8" marL="4114800" rtl="0" algn="l">
              <a:spcBef>
                <a:spcPts val="320"/>
              </a:spcBef>
              <a:spcAft>
                <a:spcPts val="0"/>
              </a:spcAft>
              <a:buClr>
                <a:schemeClr val="dk1"/>
              </a:buClr>
              <a:buSzPts val="1600"/>
              <a:buNone/>
              <a:defRPr b="1" sz="1600"/>
            </a:lvl9pPr>
          </a:lstStyle>
          <a:p/>
        </p:txBody>
      </p:sp>
      <p:sp>
        <p:nvSpPr>
          <p:cNvPr id="417" name="Google Shape;417;p70"/>
          <p:cNvSpPr txBox="1"/>
          <p:nvPr>
            <p:ph idx="2" type="body"/>
          </p:nvPr>
        </p:nvSpPr>
        <p:spPr>
          <a:xfrm>
            <a:off x="457200" y="2174875"/>
            <a:ext cx="8229600" cy="3951300"/>
          </a:xfrm>
          <a:prstGeom prst="rect">
            <a:avLst/>
          </a:prstGeom>
          <a:noFill/>
          <a:ln>
            <a:noFill/>
          </a:ln>
        </p:spPr>
        <p:txBody>
          <a:bodyPr anchorCtr="0" anchor="t" bIns="45700" lIns="91425" spcFirstLastPara="1" rIns="91425" wrap="square" tIns="45700">
            <a:noAutofit/>
          </a:bodyPr>
          <a:lstStyle>
            <a:lvl1pPr indent="-381000" lvl="0" marL="457200" rtl="0" algn="l">
              <a:spcBef>
                <a:spcPts val="480"/>
              </a:spcBef>
              <a:spcAft>
                <a:spcPts val="0"/>
              </a:spcAft>
              <a:buClr>
                <a:schemeClr val="dk1"/>
              </a:buClr>
              <a:buSzPts val="2400"/>
              <a:buChar char="•"/>
              <a:defRPr sz="2400"/>
            </a:lvl1pPr>
            <a:lvl2pPr indent="-355600" lvl="1" marL="914400" rtl="0" algn="l">
              <a:spcBef>
                <a:spcPts val="400"/>
              </a:spcBef>
              <a:spcAft>
                <a:spcPts val="0"/>
              </a:spcAft>
              <a:buClr>
                <a:schemeClr val="dk1"/>
              </a:buClr>
              <a:buSzPts val="2000"/>
              <a:buChar char="–"/>
              <a:defRPr sz="2000"/>
            </a:lvl2pPr>
            <a:lvl3pPr indent="-342900" lvl="2" marL="1371600" rtl="0" algn="l">
              <a:spcBef>
                <a:spcPts val="360"/>
              </a:spcBef>
              <a:spcAft>
                <a:spcPts val="0"/>
              </a:spcAft>
              <a:buClr>
                <a:schemeClr val="dk1"/>
              </a:buClr>
              <a:buSzPts val="1800"/>
              <a:buChar char="•"/>
              <a:defRPr sz="1800"/>
            </a:lvl3pPr>
            <a:lvl4pPr indent="-330200" lvl="3" marL="1828800" rtl="0" algn="l">
              <a:spcBef>
                <a:spcPts val="320"/>
              </a:spcBef>
              <a:spcAft>
                <a:spcPts val="0"/>
              </a:spcAft>
              <a:buClr>
                <a:schemeClr val="dk1"/>
              </a:buClr>
              <a:buSzPts val="1600"/>
              <a:buChar char="–"/>
              <a:defRPr sz="1600"/>
            </a:lvl4pPr>
            <a:lvl5pPr indent="-330200" lvl="4" marL="2286000" rtl="0" algn="l">
              <a:spcBef>
                <a:spcPts val="320"/>
              </a:spcBef>
              <a:spcAft>
                <a:spcPts val="0"/>
              </a:spcAft>
              <a:buClr>
                <a:schemeClr val="dk1"/>
              </a:buClr>
              <a:buSzPts val="1600"/>
              <a:buChar char="»"/>
              <a:defRPr sz="1600"/>
            </a:lvl5pPr>
            <a:lvl6pPr indent="-330200" lvl="5" marL="2743200" rtl="0" algn="l">
              <a:spcBef>
                <a:spcPts val="320"/>
              </a:spcBef>
              <a:spcAft>
                <a:spcPts val="0"/>
              </a:spcAft>
              <a:buClr>
                <a:schemeClr val="dk1"/>
              </a:buClr>
              <a:buSzPts val="1600"/>
              <a:buChar char="•"/>
              <a:defRPr sz="1600"/>
            </a:lvl6pPr>
            <a:lvl7pPr indent="-330200" lvl="6" marL="3200400" rtl="0" algn="l">
              <a:spcBef>
                <a:spcPts val="320"/>
              </a:spcBef>
              <a:spcAft>
                <a:spcPts val="0"/>
              </a:spcAft>
              <a:buClr>
                <a:schemeClr val="dk1"/>
              </a:buClr>
              <a:buSzPts val="1600"/>
              <a:buChar char="•"/>
              <a:defRPr sz="1600"/>
            </a:lvl7pPr>
            <a:lvl8pPr indent="-330200" lvl="7" marL="3657600" rtl="0" algn="l">
              <a:spcBef>
                <a:spcPts val="320"/>
              </a:spcBef>
              <a:spcAft>
                <a:spcPts val="0"/>
              </a:spcAft>
              <a:buClr>
                <a:schemeClr val="dk1"/>
              </a:buClr>
              <a:buSzPts val="1600"/>
              <a:buChar char="•"/>
              <a:defRPr sz="1600"/>
            </a:lvl8pPr>
            <a:lvl9pPr indent="-330200" lvl="8" marL="4114800" rtl="0" algn="l">
              <a:spcBef>
                <a:spcPts val="320"/>
              </a:spcBef>
              <a:spcAft>
                <a:spcPts val="0"/>
              </a:spcAft>
              <a:buClr>
                <a:schemeClr val="dk1"/>
              </a:buClr>
              <a:buSzPts val="1600"/>
              <a:buChar char="•"/>
              <a:defRPr sz="1600"/>
            </a:lvl9pPr>
          </a:lstStyle>
          <a:p/>
        </p:txBody>
      </p:sp>
      <p:pic>
        <p:nvPicPr>
          <p:cNvPr id="418" name="Google Shape;418;p70"/>
          <p:cNvPicPr preferRelativeResize="0"/>
          <p:nvPr/>
        </p:nvPicPr>
        <p:blipFill rotWithShape="1">
          <a:blip r:embed="rId2">
            <a:alphaModFix/>
          </a:blip>
          <a:srcRect b="0" l="0" r="0" t="0"/>
          <a:stretch/>
        </p:blipFill>
        <p:spPr>
          <a:xfrm>
            <a:off x="128726" y="6243656"/>
            <a:ext cx="532863" cy="496858"/>
          </a:xfrm>
          <a:prstGeom prst="rect">
            <a:avLst/>
          </a:prstGeom>
          <a:noFill/>
          <a:ln>
            <a:noFill/>
          </a:ln>
        </p:spPr>
      </p:pic>
      <p:pic>
        <p:nvPicPr>
          <p:cNvPr id="419" name="Google Shape;419;p70"/>
          <p:cNvPicPr preferRelativeResize="0"/>
          <p:nvPr/>
        </p:nvPicPr>
        <p:blipFill rotWithShape="1">
          <a:blip r:embed="rId3">
            <a:alphaModFix/>
          </a:blip>
          <a:srcRect b="0" l="0" r="0" t="0"/>
          <a:stretch/>
        </p:blipFill>
        <p:spPr>
          <a:xfrm>
            <a:off x="8510002" y="6324600"/>
            <a:ext cx="481598" cy="324276"/>
          </a:xfrm>
          <a:prstGeom prst="rect">
            <a:avLst/>
          </a:prstGeom>
          <a:noFill/>
          <a:ln>
            <a:noFill/>
          </a:ln>
        </p:spPr>
      </p:pic>
      <p:sp>
        <p:nvSpPr>
          <p:cNvPr id="420" name="Google Shape;420;p70"/>
          <p:cNvSpPr txBox="1"/>
          <p:nvPr>
            <p:ph idx="12" type="sldNum"/>
          </p:nvPr>
        </p:nvSpPr>
        <p:spPr>
          <a:xfrm>
            <a:off x="91440" y="6428232"/>
            <a:ext cx="402300" cy="244500"/>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1pPr>
            <a:lvl2pPr indent="0" lvl="1"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2pPr>
            <a:lvl3pPr indent="0" lvl="2"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3pPr>
            <a:lvl4pPr indent="0" lvl="3"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4pPr>
            <a:lvl5pPr indent="0" lvl="4"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5pPr>
            <a:lvl6pPr indent="0" lvl="5"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6pPr>
            <a:lvl7pPr indent="0" lvl="6"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7pPr>
            <a:lvl8pPr indent="0" lvl="7"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8pPr>
            <a:lvl9pPr indent="0" lvl="8"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
        <p:nvSpPr>
          <p:cNvPr id="421" name="Google Shape;421;p70"/>
          <p:cNvSpPr/>
          <p:nvPr/>
        </p:nvSpPr>
        <p:spPr>
          <a:xfrm>
            <a:off x="8382000" y="6289685"/>
            <a:ext cx="609600" cy="415800"/>
          </a:xfrm>
          <a:prstGeom prst="rect">
            <a:avLst/>
          </a:prstGeom>
          <a:solidFill>
            <a:srgbClr val="F2F2F2">
              <a:alpha val="349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E8D3A2"/>
              </a:solidFill>
              <a:latin typeface="Calibri"/>
              <a:ea typeface="Calibri"/>
              <a:cs typeface="Calibri"/>
              <a:sym typeface="Calibri"/>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structors and Thank you">
  <p:cSld name="Instructors and Thank you">
    <p:spTree>
      <p:nvGrpSpPr>
        <p:cNvPr id="422" name="Shape 422"/>
        <p:cNvGrpSpPr/>
        <p:nvPr/>
      </p:nvGrpSpPr>
      <p:grpSpPr>
        <a:xfrm>
          <a:off x="0" y="0"/>
          <a:ext cx="0" cy="0"/>
          <a:chOff x="0" y="0"/>
          <a:chExt cx="0" cy="0"/>
        </a:xfrm>
      </p:grpSpPr>
      <p:sp>
        <p:nvSpPr>
          <p:cNvPr id="423" name="Google Shape;423;p71"/>
          <p:cNvSpPr/>
          <p:nvPr/>
        </p:nvSpPr>
        <p:spPr>
          <a:xfrm>
            <a:off x="128726" y="152400"/>
            <a:ext cx="8862900" cy="65880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E8D3A2"/>
              </a:solidFill>
              <a:latin typeface="Calibri"/>
              <a:ea typeface="Calibri"/>
              <a:cs typeface="Calibri"/>
              <a:sym typeface="Calibri"/>
            </a:endParaRPr>
          </a:p>
        </p:txBody>
      </p:sp>
      <p:sp>
        <p:nvSpPr>
          <p:cNvPr id="424" name="Google Shape;424;p71"/>
          <p:cNvSpPr txBox="1"/>
          <p:nvPr>
            <p:ph type="title"/>
          </p:nvPr>
        </p:nvSpPr>
        <p:spPr>
          <a:xfrm>
            <a:off x="457200" y="1447800"/>
            <a:ext cx="8229600" cy="11430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25" name="Google Shape;425;p71"/>
          <p:cNvSpPr txBox="1"/>
          <p:nvPr>
            <p:ph idx="12" type="sldNum"/>
          </p:nvPr>
        </p:nvSpPr>
        <p:spPr>
          <a:xfrm>
            <a:off x="91440" y="6428232"/>
            <a:ext cx="402300" cy="244500"/>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1pPr>
            <a:lvl2pPr indent="0" lvl="1"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2pPr>
            <a:lvl3pPr indent="0" lvl="2"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3pPr>
            <a:lvl4pPr indent="0" lvl="3"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4pPr>
            <a:lvl5pPr indent="0" lvl="4"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5pPr>
            <a:lvl6pPr indent="0" lvl="5"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6pPr>
            <a:lvl7pPr indent="0" lvl="6"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7pPr>
            <a:lvl8pPr indent="0" lvl="7"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8pPr>
            <a:lvl9pPr indent="0" lvl="8"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pic>
        <p:nvPicPr>
          <p:cNvPr id="426" name="Google Shape;426;p71"/>
          <p:cNvPicPr preferRelativeResize="0"/>
          <p:nvPr/>
        </p:nvPicPr>
        <p:blipFill rotWithShape="1">
          <a:blip r:embed="rId2">
            <a:alphaModFix/>
          </a:blip>
          <a:srcRect b="0" l="0" r="0" t="0"/>
          <a:stretch/>
        </p:blipFill>
        <p:spPr>
          <a:xfrm>
            <a:off x="128726" y="6243656"/>
            <a:ext cx="532863" cy="496859"/>
          </a:xfrm>
          <a:prstGeom prst="rect">
            <a:avLst/>
          </a:prstGeom>
          <a:noFill/>
          <a:ln>
            <a:noFill/>
          </a:ln>
        </p:spPr>
      </p:pic>
      <p:pic>
        <p:nvPicPr>
          <p:cNvPr id="427" name="Google Shape;427;p71"/>
          <p:cNvPicPr preferRelativeResize="0"/>
          <p:nvPr/>
        </p:nvPicPr>
        <p:blipFill rotWithShape="1">
          <a:blip r:embed="rId3">
            <a:alphaModFix/>
          </a:blip>
          <a:srcRect b="0" l="0" r="0" t="0"/>
          <a:stretch/>
        </p:blipFill>
        <p:spPr>
          <a:xfrm>
            <a:off x="8510002" y="6324600"/>
            <a:ext cx="481598" cy="324276"/>
          </a:xfrm>
          <a:prstGeom prst="rect">
            <a:avLst/>
          </a:prstGeom>
          <a:noFill/>
          <a:ln>
            <a:noFill/>
          </a:ln>
        </p:spPr>
      </p:pic>
      <p:sp>
        <p:nvSpPr>
          <p:cNvPr id="428" name="Google Shape;428;p71"/>
          <p:cNvSpPr/>
          <p:nvPr/>
        </p:nvSpPr>
        <p:spPr>
          <a:xfrm>
            <a:off x="8382000" y="6289685"/>
            <a:ext cx="609600" cy="415800"/>
          </a:xfrm>
          <a:prstGeom prst="rect">
            <a:avLst/>
          </a:prstGeom>
          <a:solidFill>
            <a:srgbClr val="F2F2F2">
              <a:alpha val="349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E8D3A2"/>
              </a:solidFill>
              <a:latin typeface="Calibri"/>
              <a:ea typeface="Calibri"/>
              <a:cs typeface="Calibri"/>
              <a:sym typeface="Calibri"/>
            </a:endParaRPr>
          </a:p>
        </p:txBody>
      </p:sp>
      <p:sp>
        <p:nvSpPr>
          <p:cNvPr id="429" name="Google Shape;429;p71"/>
          <p:cNvSpPr txBox="1"/>
          <p:nvPr>
            <p:ph idx="1" type="body"/>
          </p:nvPr>
        </p:nvSpPr>
        <p:spPr>
          <a:xfrm>
            <a:off x="838200" y="2819400"/>
            <a:ext cx="7543800" cy="2743200"/>
          </a:xfrm>
          <a:prstGeom prst="rect">
            <a:avLst/>
          </a:prstGeom>
          <a:noFill/>
          <a:ln>
            <a:noFill/>
          </a:ln>
        </p:spPr>
        <p:txBody>
          <a:bodyPr anchorCtr="0" anchor="t" bIns="45700" lIns="91425" spcFirstLastPara="1" rIns="91425" wrap="square" tIns="45700">
            <a:noAutofit/>
          </a:bodyPr>
          <a:lstStyle>
            <a:lvl1pPr indent="-342900" lvl="0" marL="457200" rtl="0" algn="l">
              <a:spcBef>
                <a:spcPts val="360"/>
              </a:spcBef>
              <a:spcAft>
                <a:spcPts val="0"/>
              </a:spcAft>
              <a:buClr>
                <a:schemeClr val="dk1"/>
              </a:buClr>
              <a:buSzPts val="1800"/>
              <a:buChar char="•"/>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ay Section Header">
  <p:cSld name="Gray Section Header">
    <p:bg>
      <p:bgPr>
        <a:solidFill>
          <a:srgbClr val="C4C4C4"/>
        </a:solidFill>
      </p:bgPr>
    </p:bg>
    <p:spTree>
      <p:nvGrpSpPr>
        <p:cNvPr id="430" name="Shape 430"/>
        <p:cNvGrpSpPr/>
        <p:nvPr/>
      </p:nvGrpSpPr>
      <p:grpSpPr>
        <a:xfrm>
          <a:off x="0" y="0"/>
          <a:ext cx="0" cy="0"/>
          <a:chOff x="0" y="0"/>
          <a:chExt cx="0" cy="0"/>
        </a:xfrm>
      </p:grpSpPr>
      <p:sp>
        <p:nvSpPr>
          <p:cNvPr id="431" name="Google Shape;431;p72"/>
          <p:cNvSpPr/>
          <p:nvPr/>
        </p:nvSpPr>
        <p:spPr>
          <a:xfrm>
            <a:off x="0" y="2438400"/>
            <a:ext cx="8378381" cy="1525524"/>
          </a:xfrm>
          <a:custGeom>
            <a:rect b="b" l="l" r="r" t="t"/>
            <a:pathLst>
              <a:path extrusionOk="0" h="1676400" w="7848600">
                <a:moveTo>
                  <a:pt x="0" y="0"/>
                </a:moveTo>
                <a:lnTo>
                  <a:pt x="7848600" y="0"/>
                </a:lnTo>
                <a:lnTo>
                  <a:pt x="7200530" y="1667522"/>
                </a:lnTo>
                <a:lnTo>
                  <a:pt x="0" y="1676400"/>
                </a:ln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E8D3A2"/>
              </a:solidFill>
              <a:latin typeface="Calibri"/>
              <a:ea typeface="Calibri"/>
              <a:cs typeface="Calibri"/>
              <a:sym typeface="Calibri"/>
            </a:endParaRPr>
          </a:p>
        </p:txBody>
      </p:sp>
      <p:sp>
        <p:nvSpPr>
          <p:cNvPr id="432" name="Google Shape;432;p72"/>
          <p:cNvSpPr txBox="1"/>
          <p:nvPr>
            <p:ph idx="1" type="subTitle"/>
          </p:nvPr>
        </p:nvSpPr>
        <p:spPr>
          <a:xfrm>
            <a:off x="228600" y="4265676"/>
            <a:ext cx="7391400" cy="685800"/>
          </a:xfrm>
          <a:prstGeom prst="rect">
            <a:avLst/>
          </a:prstGeom>
          <a:noFill/>
          <a:ln>
            <a:noFill/>
          </a:ln>
        </p:spPr>
        <p:txBody>
          <a:bodyPr anchorCtr="0" anchor="t" bIns="45700" lIns="91425" spcFirstLastPara="1" rIns="91425" wrap="square" tIns="45700">
            <a:noAutofit/>
          </a:bodyPr>
          <a:lstStyle>
            <a:lvl1pPr lvl="0" rtl="0" algn="l">
              <a:spcBef>
                <a:spcPts val="560"/>
              </a:spcBef>
              <a:spcAft>
                <a:spcPts val="0"/>
              </a:spcAft>
              <a:buClr>
                <a:srgbClr val="2A2A2D"/>
              </a:buClr>
              <a:buSzPts val="2800"/>
              <a:buNone/>
              <a:defRPr sz="2800">
                <a:solidFill>
                  <a:srgbClr val="2A2A2D"/>
                </a:solidFill>
              </a:defRPr>
            </a:lvl1pPr>
            <a:lvl2pPr lvl="1" rtl="0" algn="ctr">
              <a:spcBef>
                <a:spcPts val="560"/>
              </a:spcBef>
              <a:spcAft>
                <a:spcPts val="0"/>
              </a:spcAft>
              <a:buClr>
                <a:srgbClr val="898989"/>
              </a:buClr>
              <a:buSzPts val="2800"/>
              <a:buNone/>
              <a:defRPr>
                <a:solidFill>
                  <a:srgbClr val="898989"/>
                </a:solidFill>
              </a:defRPr>
            </a:lvl2pPr>
            <a:lvl3pPr lvl="2" rtl="0" algn="ctr">
              <a:spcBef>
                <a:spcPts val="480"/>
              </a:spcBef>
              <a:spcAft>
                <a:spcPts val="0"/>
              </a:spcAft>
              <a:buClr>
                <a:srgbClr val="898989"/>
              </a:buClr>
              <a:buSzPts val="2400"/>
              <a:buNone/>
              <a:defRPr>
                <a:solidFill>
                  <a:srgbClr val="898989"/>
                </a:solidFill>
              </a:defRPr>
            </a:lvl3pPr>
            <a:lvl4pPr lvl="3" rtl="0" algn="ctr">
              <a:spcBef>
                <a:spcPts val="400"/>
              </a:spcBef>
              <a:spcAft>
                <a:spcPts val="0"/>
              </a:spcAft>
              <a:buClr>
                <a:srgbClr val="898989"/>
              </a:buClr>
              <a:buSzPts val="2000"/>
              <a:buNone/>
              <a:defRPr>
                <a:solidFill>
                  <a:srgbClr val="898989"/>
                </a:solidFill>
              </a:defRPr>
            </a:lvl4pPr>
            <a:lvl5pPr lvl="4" rtl="0" algn="ctr">
              <a:spcBef>
                <a:spcPts val="400"/>
              </a:spcBef>
              <a:spcAft>
                <a:spcPts val="0"/>
              </a:spcAft>
              <a:buClr>
                <a:srgbClr val="898989"/>
              </a:buClr>
              <a:buSzPts val="2000"/>
              <a:buNone/>
              <a:defRPr>
                <a:solidFill>
                  <a:srgbClr val="898989"/>
                </a:solidFill>
              </a:defRPr>
            </a:lvl5pPr>
            <a:lvl6pPr lvl="5" rtl="0" algn="ctr">
              <a:spcBef>
                <a:spcPts val="400"/>
              </a:spcBef>
              <a:spcAft>
                <a:spcPts val="0"/>
              </a:spcAft>
              <a:buClr>
                <a:srgbClr val="898989"/>
              </a:buClr>
              <a:buSzPts val="2000"/>
              <a:buNone/>
              <a:defRPr>
                <a:solidFill>
                  <a:srgbClr val="898989"/>
                </a:solidFill>
              </a:defRPr>
            </a:lvl6pPr>
            <a:lvl7pPr lvl="6" rtl="0" algn="ctr">
              <a:spcBef>
                <a:spcPts val="400"/>
              </a:spcBef>
              <a:spcAft>
                <a:spcPts val="0"/>
              </a:spcAft>
              <a:buClr>
                <a:srgbClr val="898989"/>
              </a:buClr>
              <a:buSzPts val="2000"/>
              <a:buNone/>
              <a:defRPr>
                <a:solidFill>
                  <a:srgbClr val="898989"/>
                </a:solidFill>
              </a:defRPr>
            </a:lvl7pPr>
            <a:lvl8pPr lvl="7" rtl="0" algn="ctr">
              <a:spcBef>
                <a:spcPts val="400"/>
              </a:spcBef>
              <a:spcAft>
                <a:spcPts val="0"/>
              </a:spcAft>
              <a:buClr>
                <a:srgbClr val="898989"/>
              </a:buClr>
              <a:buSzPts val="2000"/>
              <a:buNone/>
              <a:defRPr>
                <a:solidFill>
                  <a:srgbClr val="898989"/>
                </a:solidFill>
              </a:defRPr>
            </a:lvl8pPr>
            <a:lvl9pPr lvl="8" rtl="0" algn="ctr">
              <a:spcBef>
                <a:spcPts val="400"/>
              </a:spcBef>
              <a:spcAft>
                <a:spcPts val="0"/>
              </a:spcAft>
              <a:buClr>
                <a:srgbClr val="898989"/>
              </a:buClr>
              <a:buSzPts val="2000"/>
              <a:buNone/>
              <a:defRPr>
                <a:solidFill>
                  <a:srgbClr val="898989"/>
                </a:solidFill>
              </a:defRPr>
            </a:lvl9pPr>
          </a:lstStyle>
          <a:p/>
        </p:txBody>
      </p:sp>
      <p:sp>
        <p:nvSpPr>
          <p:cNvPr id="433" name="Google Shape;433;p72"/>
          <p:cNvSpPr txBox="1"/>
          <p:nvPr>
            <p:ph idx="12" type="sldNum"/>
          </p:nvPr>
        </p:nvSpPr>
        <p:spPr>
          <a:xfrm>
            <a:off x="91440" y="6428232"/>
            <a:ext cx="402300" cy="244500"/>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1pPr>
            <a:lvl2pPr indent="0" lvl="1"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2pPr>
            <a:lvl3pPr indent="0" lvl="2"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3pPr>
            <a:lvl4pPr indent="0" lvl="3"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4pPr>
            <a:lvl5pPr indent="0" lvl="4"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5pPr>
            <a:lvl6pPr indent="0" lvl="5"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6pPr>
            <a:lvl7pPr indent="0" lvl="6"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7pPr>
            <a:lvl8pPr indent="0" lvl="7"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8pPr>
            <a:lvl9pPr indent="0" lvl="8"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
        <p:nvSpPr>
          <p:cNvPr id="434" name="Google Shape;434;p72"/>
          <p:cNvSpPr txBox="1"/>
          <p:nvPr>
            <p:ph type="title"/>
          </p:nvPr>
        </p:nvSpPr>
        <p:spPr>
          <a:xfrm>
            <a:off x="228600" y="2438400"/>
            <a:ext cx="7391400" cy="15240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Clr>
                <a:schemeClr val="lt2"/>
              </a:buClr>
              <a:buSzPts val="5400"/>
              <a:buFont typeface="Arial Black"/>
              <a:buNone/>
              <a:defRPr b="1" sz="5400" cap="none">
                <a:solidFill>
                  <a:schemeClr val="lt2"/>
                </a:solidFill>
                <a:latin typeface="Arial Black"/>
                <a:ea typeface="Arial Black"/>
                <a:cs typeface="Arial Black"/>
                <a:sym typeface="Arial Black"/>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ntent" type="twoObj">
  <p:cSld name="TWO_OBJECTS">
    <p:spTree>
      <p:nvGrpSpPr>
        <p:cNvPr id="435" name="Shape 435"/>
        <p:cNvGrpSpPr/>
        <p:nvPr/>
      </p:nvGrpSpPr>
      <p:grpSpPr>
        <a:xfrm>
          <a:off x="0" y="0"/>
          <a:ext cx="0" cy="0"/>
          <a:chOff x="0" y="0"/>
          <a:chExt cx="0" cy="0"/>
        </a:xfrm>
      </p:grpSpPr>
      <p:sp>
        <p:nvSpPr>
          <p:cNvPr id="436" name="Google Shape;436;p73"/>
          <p:cNvSpPr/>
          <p:nvPr/>
        </p:nvSpPr>
        <p:spPr>
          <a:xfrm>
            <a:off x="128726" y="152400"/>
            <a:ext cx="8862900" cy="65880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E8D3A2"/>
              </a:solidFill>
              <a:latin typeface="Calibri"/>
              <a:ea typeface="Calibri"/>
              <a:cs typeface="Calibri"/>
              <a:sym typeface="Calibri"/>
            </a:endParaRPr>
          </a:p>
        </p:txBody>
      </p:sp>
      <p:sp>
        <p:nvSpPr>
          <p:cNvPr id="437" name="Google Shape;437;p7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38" name="Google Shape;438;p73"/>
          <p:cNvSpPr txBox="1"/>
          <p:nvPr>
            <p:ph idx="1" type="body"/>
          </p:nvPr>
        </p:nvSpPr>
        <p:spPr>
          <a:xfrm>
            <a:off x="457200" y="1600200"/>
            <a:ext cx="4038600" cy="4526100"/>
          </a:xfrm>
          <a:prstGeom prst="rect">
            <a:avLst/>
          </a:prstGeom>
          <a:noFill/>
          <a:ln>
            <a:noFill/>
          </a:ln>
        </p:spPr>
        <p:txBody>
          <a:bodyPr anchorCtr="0" anchor="t" bIns="45700" lIns="91425" spcFirstLastPara="1" rIns="91425" wrap="square" tIns="45700">
            <a:noAutofit/>
          </a:bodyPr>
          <a:lstStyle>
            <a:lvl1pPr indent="-406400" lvl="0" marL="457200" rtl="0" algn="l">
              <a:spcBef>
                <a:spcPts val="560"/>
              </a:spcBef>
              <a:spcAft>
                <a:spcPts val="0"/>
              </a:spcAft>
              <a:buClr>
                <a:schemeClr val="dk1"/>
              </a:buClr>
              <a:buSzPts val="2800"/>
              <a:buChar char="•"/>
              <a:defRPr sz="2800"/>
            </a:lvl1pPr>
            <a:lvl2pPr indent="-381000" lvl="1" marL="914400" rtl="0" algn="l">
              <a:spcBef>
                <a:spcPts val="480"/>
              </a:spcBef>
              <a:spcAft>
                <a:spcPts val="0"/>
              </a:spcAft>
              <a:buClr>
                <a:schemeClr val="dk1"/>
              </a:buClr>
              <a:buSzPts val="2400"/>
              <a:buChar char="–"/>
              <a:defRPr sz="2400"/>
            </a:lvl2pPr>
            <a:lvl3pPr indent="-355600" lvl="2" marL="1371600" rtl="0" algn="l">
              <a:spcBef>
                <a:spcPts val="400"/>
              </a:spcBef>
              <a:spcAft>
                <a:spcPts val="0"/>
              </a:spcAft>
              <a:buClr>
                <a:schemeClr val="dk1"/>
              </a:buClr>
              <a:buSzPts val="2000"/>
              <a:buChar char="•"/>
              <a:defRPr sz="2000"/>
            </a:lvl3pPr>
            <a:lvl4pPr indent="-342900" lvl="3" marL="1828800" rtl="0" algn="l">
              <a:spcBef>
                <a:spcPts val="360"/>
              </a:spcBef>
              <a:spcAft>
                <a:spcPts val="0"/>
              </a:spcAft>
              <a:buClr>
                <a:schemeClr val="dk1"/>
              </a:buClr>
              <a:buSzPts val="1800"/>
              <a:buChar char="–"/>
              <a:defRPr sz="1800"/>
            </a:lvl4pPr>
            <a:lvl5pPr indent="-342900" lvl="4" marL="2286000" rtl="0" algn="l">
              <a:spcBef>
                <a:spcPts val="360"/>
              </a:spcBef>
              <a:spcAft>
                <a:spcPts val="0"/>
              </a:spcAft>
              <a:buClr>
                <a:schemeClr val="dk1"/>
              </a:buClr>
              <a:buSzPts val="1800"/>
              <a:buChar char="»"/>
              <a:defRPr sz="1800"/>
            </a:lvl5pPr>
            <a:lvl6pPr indent="-342900" lvl="5" marL="2743200" rtl="0" algn="l">
              <a:spcBef>
                <a:spcPts val="360"/>
              </a:spcBef>
              <a:spcAft>
                <a:spcPts val="0"/>
              </a:spcAft>
              <a:buClr>
                <a:schemeClr val="dk1"/>
              </a:buClr>
              <a:buSzPts val="1800"/>
              <a:buChar char="•"/>
              <a:defRPr sz="1800"/>
            </a:lvl6pPr>
            <a:lvl7pPr indent="-342900" lvl="6" marL="3200400" rtl="0" algn="l">
              <a:spcBef>
                <a:spcPts val="360"/>
              </a:spcBef>
              <a:spcAft>
                <a:spcPts val="0"/>
              </a:spcAft>
              <a:buClr>
                <a:schemeClr val="dk1"/>
              </a:buClr>
              <a:buSzPts val="1800"/>
              <a:buChar char="•"/>
              <a:defRPr sz="1800"/>
            </a:lvl7pPr>
            <a:lvl8pPr indent="-342900" lvl="7" marL="3657600" rtl="0" algn="l">
              <a:spcBef>
                <a:spcPts val="360"/>
              </a:spcBef>
              <a:spcAft>
                <a:spcPts val="0"/>
              </a:spcAft>
              <a:buClr>
                <a:schemeClr val="dk1"/>
              </a:buClr>
              <a:buSzPts val="1800"/>
              <a:buChar char="•"/>
              <a:defRPr sz="1800"/>
            </a:lvl8pPr>
            <a:lvl9pPr indent="-342900" lvl="8" marL="4114800" rtl="0" algn="l">
              <a:spcBef>
                <a:spcPts val="360"/>
              </a:spcBef>
              <a:spcAft>
                <a:spcPts val="0"/>
              </a:spcAft>
              <a:buClr>
                <a:schemeClr val="dk1"/>
              </a:buClr>
              <a:buSzPts val="1800"/>
              <a:buChar char="•"/>
              <a:defRPr sz="1800"/>
            </a:lvl9pPr>
          </a:lstStyle>
          <a:p/>
        </p:txBody>
      </p:sp>
      <p:sp>
        <p:nvSpPr>
          <p:cNvPr id="439" name="Google Shape;439;p73"/>
          <p:cNvSpPr txBox="1"/>
          <p:nvPr>
            <p:ph idx="2" type="body"/>
          </p:nvPr>
        </p:nvSpPr>
        <p:spPr>
          <a:xfrm>
            <a:off x="4648200" y="1600200"/>
            <a:ext cx="4038600" cy="4526100"/>
          </a:xfrm>
          <a:prstGeom prst="rect">
            <a:avLst/>
          </a:prstGeom>
          <a:noFill/>
          <a:ln>
            <a:noFill/>
          </a:ln>
        </p:spPr>
        <p:txBody>
          <a:bodyPr anchorCtr="0" anchor="t" bIns="45700" lIns="91425" spcFirstLastPara="1" rIns="91425" wrap="square" tIns="45700">
            <a:noAutofit/>
          </a:bodyPr>
          <a:lstStyle>
            <a:lvl1pPr indent="-406400" lvl="0" marL="457200" rtl="0" algn="l">
              <a:spcBef>
                <a:spcPts val="560"/>
              </a:spcBef>
              <a:spcAft>
                <a:spcPts val="0"/>
              </a:spcAft>
              <a:buClr>
                <a:schemeClr val="dk1"/>
              </a:buClr>
              <a:buSzPts val="2800"/>
              <a:buChar char="•"/>
              <a:defRPr sz="2800"/>
            </a:lvl1pPr>
            <a:lvl2pPr indent="-381000" lvl="1" marL="914400" rtl="0" algn="l">
              <a:spcBef>
                <a:spcPts val="480"/>
              </a:spcBef>
              <a:spcAft>
                <a:spcPts val="0"/>
              </a:spcAft>
              <a:buClr>
                <a:schemeClr val="dk1"/>
              </a:buClr>
              <a:buSzPts val="2400"/>
              <a:buChar char="–"/>
              <a:defRPr sz="2400"/>
            </a:lvl2pPr>
            <a:lvl3pPr indent="-355600" lvl="2" marL="1371600" rtl="0" algn="l">
              <a:spcBef>
                <a:spcPts val="400"/>
              </a:spcBef>
              <a:spcAft>
                <a:spcPts val="0"/>
              </a:spcAft>
              <a:buClr>
                <a:schemeClr val="dk1"/>
              </a:buClr>
              <a:buSzPts val="2000"/>
              <a:buChar char="•"/>
              <a:defRPr sz="2000"/>
            </a:lvl3pPr>
            <a:lvl4pPr indent="-342900" lvl="3" marL="1828800" rtl="0" algn="l">
              <a:spcBef>
                <a:spcPts val="360"/>
              </a:spcBef>
              <a:spcAft>
                <a:spcPts val="0"/>
              </a:spcAft>
              <a:buClr>
                <a:schemeClr val="dk1"/>
              </a:buClr>
              <a:buSzPts val="1800"/>
              <a:buChar char="–"/>
              <a:defRPr sz="1800"/>
            </a:lvl4pPr>
            <a:lvl5pPr indent="-342900" lvl="4" marL="2286000" rtl="0" algn="l">
              <a:spcBef>
                <a:spcPts val="360"/>
              </a:spcBef>
              <a:spcAft>
                <a:spcPts val="0"/>
              </a:spcAft>
              <a:buClr>
                <a:schemeClr val="dk1"/>
              </a:buClr>
              <a:buSzPts val="1800"/>
              <a:buChar char="»"/>
              <a:defRPr sz="1800"/>
            </a:lvl5pPr>
            <a:lvl6pPr indent="-342900" lvl="5" marL="2743200" rtl="0" algn="l">
              <a:spcBef>
                <a:spcPts val="360"/>
              </a:spcBef>
              <a:spcAft>
                <a:spcPts val="0"/>
              </a:spcAft>
              <a:buClr>
                <a:schemeClr val="dk1"/>
              </a:buClr>
              <a:buSzPts val="1800"/>
              <a:buChar char="•"/>
              <a:defRPr sz="1800"/>
            </a:lvl6pPr>
            <a:lvl7pPr indent="-342900" lvl="6" marL="3200400" rtl="0" algn="l">
              <a:spcBef>
                <a:spcPts val="360"/>
              </a:spcBef>
              <a:spcAft>
                <a:spcPts val="0"/>
              </a:spcAft>
              <a:buClr>
                <a:schemeClr val="dk1"/>
              </a:buClr>
              <a:buSzPts val="1800"/>
              <a:buChar char="•"/>
              <a:defRPr sz="1800"/>
            </a:lvl7pPr>
            <a:lvl8pPr indent="-342900" lvl="7" marL="3657600" rtl="0" algn="l">
              <a:spcBef>
                <a:spcPts val="360"/>
              </a:spcBef>
              <a:spcAft>
                <a:spcPts val="0"/>
              </a:spcAft>
              <a:buClr>
                <a:schemeClr val="dk1"/>
              </a:buClr>
              <a:buSzPts val="1800"/>
              <a:buChar char="•"/>
              <a:defRPr sz="1800"/>
            </a:lvl8pPr>
            <a:lvl9pPr indent="-342900" lvl="8" marL="4114800" rtl="0" algn="l">
              <a:spcBef>
                <a:spcPts val="360"/>
              </a:spcBef>
              <a:spcAft>
                <a:spcPts val="0"/>
              </a:spcAft>
              <a:buClr>
                <a:schemeClr val="dk1"/>
              </a:buClr>
              <a:buSzPts val="1800"/>
              <a:buChar char="•"/>
              <a:defRPr sz="1800"/>
            </a:lvl9pPr>
          </a:lstStyle>
          <a:p/>
        </p:txBody>
      </p:sp>
      <p:pic>
        <p:nvPicPr>
          <p:cNvPr id="440" name="Google Shape;440;p73"/>
          <p:cNvPicPr preferRelativeResize="0"/>
          <p:nvPr/>
        </p:nvPicPr>
        <p:blipFill rotWithShape="1">
          <a:blip r:embed="rId2">
            <a:alphaModFix/>
          </a:blip>
          <a:srcRect b="0" l="0" r="0" t="0"/>
          <a:stretch/>
        </p:blipFill>
        <p:spPr>
          <a:xfrm>
            <a:off x="128726" y="6243656"/>
            <a:ext cx="532863" cy="496858"/>
          </a:xfrm>
          <a:prstGeom prst="rect">
            <a:avLst/>
          </a:prstGeom>
          <a:noFill/>
          <a:ln>
            <a:noFill/>
          </a:ln>
        </p:spPr>
      </p:pic>
      <p:pic>
        <p:nvPicPr>
          <p:cNvPr id="441" name="Google Shape;441;p73"/>
          <p:cNvPicPr preferRelativeResize="0"/>
          <p:nvPr/>
        </p:nvPicPr>
        <p:blipFill rotWithShape="1">
          <a:blip r:embed="rId3">
            <a:alphaModFix/>
          </a:blip>
          <a:srcRect b="0" l="0" r="0" t="0"/>
          <a:stretch/>
        </p:blipFill>
        <p:spPr>
          <a:xfrm>
            <a:off x="8510002" y="6324600"/>
            <a:ext cx="481598" cy="324276"/>
          </a:xfrm>
          <a:prstGeom prst="rect">
            <a:avLst/>
          </a:prstGeom>
          <a:noFill/>
          <a:ln>
            <a:noFill/>
          </a:ln>
        </p:spPr>
      </p:pic>
      <p:sp>
        <p:nvSpPr>
          <p:cNvPr id="442" name="Google Shape;442;p73"/>
          <p:cNvSpPr txBox="1"/>
          <p:nvPr>
            <p:ph idx="12" type="sldNum"/>
          </p:nvPr>
        </p:nvSpPr>
        <p:spPr>
          <a:xfrm>
            <a:off x="91440" y="6428232"/>
            <a:ext cx="402300" cy="244500"/>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1pPr>
            <a:lvl2pPr indent="0" lvl="1"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2pPr>
            <a:lvl3pPr indent="0" lvl="2"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3pPr>
            <a:lvl4pPr indent="0" lvl="3"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4pPr>
            <a:lvl5pPr indent="0" lvl="4"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5pPr>
            <a:lvl6pPr indent="0" lvl="5"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6pPr>
            <a:lvl7pPr indent="0" lvl="6"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7pPr>
            <a:lvl8pPr indent="0" lvl="7"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8pPr>
            <a:lvl9pPr indent="0" lvl="8"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
        <p:nvSpPr>
          <p:cNvPr id="443" name="Google Shape;443;p73"/>
          <p:cNvSpPr/>
          <p:nvPr/>
        </p:nvSpPr>
        <p:spPr>
          <a:xfrm>
            <a:off x="8382000" y="6289685"/>
            <a:ext cx="609600" cy="415800"/>
          </a:xfrm>
          <a:prstGeom prst="rect">
            <a:avLst/>
          </a:prstGeom>
          <a:solidFill>
            <a:srgbClr val="F2F2F2">
              <a:alpha val="349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E8D3A2"/>
              </a:solidFill>
              <a:latin typeface="Calibri"/>
              <a:ea typeface="Calibri"/>
              <a:cs typeface="Calibri"/>
              <a:sym typeface="Calibri"/>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stacked content">
  <p:cSld name="2 stacked content">
    <p:spTree>
      <p:nvGrpSpPr>
        <p:cNvPr id="444" name="Shape 444"/>
        <p:cNvGrpSpPr/>
        <p:nvPr/>
      </p:nvGrpSpPr>
      <p:grpSpPr>
        <a:xfrm>
          <a:off x="0" y="0"/>
          <a:ext cx="0" cy="0"/>
          <a:chOff x="0" y="0"/>
          <a:chExt cx="0" cy="0"/>
        </a:xfrm>
      </p:grpSpPr>
      <p:sp>
        <p:nvSpPr>
          <p:cNvPr id="445" name="Google Shape;445;p74"/>
          <p:cNvSpPr/>
          <p:nvPr/>
        </p:nvSpPr>
        <p:spPr>
          <a:xfrm>
            <a:off x="128726" y="152400"/>
            <a:ext cx="8862900" cy="65880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E8D3A2"/>
              </a:solidFill>
              <a:latin typeface="Calibri"/>
              <a:ea typeface="Calibri"/>
              <a:cs typeface="Calibri"/>
              <a:sym typeface="Calibri"/>
            </a:endParaRPr>
          </a:p>
        </p:txBody>
      </p:sp>
      <p:sp>
        <p:nvSpPr>
          <p:cNvPr id="446" name="Google Shape;446;p7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47" name="Google Shape;447;p74"/>
          <p:cNvSpPr txBox="1"/>
          <p:nvPr>
            <p:ph idx="1" type="body"/>
          </p:nvPr>
        </p:nvSpPr>
        <p:spPr>
          <a:xfrm>
            <a:off x="457200" y="1600201"/>
            <a:ext cx="8229600" cy="2133600"/>
          </a:xfrm>
          <a:prstGeom prst="rect">
            <a:avLst/>
          </a:prstGeom>
          <a:noFill/>
          <a:ln>
            <a:noFill/>
          </a:ln>
        </p:spPr>
        <p:txBody>
          <a:bodyPr anchorCtr="0" anchor="t" bIns="45700" lIns="91425" spcFirstLastPara="1" rIns="91425" wrap="square" tIns="45700">
            <a:noAutofit/>
          </a:bodyPr>
          <a:lstStyle>
            <a:lvl1pPr indent="-406400" lvl="0" marL="457200" rtl="0" algn="l">
              <a:spcBef>
                <a:spcPts val="560"/>
              </a:spcBef>
              <a:spcAft>
                <a:spcPts val="0"/>
              </a:spcAft>
              <a:buClr>
                <a:schemeClr val="dk1"/>
              </a:buClr>
              <a:buSzPts val="2800"/>
              <a:buChar char="•"/>
              <a:defRPr sz="2800"/>
            </a:lvl1pPr>
            <a:lvl2pPr indent="-381000" lvl="1" marL="914400" rtl="0" algn="l">
              <a:spcBef>
                <a:spcPts val="480"/>
              </a:spcBef>
              <a:spcAft>
                <a:spcPts val="0"/>
              </a:spcAft>
              <a:buClr>
                <a:schemeClr val="dk1"/>
              </a:buClr>
              <a:buSzPts val="2400"/>
              <a:buChar char="–"/>
              <a:defRPr sz="2400"/>
            </a:lvl2pPr>
            <a:lvl3pPr indent="-355600" lvl="2" marL="1371600" rtl="0" algn="l">
              <a:spcBef>
                <a:spcPts val="400"/>
              </a:spcBef>
              <a:spcAft>
                <a:spcPts val="0"/>
              </a:spcAft>
              <a:buClr>
                <a:schemeClr val="dk1"/>
              </a:buClr>
              <a:buSzPts val="2000"/>
              <a:buChar char="•"/>
              <a:defRPr sz="2000"/>
            </a:lvl3pPr>
            <a:lvl4pPr indent="-342900" lvl="3" marL="1828800" rtl="0" algn="l">
              <a:spcBef>
                <a:spcPts val="360"/>
              </a:spcBef>
              <a:spcAft>
                <a:spcPts val="0"/>
              </a:spcAft>
              <a:buClr>
                <a:schemeClr val="dk1"/>
              </a:buClr>
              <a:buSzPts val="1800"/>
              <a:buChar char="–"/>
              <a:defRPr sz="1800"/>
            </a:lvl4pPr>
            <a:lvl5pPr indent="-342900" lvl="4" marL="2286000" rtl="0" algn="l">
              <a:spcBef>
                <a:spcPts val="360"/>
              </a:spcBef>
              <a:spcAft>
                <a:spcPts val="0"/>
              </a:spcAft>
              <a:buClr>
                <a:schemeClr val="dk1"/>
              </a:buClr>
              <a:buSzPts val="1800"/>
              <a:buChar char="»"/>
              <a:defRPr sz="1800"/>
            </a:lvl5pPr>
            <a:lvl6pPr indent="-342900" lvl="5" marL="2743200" rtl="0" algn="l">
              <a:spcBef>
                <a:spcPts val="360"/>
              </a:spcBef>
              <a:spcAft>
                <a:spcPts val="0"/>
              </a:spcAft>
              <a:buClr>
                <a:schemeClr val="dk1"/>
              </a:buClr>
              <a:buSzPts val="1800"/>
              <a:buChar char="•"/>
              <a:defRPr sz="1800"/>
            </a:lvl6pPr>
            <a:lvl7pPr indent="-342900" lvl="6" marL="3200400" rtl="0" algn="l">
              <a:spcBef>
                <a:spcPts val="360"/>
              </a:spcBef>
              <a:spcAft>
                <a:spcPts val="0"/>
              </a:spcAft>
              <a:buClr>
                <a:schemeClr val="dk1"/>
              </a:buClr>
              <a:buSzPts val="1800"/>
              <a:buChar char="•"/>
              <a:defRPr sz="1800"/>
            </a:lvl7pPr>
            <a:lvl8pPr indent="-342900" lvl="7" marL="3657600" rtl="0" algn="l">
              <a:spcBef>
                <a:spcPts val="360"/>
              </a:spcBef>
              <a:spcAft>
                <a:spcPts val="0"/>
              </a:spcAft>
              <a:buClr>
                <a:schemeClr val="dk1"/>
              </a:buClr>
              <a:buSzPts val="1800"/>
              <a:buChar char="•"/>
              <a:defRPr sz="1800"/>
            </a:lvl8pPr>
            <a:lvl9pPr indent="-342900" lvl="8" marL="4114800" rtl="0" algn="l">
              <a:spcBef>
                <a:spcPts val="360"/>
              </a:spcBef>
              <a:spcAft>
                <a:spcPts val="0"/>
              </a:spcAft>
              <a:buClr>
                <a:schemeClr val="dk1"/>
              </a:buClr>
              <a:buSzPts val="1800"/>
              <a:buChar char="•"/>
              <a:defRPr sz="1800"/>
            </a:lvl9pPr>
          </a:lstStyle>
          <a:p/>
        </p:txBody>
      </p:sp>
      <p:sp>
        <p:nvSpPr>
          <p:cNvPr id="448" name="Google Shape;448;p74"/>
          <p:cNvSpPr txBox="1"/>
          <p:nvPr>
            <p:ph idx="2" type="body"/>
          </p:nvPr>
        </p:nvSpPr>
        <p:spPr>
          <a:xfrm>
            <a:off x="457200" y="3733801"/>
            <a:ext cx="8229600" cy="2392500"/>
          </a:xfrm>
          <a:prstGeom prst="rect">
            <a:avLst/>
          </a:prstGeom>
          <a:noFill/>
          <a:ln>
            <a:noFill/>
          </a:ln>
        </p:spPr>
        <p:txBody>
          <a:bodyPr anchorCtr="0" anchor="t" bIns="45700" lIns="91425" spcFirstLastPara="1" rIns="91425" wrap="square" tIns="45700">
            <a:noAutofit/>
          </a:bodyPr>
          <a:lstStyle>
            <a:lvl1pPr indent="-406400" lvl="0" marL="457200" rtl="0" algn="l">
              <a:spcBef>
                <a:spcPts val="560"/>
              </a:spcBef>
              <a:spcAft>
                <a:spcPts val="0"/>
              </a:spcAft>
              <a:buClr>
                <a:schemeClr val="dk1"/>
              </a:buClr>
              <a:buSzPts val="2800"/>
              <a:buChar char="•"/>
              <a:defRPr sz="2800"/>
            </a:lvl1pPr>
            <a:lvl2pPr indent="-381000" lvl="1" marL="914400" rtl="0" algn="l">
              <a:spcBef>
                <a:spcPts val="480"/>
              </a:spcBef>
              <a:spcAft>
                <a:spcPts val="0"/>
              </a:spcAft>
              <a:buClr>
                <a:schemeClr val="dk1"/>
              </a:buClr>
              <a:buSzPts val="2400"/>
              <a:buChar char="–"/>
              <a:defRPr sz="2400"/>
            </a:lvl2pPr>
            <a:lvl3pPr indent="-355600" lvl="2" marL="1371600" rtl="0" algn="l">
              <a:spcBef>
                <a:spcPts val="400"/>
              </a:spcBef>
              <a:spcAft>
                <a:spcPts val="0"/>
              </a:spcAft>
              <a:buClr>
                <a:schemeClr val="dk1"/>
              </a:buClr>
              <a:buSzPts val="2000"/>
              <a:buChar char="•"/>
              <a:defRPr sz="2000"/>
            </a:lvl3pPr>
            <a:lvl4pPr indent="-342900" lvl="3" marL="1828800" rtl="0" algn="l">
              <a:spcBef>
                <a:spcPts val="360"/>
              </a:spcBef>
              <a:spcAft>
                <a:spcPts val="0"/>
              </a:spcAft>
              <a:buClr>
                <a:schemeClr val="dk1"/>
              </a:buClr>
              <a:buSzPts val="1800"/>
              <a:buChar char="–"/>
              <a:defRPr sz="1800"/>
            </a:lvl4pPr>
            <a:lvl5pPr indent="-342900" lvl="4" marL="2286000" rtl="0" algn="l">
              <a:spcBef>
                <a:spcPts val="360"/>
              </a:spcBef>
              <a:spcAft>
                <a:spcPts val="0"/>
              </a:spcAft>
              <a:buClr>
                <a:schemeClr val="dk1"/>
              </a:buClr>
              <a:buSzPts val="1800"/>
              <a:buChar char="»"/>
              <a:defRPr sz="1800"/>
            </a:lvl5pPr>
            <a:lvl6pPr indent="-342900" lvl="5" marL="2743200" rtl="0" algn="l">
              <a:spcBef>
                <a:spcPts val="360"/>
              </a:spcBef>
              <a:spcAft>
                <a:spcPts val="0"/>
              </a:spcAft>
              <a:buClr>
                <a:schemeClr val="dk1"/>
              </a:buClr>
              <a:buSzPts val="1800"/>
              <a:buChar char="•"/>
              <a:defRPr sz="1800"/>
            </a:lvl6pPr>
            <a:lvl7pPr indent="-342900" lvl="6" marL="3200400" rtl="0" algn="l">
              <a:spcBef>
                <a:spcPts val="360"/>
              </a:spcBef>
              <a:spcAft>
                <a:spcPts val="0"/>
              </a:spcAft>
              <a:buClr>
                <a:schemeClr val="dk1"/>
              </a:buClr>
              <a:buSzPts val="1800"/>
              <a:buChar char="•"/>
              <a:defRPr sz="1800"/>
            </a:lvl7pPr>
            <a:lvl8pPr indent="-342900" lvl="7" marL="3657600" rtl="0" algn="l">
              <a:spcBef>
                <a:spcPts val="360"/>
              </a:spcBef>
              <a:spcAft>
                <a:spcPts val="0"/>
              </a:spcAft>
              <a:buClr>
                <a:schemeClr val="dk1"/>
              </a:buClr>
              <a:buSzPts val="1800"/>
              <a:buChar char="•"/>
              <a:defRPr sz="1800"/>
            </a:lvl8pPr>
            <a:lvl9pPr indent="-342900" lvl="8" marL="4114800" rtl="0" algn="l">
              <a:spcBef>
                <a:spcPts val="360"/>
              </a:spcBef>
              <a:spcAft>
                <a:spcPts val="0"/>
              </a:spcAft>
              <a:buClr>
                <a:schemeClr val="dk1"/>
              </a:buClr>
              <a:buSzPts val="1800"/>
              <a:buChar char="•"/>
              <a:defRPr sz="1800"/>
            </a:lvl9pPr>
          </a:lstStyle>
          <a:p/>
        </p:txBody>
      </p:sp>
      <p:pic>
        <p:nvPicPr>
          <p:cNvPr id="449" name="Google Shape;449;p74"/>
          <p:cNvPicPr preferRelativeResize="0"/>
          <p:nvPr/>
        </p:nvPicPr>
        <p:blipFill rotWithShape="1">
          <a:blip r:embed="rId2">
            <a:alphaModFix/>
          </a:blip>
          <a:srcRect b="0" l="0" r="0" t="0"/>
          <a:stretch/>
        </p:blipFill>
        <p:spPr>
          <a:xfrm>
            <a:off x="128726" y="6243656"/>
            <a:ext cx="532863" cy="496858"/>
          </a:xfrm>
          <a:prstGeom prst="rect">
            <a:avLst/>
          </a:prstGeom>
          <a:noFill/>
          <a:ln>
            <a:noFill/>
          </a:ln>
        </p:spPr>
      </p:pic>
      <p:pic>
        <p:nvPicPr>
          <p:cNvPr id="450" name="Google Shape;450;p74"/>
          <p:cNvPicPr preferRelativeResize="0"/>
          <p:nvPr/>
        </p:nvPicPr>
        <p:blipFill rotWithShape="1">
          <a:blip r:embed="rId3">
            <a:alphaModFix/>
          </a:blip>
          <a:srcRect b="0" l="0" r="0" t="0"/>
          <a:stretch/>
        </p:blipFill>
        <p:spPr>
          <a:xfrm>
            <a:off x="8510002" y="6324600"/>
            <a:ext cx="481598" cy="324276"/>
          </a:xfrm>
          <a:prstGeom prst="rect">
            <a:avLst/>
          </a:prstGeom>
          <a:noFill/>
          <a:ln>
            <a:noFill/>
          </a:ln>
        </p:spPr>
      </p:pic>
      <p:sp>
        <p:nvSpPr>
          <p:cNvPr id="451" name="Google Shape;451;p74"/>
          <p:cNvSpPr txBox="1"/>
          <p:nvPr>
            <p:ph idx="12" type="sldNum"/>
          </p:nvPr>
        </p:nvSpPr>
        <p:spPr>
          <a:xfrm>
            <a:off x="91440" y="6428232"/>
            <a:ext cx="402300" cy="244500"/>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1pPr>
            <a:lvl2pPr indent="0" lvl="1"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2pPr>
            <a:lvl3pPr indent="0" lvl="2"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3pPr>
            <a:lvl4pPr indent="0" lvl="3"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4pPr>
            <a:lvl5pPr indent="0" lvl="4"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5pPr>
            <a:lvl6pPr indent="0" lvl="5"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6pPr>
            <a:lvl7pPr indent="0" lvl="6"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7pPr>
            <a:lvl8pPr indent="0" lvl="7"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8pPr>
            <a:lvl9pPr indent="0" lvl="8"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
        <p:nvSpPr>
          <p:cNvPr id="452" name="Google Shape;452;p74"/>
          <p:cNvSpPr/>
          <p:nvPr/>
        </p:nvSpPr>
        <p:spPr>
          <a:xfrm>
            <a:off x="8382000" y="6289685"/>
            <a:ext cx="609600" cy="415800"/>
          </a:xfrm>
          <a:prstGeom prst="rect">
            <a:avLst/>
          </a:prstGeom>
          <a:solidFill>
            <a:srgbClr val="F2F2F2">
              <a:alpha val="349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E8D3A2"/>
              </a:solidFill>
              <a:latin typeface="Calibri"/>
              <a:ea typeface="Calibri"/>
              <a:cs typeface="Calibri"/>
              <a:sym typeface="Calibri"/>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ntent with Titles" type="twoTxTwoObj">
  <p:cSld name="TWO_OBJECTS_WITH_TEXT">
    <p:spTree>
      <p:nvGrpSpPr>
        <p:cNvPr id="453" name="Shape 453"/>
        <p:cNvGrpSpPr/>
        <p:nvPr/>
      </p:nvGrpSpPr>
      <p:grpSpPr>
        <a:xfrm>
          <a:off x="0" y="0"/>
          <a:ext cx="0" cy="0"/>
          <a:chOff x="0" y="0"/>
          <a:chExt cx="0" cy="0"/>
        </a:xfrm>
      </p:grpSpPr>
      <p:sp>
        <p:nvSpPr>
          <p:cNvPr id="454" name="Google Shape;454;p75"/>
          <p:cNvSpPr/>
          <p:nvPr/>
        </p:nvSpPr>
        <p:spPr>
          <a:xfrm>
            <a:off x="128726" y="152400"/>
            <a:ext cx="8862900" cy="65880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E8D3A2"/>
              </a:solidFill>
              <a:latin typeface="Calibri"/>
              <a:ea typeface="Calibri"/>
              <a:cs typeface="Calibri"/>
              <a:sym typeface="Calibri"/>
            </a:endParaRPr>
          </a:p>
        </p:txBody>
      </p:sp>
      <p:sp>
        <p:nvSpPr>
          <p:cNvPr id="455" name="Google Shape;455;p7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Clr>
                <a:schemeClr val="dk1"/>
              </a:buClr>
              <a:buSzPts val="44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56" name="Google Shape;456;p75"/>
          <p:cNvSpPr txBox="1"/>
          <p:nvPr>
            <p:ph idx="1" type="body"/>
          </p:nvPr>
        </p:nvSpPr>
        <p:spPr>
          <a:xfrm>
            <a:off x="457200" y="1535113"/>
            <a:ext cx="4040100" cy="639900"/>
          </a:xfrm>
          <a:prstGeom prst="rect">
            <a:avLst/>
          </a:prstGeom>
          <a:noFill/>
          <a:ln>
            <a:noFill/>
          </a:ln>
        </p:spPr>
        <p:txBody>
          <a:bodyPr anchorCtr="0" anchor="b" bIns="45700" lIns="91425" spcFirstLastPara="1" rIns="91425" wrap="square" tIns="45700">
            <a:noAutofit/>
          </a:bodyPr>
          <a:lstStyle>
            <a:lvl1pPr indent="-228600" lvl="0" marL="457200" rtl="0" algn="l">
              <a:spcBef>
                <a:spcPts val="480"/>
              </a:spcBef>
              <a:spcAft>
                <a:spcPts val="0"/>
              </a:spcAft>
              <a:buClr>
                <a:schemeClr val="dk1"/>
              </a:buClr>
              <a:buSzPts val="2400"/>
              <a:buNone/>
              <a:defRPr b="1" sz="2400"/>
            </a:lvl1pPr>
            <a:lvl2pPr indent="-228600" lvl="1" marL="914400" rtl="0" algn="l">
              <a:spcBef>
                <a:spcPts val="400"/>
              </a:spcBef>
              <a:spcAft>
                <a:spcPts val="0"/>
              </a:spcAft>
              <a:buClr>
                <a:schemeClr val="dk1"/>
              </a:buClr>
              <a:buSzPts val="2000"/>
              <a:buNone/>
              <a:defRPr b="1" sz="2000"/>
            </a:lvl2pPr>
            <a:lvl3pPr indent="-228600" lvl="2" marL="1371600" rtl="0" algn="l">
              <a:spcBef>
                <a:spcPts val="360"/>
              </a:spcBef>
              <a:spcAft>
                <a:spcPts val="0"/>
              </a:spcAft>
              <a:buClr>
                <a:schemeClr val="dk1"/>
              </a:buClr>
              <a:buSzPts val="1800"/>
              <a:buNone/>
              <a:defRPr b="1" sz="1800"/>
            </a:lvl3pPr>
            <a:lvl4pPr indent="-228600" lvl="3" marL="1828800" rtl="0" algn="l">
              <a:spcBef>
                <a:spcPts val="320"/>
              </a:spcBef>
              <a:spcAft>
                <a:spcPts val="0"/>
              </a:spcAft>
              <a:buClr>
                <a:schemeClr val="dk1"/>
              </a:buClr>
              <a:buSzPts val="1600"/>
              <a:buNone/>
              <a:defRPr b="1" sz="1600"/>
            </a:lvl4pPr>
            <a:lvl5pPr indent="-228600" lvl="4" marL="2286000" rtl="0" algn="l">
              <a:spcBef>
                <a:spcPts val="320"/>
              </a:spcBef>
              <a:spcAft>
                <a:spcPts val="0"/>
              </a:spcAft>
              <a:buClr>
                <a:schemeClr val="dk1"/>
              </a:buClr>
              <a:buSzPts val="1600"/>
              <a:buNone/>
              <a:defRPr b="1" sz="1600"/>
            </a:lvl5pPr>
            <a:lvl6pPr indent="-228600" lvl="5" marL="2743200" rtl="0" algn="l">
              <a:spcBef>
                <a:spcPts val="320"/>
              </a:spcBef>
              <a:spcAft>
                <a:spcPts val="0"/>
              </a:spcAft>
              <a:buClr>
                <a:schemeClr val="dk1"/>
              </a:buClr>
              <a:buSzPts val="1600"/>
              <a:buNone/>
              <a:defRPr b="1" sz="1600"/>
            </a:lvl6pPr>
            <a:lvl7pPr indent="-228600" lvl="6" marL="3200400" rtl="0" algn="l">
              <a:spcBef>
                <a:spcPts val="320"/>
              </a:spcBef>
              <a:spcAft>
                <a:spcPts val="0"/>
              </a:spcAft>
              <a:buClr>
                <a:schemeClr val="dk1"/>
              </a:buClr>
              <a:buSzPts val="1600"/>
              <a:buNone/>
              <a:defRPr b="1" sz="1600"/>
            </a:lvl7pPr>
            <a:lvl8pPr indent="-228600" lvl="7" marL="3657600" rtl="0" algn="l">
              <a:spcBef>
                <a:spcPts val="320"/>
              </a:spcBef>
              <a:spcAft>
                <a:spcPts val="0"/>
              </a:spcAft>
              <a:buClr>
                <a:schemeClr val="dk1"/>
              </a:buClr>
              <a:buSzPts val="1600"/>
              <a:buNone/>
              <a:defRPr b="1" sz="1600"/>
            </a:lvl8pPr>
            <a:lvl9pPr indent="-228600" lvl="8" marL="4114800" rtl="0" algn="l">
              <a:spcBef>
                <a:spcPts val="320"/>
              </a:spcBef>
              <a:spcAft>
                <a:spcPts val="0"/>
              </a:spcAft>
              <a:buClr>
                <a:schemeClr val="dk1"/>
              </a:buClr>
              <a:buSzPts val="1600"/>
              <a:buNone/>
              <a:defRPr b="1" sz="1600"/>
            </a:lvl9pPr>
          </a:lstStyle>
          <a:p/>
        </p:txBody>
      </p:sp>
      <p:sp>
        <p:nvSpPr>
          <p:cNvPr id="457" name="Google Shape;457;p75"/>
          <p:cNvSpPr txBox="1"/>
          <p:nvPr>
            <p:ph idx="2" type="body"/>
          </p:nvPr>
        </p:nvSpPr>
        <p:spPr>
          <a:xfrm>
            <a:off x="457200" y="2174875"/>
            <a:ext cx="4040100" cy="3951300"/>
          </a:xfrm>
          <a:prstGeom prst="rect">
            <a:avLst/>
          </a:prstGeom>
          <a:noFill/>
          <a:ln>
            <a:noFill/>
          </a:ln>
        </p:spPr>
        <p:txBody>
          <a:bodyPr anchorCtr="0" anchor="t" bIns="45700" lIns="91425" spcFirstLastPara="1" rIns="91425" wrap="square" tIns="45700">
            <a:noAutofit/>
          </a:bodyPr>
          <a:lstStyle>
            <a:lvl1pPr indent="-381000" lvl="0" marL="457200" rtl="0" algn="l">
              <a:spcBef>
                <a:spcPts val="480"/>
              </a:spcBef>
              <a:spcAft>
                <a:spcPts val="0"/>
              </a:spcAft>
              <a:buClr>
                <a:schemeClr val="dk1"/>
              </a:buClr>
              <a:buSzPts val="2400"/>
              <a:buChar char="•"/>
              <a:defRPr sz="2400"/>
            </a:lvl1pPr>
            <a:lvl2pPr indent="-355600" lvl="1" marL="914400" rtl="0" algn="l">
              <a:spcBef>
                <a:spcPts val="400"/>
              </a:spcBef>
              <a:spcAft>
                <a:spcPts val="0"/>
              </a:spcAft>
              <a:buClr>
                <a:schemeClr val="dk1"/>
              </a:buClr>
              <a:buSzPts val="2000"/>
              <a:buChar char="–"/>
              <a:defRPr sz="2000"/>
            </a:lvl2pPr>
            <a:lvl3pPr indent="-342900" lvl="2" marL="1371600" rtl="0" algn="l">
              <a:spcBef>
                <a:spcPts val="360"/>
              </a:spcBef>
              <a:spcAft>
                <a:spcPts val="0"/>
              </a:spcAft>
              <a:buClr>
                <a:schemeClr val="dk1"/>
              </a:buClr>
              <a:buSzPts val="1800"/>
              <a:buChar char="•"/>
              <a:defRPr sz="1800"/>
            </a:lvl3pPr>
            <a:lvl4pPr indent="-330200" lvl="3" marL="1828800" rtl="0" algn="l">
              <a:spcBef>
                <a:spcPts val="320"/>
              </a:spcBef>
              <a:spcAft>
                <a:spcPts val="0"/>
              </a:spcAft>
              <a:buClr>
                <a:schemeClr val="dk1"/>
              </a:buClr>
              <a:buSzPts val="1600"/>
              <a:buChar char="–"/>
              <a:defRPr sz="1600"/>
            </a:lvl4pPr>
            <a:lvl5pPr indent="-330200" lvl="4" marL="2286000" rtl="0" algn="l">
              <a:spcBef>
                <a:spcPts val="320"/>
              </a:spcBef>
              <a:spcAft>
                <a:spcPts val="0"/>
              </a:spcAft>
              <a:buClr>
                <a:schemeClr val="dk1"/>
              </a:buClr>
              <a:buSzPts val="1600"/>
              <a:buChar char="»"/>
              <a:defRPr sz="1600"/>
            </a:lvl5pPr>
            <a:lvl6pPr indent="-330200" lvl="5" marL="2743200" rtl="0" algn="l">
              <a:spcBef>
                <a:spcPts val="320"/>
              </a:spcBef>
              <a:spcAft>
                <a:spcPts val="0"/>
              </a:spcAft>
              <a:buClr>
                <a:schemeClr val="dk1"/>
              </a:buClr>
              <a:buSzPts val="1600"/>
              <a:buChar char="•"/>
              <a:defRPr sz="1600"/>
            </a:lvl6pPr>
            <a:lvl7pPr indent="-330200" lvl="6" marL="3200400" rtl="0" algn="l">
              <a:spcBef>
                <a:spcPts val="320"/>
              </a:spcBef>
              <a:spcAft>
                <a:spcPts val="0"/>
              </a:spcAft>
              <a:buClr>
                <a:schemeClr val="dk1"/>
              </a:buClr>
              <a:buSzPts val="1600"/>
              <a:buChar char="•"/>
              <a:defRPr sz="1600"/>
            </a:lvl7pPr>
            <a:lvl8pPr indent="-330200" lvl="7" marL="3657600" rtl="0" algn="l">
              <a:spcBef>
                <a:spcPts val="320"/>
              </a:spcBef>
              <a:spcAft>
                <a:spcPts val="0"/>
              </a:spcAft>
              <a:buClr>
                <a:schemeClr val="dk1"/>
              </a:buClr>
              <a:buSzPts val="1600"/>
              <a:buChar char="•"/>
              <a:defRPr sz="1600"/>
            </a:lvl8pPr>
            <a:lvl9pPr indent="-330200" lvl="8" marL="4114800" rtl="0" algn="l">
              <a:spcBef>
                <a:spcPts val="320"/>
              </a:spcBef>
              <a:spcAft>
                <a:spcPts val="0"/>
              </a:spcAft>
              <a:buClr>
                <a:schemeClr val="dk1"/>
              </a:buClr>
              <a:buSzPts val="1600"/>
              <a:buChar char="•"/>
              <a:defRPr sz="1600"/>
            </a:lvl9pPr>
          </a:lstStyle>
          <a:p/>
        </p:txBody>
      </p:sp>
      <p:sp>
        <p:nvSpPr>
          <p:cNvPr id="458" name="Google Shape;458;p75"/>
          <p:cNvSpPr txBox="1"/>
          <p:nvPr>
            <p:ph idx="3" type="body"/>
          </p:nvPr>
        </p:nvSpPr>
        <p:spPr>
          <a:xfrm>
            <a:off x="4645025" y="1535113"/>
            <a:ext cx="4041900" cy="639900"/>
          </a:xfrm>
          <a:prstGeom prst="rect">
            <a:avLst/>
          </a:prstGeom>
          <a:noFill/>
          <a:ln>
            <a:noFill/>
          </a:ln>
        </p:spPr>
        <p:txBody>
          <a:bodyPr anchorCtr="0" anchor="b" bIns="45700" lIns="91425" spcFirstLastPara="1" rIns="91425" wrap="square" tIns="45700">
            <a:noAutofit/>
          </a:bodyPr>
          <a:lstStyle>
            <a:lvl1pPr indent="-228600" lvl="0" marL="457200" rtl="0" algn="l">
              <a:spcBef>
                <a:spcPts val="480"/>
              </a:spcBef>
              <a:spcAft>
                <a:spcPts val="0"/>
              </a:spcAft>
              <a:buClr>
                <a:schemeClr val="dk1"/>
              </a:buClr>
              <a:buSzPts val="2400"/>
              <a:buNone/>
              <a:defRPr b="1" sz="2400"/>
            </a:lvl1pPr>
            <a:lvl2pPr indent="-228600" lvl="1" marL="914400" rtl="0" algn="l">
              <a:spcBef>
                <a:spcPts val="400"/>
              </a:spcBef>
              <a:spcAft>
                <a:spcPts val="0"/>
              </a:spcAft>
              <a:buClr>
                <a:schemeClr val="dk1"/>
              </a:buClr>
              <a:buSzPts val="2000"/>
              <a:buNone/>
              <a:defRPr b="1" sz="2000"/>
            </a:lvl2pPr>
            <a:lvl3pPr indent="-228600" lvl="2" marL="1371600" rtl="0" algn="l">
              <a:spcBef>
                <a:spcPts val="360"/>
              </a:spcBef>
              <a:spcAft>
                <a:spcPts val="0"/>
              </a:spcAft>
              <a:buClr>
                <a:schemeClr val="dk1"/>
              </a:buClr>
              <a:buSzPts val="1800"/>
              <a:buNone/>
              <a:defRPr b="1" sz="1800"/>
            </a:lvl3pPr>
            <a:lvl4pPr indent="-228600" lvl="3" marL="1828800" rtl="0" algn="l">
              <a:spcBef>
                <a:spcPts val="320"/>
              </a:spcBef>
              <a:spcAft>
                <a:spcPts val="0"/>
              </a:spcAft>
              <a:buClr>
                <a:schemeClr val="dk1"/>
              </a:buClr>
              <a:buSzPts val="1600"/>
              <a:buNone/>
              <a:defRPr b="1" sz="1600"/>
            </a:lvl4pPr>
            <a:lvl5pPr indent="-228600" lvl="4" marL="2286000" rtl="0" algn="l">
              <a:spcBef>
                <a:spcPts val="320"/>
              </a:spcBef>
              <a:spcAft>
                <a:spcPts val="0"/>
              </a:spcAft>
              <a:buClr>
                <a:schemeClr val="dk1"/>
              </a:buClr>
              <a:buSzPts val="1600"/>
              <a:buNone/>
              <a:defRPr b="1" sz="1600"/>
            </a:lvl5pPr>
            <a:lvl6pPr indent="-228600" lvl="5" marL="2743200" rtl="0" algn="l">
              <a:spcBef>
                <a:spcPts val="320"/>
              </a:spcBef>
              <a:spcAft>
                <a:spcPts val="0"/>
              </a:spcAft>
              <a:buClr>
                <a:schemeClr val="dk1"/>
              </a:buClr>
              <a:buSzPts val="1600"/>
              <a:buNone/>
              <a:defRPr b="1" sz="1600"/>
            </a:lvl6pPr>
            <a:lvl7pPr indent="-228600" lvl="6" marL="3200400" rtl="0" algn="l">
              <a:spcBef>
                <a:spcPts val="320"/>
              </a:spcBef>
              <a:spcAft>
                <a:spcPts val="0"/>
              </a:spcAft>
              <a:buClr>
                <a:schemeClr val="dk1"/>
              </a:buClr>
              <a:buSzPts val="1600"/>
              <a:buNone/>
              <a:defRPr b="1" sz="1600"/>
            </a:lvl7pPr>
            <a:lvl8pPr indent="-228600" lvl="7" marL="3657600" rtl="0" algn="l">
              <a:spcBef>
                <a:spcPts val="320"/>
              </a:spcBef>
              <a:spcAft>
                <a:spcPts val="0"/>
              </a:spcAft>
              <a:buClr>
                <a:schemeClr val="dk1"/>
              </a:buClr>
              <a:buSzPts val="1600"/>
              <a:buNone/>
              <a:defRPr b="1" sz="1600"/>
            </a:lvl8pPr>
            <a:lvl9pPr indent="-228600" lvl="8" marL="4114800" rtl="0" algn="l">
              <a:spcBef>
                <a:spcPts val="320"/>
              </a:spcBef>
              <a:spcAft>
                <a:spcPts val="0"/>
              </a:spcAft>
              <a:buClr>
                <a:schemeClr val="dk1"/>
              </a:buClr>
              <a:buSzPts val="1600"/>
              <a:buNone/>
              <a:defRPr b="1" sz="1600"/>
            </a:lvl9pPr>
          </a:lstStyle>
          <a:p/>
        </p:txBody>
      </p:sp>
      <p:sp>
        <p:nvSpPr>
          <p:cNvPr id="459" name="Google Shape;459;p75"/>
          <p:cNvSpPr txBox="1"/>
          <p:nvPr>
            <p:ph idx="4" type="body"/>
          </p:nvPr>
        </p:nvSpPr>
        <p:spPr>
          <a:xfrm>
            <a:off x="4645025" y="2174875"/>
            <a:ext cx="4041900" cy="3951300"/>
          </a:xfrm>
          <a:prstGeom prst="rect">
            <a:avLst/>
          </a:prstGeom>
          <a:noFill/>
          <a:ln>
            <a:noFill/>
          </a:ln>
        </p:spPr>
        <p:txBody>
          <a:bodyPr anchorCtr="0" anchor="t" bIns="45700" lIns="91425" spcFirstLastPara="1" rIns="91425" wrap="square" tIns="45700">
            <a:noAutofit/>
          </a:bodyPr>
          <a:lstStyle>
            <a:lvl1pPr indent="-381000" lvl="0" marL="457200" rtl="0" algn="l">
              <a:spcBef>
                <a:spcPts val="480"/>
              </a:spcBef>
              <a:spcAft>
                <a:spcPts val="0"/>
              </a:spcAft>
              <a:buClr>
                <a:schemeClr val="dk1"/>
              </a:buClr>
              <a:buSzPts val="2400"/>
              <a:buChar char="•"/>
              <a:defRPr sz="2400"/>
            </a:lvl1pPr>
            <a:lvl2pPr indent="-355600" lvl="1" marL="914400" rtl="0" algn="l">
              <a:spcBef>
                <a:spcPts val="400"/>
              </a:spcBef>
              <a:spcAft>
                <a:spcPts val="0"/>
              </a:spcAft>
              <a:buClr>
                <a:schemeClr val="dk1"/>
              </a:buClr>
              <a:buSzPts val="2000"/>
              <a:buChar char="–"/>
              <a:defRPr sz="2000"/>
            </a:lvl2pPr>
            <a:lvl3pPr indent="-342900" lvl="2" marL="1371600" rtl="0" algn="l">
              <a:spcBef>
                <a:spcPts val="360"/>
              </a:spcBef>
              <a:spcAft>
                <a:spcPts val="0"/>
              </a:spcAft>
              <a:buClr>
                <a:schemeClr val="dk1"/>
              </a:buClr>
              <a:buSzPts val="1800"/>
              <a:buChar char="•"/>
              <a:defRPr sz="1800"/>
            </a:lvl3pPr>
            <a:lvl4pPr indent="-330200" lvl="3" marL="1828800" rtl="0" algn="l">
              <a:spcBef>
                <a:spcPts val="320"/>
              </a:spcBef>
              <a:spcAft>
                <a:spcPts val="0"/>
              </a:spcAft>
              <a:buClr>
                <a:schemeClr val="dk1"/>
              </a:buClr>
              <a:buSzPts val="1600"/>
              <a:buChar char="–"/>
              <a:defRPr sz="1600"/>
            </a:lvl4pPr>
            <a:lvl5pPr indent="-330200" lvl="4" marL="2286000" rtl="0" algn="l">
              <a:spcBef>
                <a:spcPts val="320"/>
              </a:spcBef>
              <a:spcAft>
                <a:spcPts val="0"/>
              </a:spcAft>
              <a:buClr>
                <a:schemeClr val="dk1"/>
              </a:buClr>
              <a:buSzPts val="1600"/>
              <a:buChar char="»"/>
              <a:defRPr sz="1600"/>
            </a:lvl5pPr>
            <a:lvl6pPr indent="-330200" lvl="5" marL="2743200" rtl="0" algn="l">
              <a:spcBef>
                <a:spcPts val="320"/>
              </a:spcBef>
              <a:spcAft>
                <a:spcPts val="0"/>
              </a:spcAft>
              <a:buClr>
                <a:schemeClr val="dk1"/>
              </a:buClr>
              <a:buSzPts val="1600"/>
              <a:buChar char="•"/>
              <a:defRPr sz="1600"/>
            </a:lvl6pPr>
            <a:lvl7pPr indent="-330200" lvl="6" marL="3200400" rtl="0" algn="l">
              <a:spcBef>
                <a:spcPts val="320"/>
              </a:spcBef>
              <a:spcAft>
                <a:spcPts val="0"/>
              </a:spcAft>
              <a:buClr>
                <a:schemeClr val="dk1"/>
              </a:buClr>
              <a:buSzPts val="1600"/>
              <a:buChar char="•"/>
              <a:defRPr sz="1600"/>
            </a:lvl7pPr>
            <a:lvl8pPr indent="-330200" lvl="7" marL="3657600" rtl="0" algn="l">
              <a:spcBef>
                <a:spcPts val="320"/>
              </a:spcBef>
              <a:spcAft>
                <a:spcPts val="0"/>
              </a:spcAft>
              <a:buClr>
                <a:schemeClr val="dk1"/>
              </a:buClr>
              <a:buSzPts val="1600"/>
              <a:buChar char="•"/>
              <a:defRPr sz="1600"/>
            </a:lvl8pPr>
            <a:lvl9pPr indent="-330200" lvl="8" marL="4114800" rtl="0" algn="l">
              <a:spcBef>
                <a:spcPts val="320"/>
              </a:spcBef>
              <a:spcAft>
                <a:spcPts val="0"/>
              </a:spcAft>
              <a:buClr>
                <a:schemeClr val="dk1"/>
              </a:buClr>
              <a:buSzPts val="1600"/>
              <a:buChar char="•"/>
              <a:defRPr sz="1600"/>
            </a:lvl9pPr>
          </a:lstStyle>
          <a:p/>
        </p:txBody>
      </p:sp>
      <p:pic>
        <p:nvPicPr>
          <p:cNvPr id="460" name="Google Shape;460;p75"/>
          <p:cNvPicPr preferRelativeResize="0"/>
          <p:nvPr/>
        </p:nvPicPr>
        <p:blipFill rotWithShape="1">
          <a:blip r:embed="rId2">
            <a:alphaModFix/>
          </a:blip>
          <a:srcRect b="0" l="0" r="0" t="0"/>
          <a:stretch/>
        </p:blipFill>
        <p:spPr>
          <a:xfrm>
            <a:off x="128726" y="6243656"/>
            <a:ext cx="532863" cy="496858"/>
          </a:xfrm>
          <a:prstGeom prst="rect">
            <a:avLst/>
          </a:prstGeom>
          <a:noFill/>
          <a:ln>
            <a:noFill/>
          </a:ln>
        </p:spPr>
      </p:pic>
      <p:pic>
        <p:nvPicPr>
          <p:cNvPr id="461" name="Google Shape;461;p75"/>
          <p:cNvPicPr preferRelativeResize="0"/>
          <p:nvPr/>
        </p:nvPicPr>
        <p:blipFill rotWithShape="1">
          <a:blip r:embed="rId3">
            <a:alphaModFix/>
          </a:blip>
          <a:srcRect b="0" l="0" r="0" t="0"/>
          <a:stretch/>
        </p:blipFill>
        <p:spPr>
          <a:xfrm>
            <a:off x="8510002" y="6324600"/>
            <a:ext cx="481598" cy="324276"/>
          </a:xfrm>
          <a:prstGeom prst="rect">
            <a:avLst/>
          </a:prstGeom>
          <a:noFill/>
          <a:ln>
            <a:noFill/>
          </a:ln>
        </p:spPr>
      </p:pic>
      <p:sp>
        <p:nvSpPr>
          <p:cNvPr id="462" name="Google Shape;462;p75"/>
          <p:cNvSpPr txBox="1"/>
          <p:nvPr>
            <p:ph idx="12" type="sldNum"/>
          </p:nvPr>
        </p:nvSpPr>
        <p:spPr>
          <a:xfrm>
            <a:off x="91440" y="6428232"/>
            <a:ext cx="402300" cy="244500"/>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1pPr>
            <a:lvl2pPr indent="0" lvl="1"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2pPr>
            <a:lvl3pPr indent="0" lvl="2"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3pPr>
            <a:lvl4pPr indent="0" lvl="3"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4pPr>
            <a:lvl5pPr indent="0" lvl="4"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5pPr>
            <a:lvl6pPr indent="0" lvl="5"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6pPr>
            <a:lvl7pPr indent="0" lvl="6"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7pPr>
            <a:lvl8pPr indent="0" lvl="7"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8pPr>
            <a:lvl9pPr indent="0" lvl="8"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
        <p:nvSpPr>
          <p:cNvPr id="463" name="Google Shape;463;p75"/>
          <p:cNvSpPr/>
          <p:nvPr/>
        </p:nvSpPr>
        <p:spPr>
          <a:xfrm>
            <a:off x="8382000" y="6289685"/>
            <a:ext cx="609600" cy="415800"/>
          </a:xfrm>
          <a:prstGeom prst="rect">
            <a:avLst/>
          </a:prstGeom>
          <a:solidFill>
            <a:srgbClr val="F2F2F2">
              <a:alpha val="349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E8D3A2"/>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600200"/>
            <a:ext cx="6367800" cy="54543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stacked content with Titles">
  <p:cSld name="Two stacked content with Titles">
    <p:spTree>
      <p:nvGrpSpPr>
        <p:cNvPr id="464" name="Shape 464"/>
        <p:cNvGrpSpPr/>
        <p:nvPr/>
      </p:nvGrpSpPr>
      <p:grpSpPr>
        <a:xfrm>
          <a:off x="0" y="0"/>
          <a:ext cx="0" cy="0"/>
          <a:chOff x="0" y="0"/>
          <a:chExt cx="0" cy="0"/>
        </a:xfrm>
      </p:grpSpPr>
      <p:sp>
        <p:nvSpPr>
          <p:cNvPr id="465" name="Google Shape;465;p76"/>
          <p:cNvSpPr/>
          <p:nvPr/>
        </p:nvSpPr>
        <p:spPr>
          <a:xfrm>
            <a:off x="128726" y="152400"/>
            <a:ext cx="8862900" cy="65880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E8D3A2"/>
              </a:solidFill>
              <a:latin typeface="Calibri"/>
              <a:ea typeface="Calibri"/>
              <a:cs typeface="Calibri"/>
              <a:sym typeface="Calibri"/>
            </a:endParaRPr>
          </a:p>
        </p:txBody>
      </p:sp>
      <p:sp>
        <p:nvSpPr>
          <p:cNvPr id="466" name="Google Shape;466;p7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Clr>
                <a:schemeClr val="dk1"/>
              </a:buClr>
              <a:buSzPts val="44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67" name="Google Shape;467;p76"/>
          <p:cNvSpPr txBox="1"/>
          <p:nvPr>
            <p:ph idx="1" type="body"/>
          </p:nvPr>
        </p:nvSpPr>
        <p:spPr>
          <a:xfrm>
            <a:off x="457200" y="1535113"/>
            <a:ext cx="8229600" cy="639900"/>
          </a:xfrm>
          <a:prstGeom prst="rect">
            <a:avLst/>
          </a:prstGeom>
          <a:noFill/>
          <a:ln>
            <a:noFill/>
          </a:ln>
        </p:spPr>
        <p:txBody>
          <a:bodyPr anchorCtr="0" anchor="b" bIns="45700" lIns="91425" spcFirstLastPara="1" rIns="91425" wrap="square" tIns="45700">
            <a:noAutofit/>
          </a:bodyPr>
          <a:lstStyle>
            <a:lvl1pPr indent="-228600" lvl="0" marL="457200" rtl="0" algn="l">
              <a:spcBef>
                <a:spcPts val="480"/>
              </a:spcBef>
              <a:spcAft>
                <a:spcPts val="0"/>
              </a:spcAft>
              <a:buClr>
                <a:schemeClr val="dk1"/>
              </a:buClr>
              <a:buSzPts val="2400"/>
              <a:buNone/>
              <a:defRPr b="1" sz="2400"/>
            </a:lvl1pPr>
            <a:lvl2pPr indent="-228600" lvl="1" marL="914400" rtl="0" algn="l">
              <a:spcBef>
                <a:spcPts val="400"/>
              </a:spcBef>
              <a:spcAft>
                <a:spcPts val="0"/>
              </a:spcAft>
              <a:buClr>
                <a:schemeClr val="dk1"/>
              </a:buClr>
              <a:buSzPts val="2000"/>
              <a:buNone/>
              <a:defRPr b="1" sz="2000"/>
            </a:lvl2pPr>
            <a:lvl3pPr indent="-228600" lvl="2" marL="1371600" rtl="0" algn="l">
              <a:spcBef>
                <a:spcPts val="360"/>
              </a:spcBef>
              <a:spcAft>
                <a:spcPts val="0"/>
              </a:spcAft>
              <a:buClr>
                <a:schemeClr val="dk1"/>
              </a:buClr>
              <a:buSzPts val="1800"/>
              <a:buNone/>
              <a:defRPr b="1" sz="1800"/>
            </a:lvl3pPr>
            <a:lvl4pPr indent="-228600" lvl="3" marL="1828800" rtl="0" algn="l">
              <a:spcBef>
                <a:spcPts val="320"/>
              </a:spcBef>
              <a:spcAft>
                <a:spcPts val="0"/>
              </a:spcAft>
              <a:buClr>
                <a:schemeClr val="dk1"/>
              </a:buClr>
              <a:buSzPts val="1600"/>
              <a:buNone/>
              <a:defRPr b="1" sz="1600"/>
            </a:lvl4pPr>
            <a:lvl5pPr indent="-228600" lvl="4" marL="2286000" rtl="0" algn="l">
              <a:spcBef>
                <a:spcPts val="320"/>
              </a:spcBef>
              <a:spcAft>
                <a:spcPts val="0"/>
              </a:spcAft>
              <a:buClr>
                <a:schemeClr val="dk1"/>
              </a:buClr>
              <a:buSzPts val="1600"/>
              <a:buNone/>
              <a:defRPr b="1" sz="1600"/>
            </a:lvl5pPr>
            <a:lvl6pPr indent="-228600" lvl="5" marL="2743200" rtl="0" algn="l">
              <a:spcBef>
                <a:spcPts val="320"/>
              </a:spcBef>
              <a:spcAft>
                <a:spcPts val="0"/>
              </a:spcAft>
              <a:buClr>
                <a:schemeClr val="dk1"/>
              </a:buClr>
              <a:buSzPts val="1600"/>
              <a:buNone/>
              <a:defRPr b="1" sz="1600"/>
            </a:lvl6pPr>
            <a:lvl7pPr indent="-228600" lvl="6" marL="3200400" rtl="0" algn="l">
              <a:spcBef>
                <a:spcPts val="320"/>
              </a:spcBef>
              <a:spcAft>
                <a:spcPts val="0"/>
              </a:spcAft>
              <a:buClr>
                <a:schemeClr val="dk1"/>
              </a:buClr>
              <a:buSzPts val="1600"/>
              <a:buNone/>
              <a:defRPr b="1" sz="1600"/>
            </a:lvl7pPr>
            <a:lvl8pPr indent="-228600" lvl="7" marL="3657600" rtl="0" algn="l">
              <a:spcBef>
                <a:spcPts val="320"/>
              </a:spcBef>
              <a:spcAft>
                <a:spcPts val="0"/>
              </a:spcAft>
              <a:buClr>
                <a:schemeClr val="dk1"/>
              </a:buClr>
              <a:buSzPts val="1600"/>
              <a:buNone/>
              <a:defRPr b="1" sz="1600"/>
            </a:lvl8pPr>
            <a:lvl9pPr indent="-228600" lvl="8" marL="4114800" rtl="0" algn="l">
              <a:spcBef>
                <a:spcPts val="320"/>
              </a:spcBef>
              <a:spcAft>
                <a:spcPts val="0"/>
              </a:spcAft>
              <a:buClr>
                <a:schemeClr val="dk1"/>
              </a:buClr>
              <a:buSzPts val="1600"/>
              <a:buNone/>
              <a:defRPr b="1" sz="1600"/>
            </a:lvl9pPr>
          </a:lstStyle>
          <a:p/>
        </p:txBody>
      </p:sp>
      <p:sp>
        <p:nvSpPr>
          <p:cNvPr id="468" name="Google Shape;468;p76"/>
          <p:cNvSpPr txBox="1"/>
          <p:nvPr>
            <p:ph idx="2" type="body"/>
          </p:nvPr>
        </p:nvSpPr>
        <p:spPr>
          <a:xfrm>
            <a:off x="457200" y="2209790"/>
            <a:ext cx="8229600" cy="1600200"/>
          </a:xfrm>
          <a:prstGeom prst="rect">
            <a:avLst/>
          </a:prstGeom>
          <a:noFill/>
          <a:ln>
            <a:noFill/>
          </a:ln>
        </p:spPr>
        <p:txBody>
          <a:bodyPr anchorCtr="0" anchor="t" bIns="45700" lIns="91425" spcFirstLastPara="1" rIns="91425" wrap="square" tIns="45700">
            <a:noAutofit/>
          </a:bodyPr>
          <a:lstStyle>
            <a:lvl1pPr indent="-381000" lvl="0" marL="457200" rtl="0" algn="l">
              <a:spcBef>
                <a:spcPts val="480"/>
              </a:spcBef>
              <a:spcAft>
                <a:spcPts val="0"/>
              </a:spcAft>
              <a:buClr>
                <a:schemeClr val="dk1"/>
              </a:buClr>
              <a:buSzPts val="2400"/>
              <a:buChar char="•"/>
              <a:defRPr sz="2400"/>
            </a:lvl1pPr>
            <a:lvl2pPr indent="-355600" lvl="1" marL="914400" rtl="0" algn="l">
              <a:spcBef>
                <a:spcPts val="400"/>
              </a:spcBef>
              <a:spcAft>
                <a:spcPts val="0"/>
              </a:spcAft>
              <a:buClr>
                <a:schemeClr val="dk1"/>
              </a:buClr>
              <a:buSzPts val="2000"/>
              <a:buChar char="–"/>
              <a:defRPr sz="2000"/>
            </a:lvl2pPr>
            <a:lvl3pPr indent="-342900" lvl="2" marL="1371600" rtl="0" algn="l">
              <a:spcBef>
                <a:spcPts val="360"/>
              </a:spcBef>
              <a:spcAft>
                <a:spcPts val="0"/>
              </a:spcAft>
              <a:buClr>
                <a:schemeClr val="dk1"/>
              </a:buClr>
              <a:buSzPts val="1800"/>
              <a:buChar char="•"/>
              <a:defRPr sz="1800"/>
            </a:lvl3pPr>
            <a:lvl4pPr indent="-330200" lvl="3" marL="1828800" rtl="0" algn="l">
              <a:spcBef>
                <a:spcPts val="320"/>
              </a:spcBef>
              <a:spcAft>
                <a:spcPts val="0"/>
              </a:spcAft>
              <a:buClr>
                <a:schemeClr val="dk1"/>
              </a:buClr>
              <a:buSzPts val="1600"/>
              <a:buChar char="–"/>
              <a:defRPr sz="1600"/>
            </a:lvl4pPr>
            <a:lvl5pPr indent="-330200" lvl="4" marL="2286000" rtl="0" algn="l">
              <a:spcBef>
                <a:spcPts val="320"/>
              </a:spcBef>
              <a:spcAft>
                <a:spcPts val="0"/>
              </a:spcAft>
              <a:buClr>
                <a:schemeClr val="dk1"/>
              </a:buClr>
              <a:buSzPts val="1600"/>
              <a:buChar char="»"/>
              <a:defRPr sz="1600"/>
            </a:lvl5pPr>
            <a:lvl6pPr indent="-330200" lvl="5" marL="2743200" rtl="0" algn="l">
              <a:spcBef>
                <a:spcPts val="320"/>
              </a:spcBef>
              <a:spcAft>
                <a:spcPts val="0"/>
              </a:spcAft>
              <a:buClr>
                <a:schemeClr val="dk1"/>
              </a:buClr>
              <a:buSzPts val="1600"/>
              <a:buChar char="•"/>
              <a:defRPr sz="1600"/>
            </a:lvl6pPr>
            <a:lvl7pPr indent="-330200" lvl="6" marL="3200400" rtl="0" algn="l">
              <a:spcBef>
                <a:spcPts val="320"/>
              </a:spcBef>
              <a:spcAft>
                <a:spcPts val="0"/>
              </a:spcAft>
              <a:buClr>
                <a:schemeClr val="dk1"/>
              </a:buClr>
              <a:buSzPts val="1600"/>
              <a:buChar char="•"/>
              <a:defRPr sz="1600"/>
            </a:lvl7pPr>
            <a:lvl8pPr indent="-330200" lvl="7" marL="3657600" rtl="0" algn="l">
              <a:spcBef>
                <a:spcPts val="320"/>
              </a:spcBef>
              <a:spcAft>
                <a:spcPts val="0"/>
              </a:spcAft>
              <a:buClr>
                <a:schemeClr val="dk1"/>
              </a:buClr>
              <a:buSzPts val="1600"/>
              <a:buChar char="•"/>
              <a:defRPr sz="1600"/>
            </a:lvl8pPr>
            <a:lvl9pPr indent="-330200" lvl="8" marL="4114800" rtl="0" algn="l">
              <a:spcBef>
                <a:spcPts val="320"/>
              </a:spcBef>
              <a:spcAft>
                <a:spcPts val="0"/>
              </a:spcAft>
              <a:buClr>
                <a:schemeClr val="dk1"/>
              </a:buClr>
              <a:buSzPts val="1600"/>
              <a:buChar char="•"/>
              <a:defRPr sz="1600"/>
            </a:lvl9pPr>
          </a:lstStyle>
          <a:p/>
        </p:txBody>
      </p:sp>
      <p:sp>
        <p:nvSpPr>
          <p:cNvPr id="469" name="Google Shape;469;p76"/>
          <p:cNvSpPr txBox="1"/>
          <p:nvPr>
            <p:ph idx="3" type="body"/>
          </p:nvPr>
        </p:nvSpPr>
        <p:spPr>
          <a:xfrm>
            <a:off x="457200" y="3968769"/>
            <a:ext cx="8229600" cy="639900"/>
          </a:xfrm>
          <a:prstGeom prst="rect">
            <a:avLst/>
          </a:prstGeom>
          <a:noFill/>
          <a:ln>
            <a:noFill/>
          </a:ln>
        </p:spPr>
        <p:txBody>
          <a:bodyPr anchorCtr="0" anchor="b" bIns="45700" lIns="91425" spcFirstLastPara="1" rIns="91425" wrap="square" tIns="45700">
            <a:noAutofit/>
          </a:bodyPr>
          <a:lstStyle>
            <a:lvl1pPr indent="-228600" lvl="0" marL="457200" rtl="0" algn="l">
              <a:spcBef>
                <a:spcPts val="480"/>
              </a:spcBef>
              <a:spcAft>
                <a:spcPts val="0"/>
              </a:spcAft>
              <a:buClr>
                <a:schemeClr val="dk1"/>
              </a:buClr>
              <a:buSzPts val="2400"/>
              <a:buNone/>
              <a:defRPr b="1" sz="2400"/>
            </a:lvl1pPr>
            <a:lvl2pPr indent="-228600" lvl="1" marL="914400" rtl="0" algn="l">
              <a:spcBef>
                <a:spcPts val="400"/>
              </a:spcBef>
              <a:spcAft>
                <a:spcPts val="0"/>
              </a:spcAft>
              <a:buClr>
                <a:schemeClr val="dk1"/>
              </a:buClr>
              <a:buSzPts val="2000"/>
              <a:buNone/>
              <a:defRPr b="1" sz="2000"/>
            </a:lvl2pPr>
            <a:lvl3pPr indent="-228600" lvl="2" marL="1371600" rtl="0" algn="l">
              <a:spcBef>
                <a:spcPts val="360"/>
              </a:spcBef>
              <a:spcAft>
                <a:spcPts val="0"/>
              </a:spcAft>
              <a:buClr>
                <a:schemeClr val="dk1"/>
              </a:buClr>
              <a:buSzPts val="1800"/>
              <a:buNone/>
              <a:defRPr b="1" sz="1800"/>
            </a:lvl3pPr>
            <a:lvl4pPr indent="-228600" lvl="3" marL="1828800" rtl="0" algn="l">
              <a:spcBef>
                <a:spcPts val="320"/>
              </a:spcBef>
              <a:spcAft>
                <a:spcPts val="0"/>
              </a:spcAft>
              <a:buClr>
                <a:schemeClr val="dk1"/>
              </a:buClr>
              <a:buSzPts val="1600"/>
              <a:buNone/>
              <a:defRPr b="1" sz="1600"/>
            </a:lvl4pPr>
            <a:lvl5pPr indent="-228600" lvl="4" marL="2286000" rtl="0" algn="l">
              <a:spcBef>
                <a:spcPts val="320"/>
              </a:spcBef>
              <a:spcAft>
                <a:spcPts val="0"/>
              </a:spcAft>
              <a:buClr>
                <a:schemeClr val="dk1"/>
              </a:buClr>
              <a:buSzPts val="1600"/>
              <a:buNone/>
              <a:defRPr b="1" sz="1600"/>
            </a:lvl5pPr>
            <a:lvl6pPr indent="-228600" lvl="5" marL="2743200" rtl="0" algn="l">
              <a:spcBef>
                <a:spcPts val="320"/>
              </a:spcBef>
              <a:spcAft>
                <a:spcPts val="0"/>
              </a:spcAft>
              <a:buClr>
                <a:schemeClr val="dk1"/>
              </a:buClr>
              <a:buSzPts val="1600"/>
              <a:buNone/>
              <a:defRPr b="1" sz="1600"/>
            </a:lvl6pPr>
            <a:lvl7pPr indent="-228600" lvl="6" marL="3200400" rtl="0" algn="l">
              <a:spcBef>
                <a:spcPts val="320"/>
              </a:spcBef>
              <a:spcAft>
                <a:spcPts val="0"/>
              </a:spcAft>
              <a:buClr>
                <a:schemeClr val="dk1"/>
              </a:buClr>
              <a:buSzPts val="1600"/>
              <a:buNone/>
              <a:defRPr b="1" sz="1600"/>
            </a:lvl7pPr>
            <a:lvl8pPr indent="-228600" lvl="7" marL="3657600" rtl="0" algn="l">
              <a:spcBef>
                <a:spcPts val="320"/>
              </a:spcBef>
              <a:spcAft>
                <a:spcPts val="0"/>
              </a:spcAft>
              <a:buClr>
                <a:schemeClr val="dk1"/>
              </a:buClr>
              <a:buSzPts val="1600"/>
              <a:buNone/>
              <a:defRPr b="1" sz="1600"/>
            </a:lvl8pPr>
            <a:lvl9pPr indent="-228600" lvl="8" marL="4114800" rtl="0" algn="l">
              <a:spcBef>
                <a:spcPts val="320"/>
              </a:spcBef>
              <a:spcAft>
                <a:spcPts val="0"/>
              </a:spcAft>
              <a:buClr>
                <a:schemeClr val="dk1"/>
              </a:buClr>
              <a:buSzPts val="1600"/>
              <a:buNone/>
              <a:defRPr b="1" sz="1600"/>
            </a:lvl9pPr>
          </a:lstStyle>
          <a:p/>
        </p:txBody>
      </p:sp>
      <p:sp>
        <p:nvSpPr>
          <p:cNvPr id="470" name="Google Shape;470;p76"/>
          <p:cNvSpPr txBox="1"/>
          <p:nvPr>
            <p:ph idx="4" type="body"/>
          </p:nvPr>
        </p:nvSpPr>
        <p:spPr>
          <a:xfrm>
            <a:off x="455613" y="4654560"/>
            <a:ext cx="8231100" cy="1635000"/>
          </a:xfrm>
          <a:prstGeom prst="rect">
            <a:avLst/>
          </a:prstGeom>
          <a:noFill/>
          <a:ln>
            <a:noFill/>
          </a:ln>
        </p:spPr>
        <p:txBody>
          <a:bodyPr anchorCtr="0" anchor="t" bIns="45700" lIns="91425" spcFirstLastPara="1" rIns="91425" wrap="square" tIns="45700">
            <a:noAutofit/>
          </a:bodyPr>
          <a:lstStyle>
            <a:lvl1pPr indent="-381000" lvl="0" marL="457200" rtl="0" algn="l">
              <a:spcBef>
                <a:spcPts val="480"/>
              </a:spcBef>
              <a:spcAft>
                <a:spcPts val="0"/>
              </a:spcAft>
              <a:buClr>
                <a:schemeClr val="dk1"/>
              </a:buClr>
              <a:buSzPts val="2400"/>
              <a:buChar char="•"/>
              <a:defRPr sz="2400"/>
            </a:lvl1pPr>
            <a:lvl2pPr indent="-355600" lvl="1" marL="914400" rtl="0" algn="l">
              <a:spcBef>
                <a:spcPts val="400"/>
              </a:spcBef>
              <a:spcAft>
                <a:spcPts val="0"/>
              </a:spcAft>
              <a:buClr>
                <a:schemeClr val="dk1"/>
              </a:buClr>
              <a:buSzPts val="2000"/>
              <a:buChar char="–"/>
              <a:defRPr sz="2000"/>
            </a:lvl2pPr>
            <a:lvl3pPr indent="-342900" lvl="2" marL="1371600" rtl="0" algn="l">
              <a:spcBef>
                <a:spcPts val="360"/>
              </a:spcBef>
              <a:spcAft>
                <a:spcPts val="0"/>
              </a:spcAft>
              <a:buClr>
                <a:schemeClr val="dk1"/>
              </a:buClr>
              <a:buSzPts val="1800"/>
              <a:buChar char="•"/>
              <a:defRPr sz="1800"/>
            </a:lvl3pPr>
            <a:lvl4pPr indent="-330200" lvl="3" marL="1828800" rtl="0" algn="l">
              <a:spcBef>
                <a:spcPts val="320"/>
              </a:spcBef>
              <a:spcAft>
                <a:spcPts val="0"/>
              </a:spcAft>
              <a:buClr>
                <a:schemeClr val="dk1"/>
              </a:buClr>
              <a:buSzPts val="1600"/>
              <a:buChar char="–"/>
              <a:defRPr sz="1600"/>
            </a:lvl4pPr>
            <a:lvl5pPr indent="-330200" lvl="4" marL="2286000" rtl="0" algn="l">
              <a:spcBef>
                <a:spcPts val="320"/>
              </a:spcBef>
              <a:spcAft>
                <a:spcPts val="0"/>
              </a:spcAft>
              <a:buClr>
                <a:schemeClr val="dk1"/>
              </a:buClr>
              <a:buSzPts val="1600"/>
              <a:buChar char="»"/>
              <a:defRPr sz="1600"/>
            </a:lvl5pPr>
            <a:lvl6pPr indent="-330200" lvl="5" marL="2743200" rtl="0" algn="l">
              <a:spcBef>
                <a:spcPts val="320"/>
              </a:spcBef>
              <a:spcAft>
                <a:spcPts val="0"/>
              </a:spcAft>
              <a:buClr>
                <a:schemeClr val="dk1"/>
              </a:buClr>
              <a:buSzPts val="1600"/>
              <a:buChar char="•"/>
              <a:defRPr sz="1600"/>
            </a:lvl6pPr>
            <a:lvl7pPr indent="-330200" lvl="6" marL="3200400" rtl="0" algn="l">
              <a:spcBef>
                <a:spcPts val="320"/>
              </a:spcBef>
              <a:spcAft>
                <a:spcPts val="0"/>
              </a:spcAft>
              <a:buClr>
                <a:schemeClr val="dk1"/>
              </a:buClr>
              <a:buSzPts val="1600"/>
              <a:buChar char="•"/>
              <a:defRPr sz="1600"/>
            </a:lvl7pPr>
            <a:lvl8pPr indent="-330200" lvl="7" marL="3657600" rtl="0" algn="l">
              <a:spcBef>
                <a:spcPts val="320"/>
              </a:spcBef>
              <a:spcAft>
                <a:spcPts val="0"/>
              </a:spcAft>
              <a:buClr>
                <a:schemeClr val="dk1"/>
              </a:buClr>
              <a:buSzPts val="1600"/>
              <a:buChar char="•"/>
              <a:defRPr sz="1600"/>
            </a:lvl8pPr>
            <a:lvl9pPr indent="-330200" lvl="8" marL="4114800" rtl="0" algn="l">
              <a:spcBef>
                <a:spcPts val="320"/>
              </a:spcBef>
              <a:spcAft>
                <a:spcPts val="0"/>
              </a:spcAft>
              <a:buClr>
                <a:schemeClr val="dk1"/>
              </a:buClr>
              <a:buSzPts val="1600"/>
              <a:buChar char="•"/>
              <a:defRPr sz="1600"/>
            </a:lvl9pPr>
          </a:lstStyle>
          <a:p/>
        </p:txBody>
      </p:sp>
      <p:pic>
        <p:nvPicPr>
          <p:cNvPr id="471" name="Google Shape;471;p76"/>
          <p:cNvPicPr preferRelativeResize="0"/>
          <p:nvPr/>
        </p:nvPicPr>
        <p:blipFill rotWithShape="1">
          <a:blip r:embed="rId2">
            <a:alphaModFix/>
          </a:blip>
          <a:srcRect b="0" l="0" r="0" t="0"/>
          <a:stretch/>
        </p:blipFill>
        <p:spPr>
          <a:xfrm>
            <a:off x="128726" y="6243656"/>
            <a:ext cx="532863" cy="496858"/>
          </a:xfrm>
          <a:prstGeom prst="rect">
            <a:avLst/>
          </a:prstGeom>
          <a:noFill/>
          <a:ln>
            <a:noFill/>
          </a:ln>
        </p:spPr>
      </p:pic>
      <p:pic>
        <p:nvPicPr>
          <p:cNvPr id="472" name="Google Shape;472;p76"/>
          <p:cNvPicPr preferRelativeResize="0"/>
          <p:nvPr/>
        </p:nvPicPr>
        <p:blipFill rotWithShape="1">
          <a:blip r:embed="rId3">
            <a:alphaModFix/>
          </a:blip>
          <a:srcRect b="0" l="0" r="0" t="0"/>
          <a:stretch/>
        </p:blipFill>
        <p:spPr>
          <a:xfrm>
            <a:off x="8510002" y="6324600"/>
            <a:ext cx="481598" cy="324276"/>
          </a:xfrm>
          <a:prstGeom prst="rect">
            <a:avLst/>
          </a:prstGeom>
          <a:noFill/>
          <a:ln>
            <a:noFill/>
          </a:ln>
        </p:spPr>
      </p:pic>
      <p:sp>
        <p:nvSpPr>
          <p:cNvPr id="473" name="Google Shape;473;p76"/>
          <p:cNvSpPr txBox="1"/>
          <p:nvPr>
            <p:ph idx="12" type="sldNum"/>
          </p:nvPr>
        </p:nvSpPr>
        <p:spPr>
          <a:xfrm>
            <a:off x="91440" y="6428232"/>
            <a:ext cx="402300" cy="244500"/>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1pPr>
            <a:lvl2pPr indent="0" lvl="1"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2pPr>
            <a:lvl3pPr indent="0" lvl="2"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3pPr>
            <a:lvl4pPr indent="0" lvl="3"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4pPr>
            <a:lvl5pPr indent="0" lvl="4"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5pPr>
            <a:lvl6pPr indent="0" lvl="5"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6pPr>
            <a:lvl7pPr indent="0" lvl="6"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7pPr>
            <a:lvl8pPr indent="0" lvl="7"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8pPr>
            <a:lvl9pPr indent="0" lvl="8"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
        <p:nvSpPr>
          <p:cNvPr id="474" name="Google Shape;474;p76"/>
          <p:cNvSpPr/>
          <p:nvPr/>
        </p:nvSpPr>
        <p:spPr>
          <a:xfrm>
            <a:off x="8382000" y="6289685"/>
            <a:ext cx="609600" cy="415800"/>
          </a:xfrm>
          <a:prstGeom prst="rect">
            <a:avLst/>
          </a:prstGeom>
          <a:solidFill>
            <a:srgbClr val="F2F2F2">
              <a:alpha val="349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E8D3A2"/>
              </a:solidFill>
              <a:latin typeface="Calibri"/>
              <a:ea typeface="Calibri"/>
              <a:cs typeface="Calibri"/>
              <a:sym typeface="Calibri"/>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475" name="Shape 475"/>
        <p:cNvGrpSpPr/>
        <p:nvPr/>
      </p:nvGrpSpPr>
      <p:grpSpPr>
        <a:xfrm>
          <a:off x="0" y="0"/>
          <a:ext cx="0" cy="0"/>
          <a:chOff x="0" y="0"/>
          <a:chExt cx="0" cy="0"/>
        </a:xfrm>
      </p:grpSpPr>
      <p:sp>
        <p:nvSpPr>
          <p:cNvPr id="476" name="Google Shape;476;p77"/>
          <p:cNvSpPr/>
          <p:nvPr/>
        </p:nvSpPr>
        <p:spPr>
          <a:xfrm>
            <a:off x="128726" y="152400"/>
            <a:ext cx="8862900" cy="65880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E8D3A2"/>
              </a:solidFill>
              <a:latin typeface="Calibri"/>
              <a:ea typeface="Calibri"/>
              <a:cs typeface="Calibri"/>
              <a:sym typeface="Calibri"/>
            </a:endParaRPr>
          </a:p>
        </p:txBody>
      </p:sp>
      <p:sp>
        <p:nvSpPr>
          <p:cNvPr id="477" name="Google Shape;477;p77"/>
          <p:cNvSpPr txBox="1"/>
          <p:nvPr>
            <p:ph type="title"/>
          </p:nvPr>
        </p:nvSpPr>
        <p:spPr>
          <a:xfrm>
            <a:off x="457200" y="273050"/>
            <a:ext cx="3008400" cy="1161900"/>
          </a:xfrm>
          <a:prstGeom prst="rect">
            <a:avLst/>
          </a:prstGeom>
          <a:noFill/>
          <a:ln>
            <a:noFill/>
          </a:ln>
        </p:spPr>
        <p:txBody>
          <a:bodyPr anchorCtr="0" anchor="b" bIns="45700" lIns="91425" spcFirstLastPara="1" rIns="91425" wrap="square" tIns="45700">
            <a:noAutofit/>
          </a:bodyPr>
          <a:lstStyle>
            <a:lvl1pPr lvl="0" rtl="0" algn="l">
              <a:spcBef>
                <a:spcPts val="0"/>
              </a:spcBef>
              <a:spcAft>
                <a:spcPts val="0"/>
              </a:spcAft>
              <a:buClr>
                <a:schemeClr val="dk1"/>
              </a:buClr>
              <a:buSzPts val="2000"/>
              <a:buFont typeface="Calibri"/>
              <a:buNone/>
              <a:defRPr b="1" sz="2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78" name="Google Shape;478;p77"/>
          <p:cNvSpPr txBox="1"/>
          <p:nvPr>
            <p:ph idx="1" type="body"/>
          </p:nvPr>
        </p:nvSpPr>
        <p:spPr>
          <a:xfrm>
            <a:off x="3575050" y="1435100"/>
            <a:ext cx="5111700" cy="4691100"/>
          </a:xfrm>
          <a:prstGeom prst="rect">
            <a:avLst/>
          </a:prstGeom>
          <a:noFill/>
          <a:ln>
            <a:noFill/>
          </a:ln>
        </p:spPr>
        <p:txBody>
          <a:bodyPr anchorCtr="0" anchor="t" bIns="45700" lIns="91425" spcFirstLastPara="1" rIns="91425" wrap="square" tIns="45700">
            <a:noAutofit/>
          </a:bodyPr>
          <a:lstStyle>
            <a:lvl1pPr indent="-431800" lvl="0" marL="457200" rtl="0" algn="l">
              <a:spcBef>
                <a:spcPts val="640"/>
              </a:spcBef>
              <a:spcAft>
                <a:spcPts val="0"/>
              </a:spcAft>
              <a:buClr>
                <a:schemeClr val="dk1"/>
              </a:buClr>
              <a:buSzPts val="3200"/>
              <a:buChar char="•"/>
              <a:defRPr sz="3200"/>
            </a:lvl1pPr>
            <a:lvl2pPr indent="-406400" lvl="1" marL="914400" rtl="0" algn="l">
              <a:spcBef>
                <a:spcPts val="560"/>
              </a:spcBef>
              <a:spcAft>
                <a:spcPts val="0"/>
              </a:spcAft>
              <a:buClr>
                <a:schemeClr val="dk1"/>
              </a:buClr>
              <a:buSzPts val="2800"/>
              <a:buChar char="–"/>
              <a:defRPr sz="2800"/>
            </a:lvl2pPr>
            <a:lvl3pPr indent="-381000" lvl="2" marL="1371600" rtl="0" algn="l">
              <a:spcBef>
                <a:spcPts val="480"/>
              </a:spcBef>
              <a:spcAft>
                <a:spcPts val="0"/>
              </a:spcAft>
              <a:buClr>
                <a:schemeClr val="dk1"/>
              </a:buClr>
              <a:buSzPts val="2400"/>
              <a:buChar char="•"/>
              <a:defRPr sz="2400"/>
            </a:lvl3pPr>
            <a:lvl4pPr indent="-355600" lvl="3" marL="1828800" rtl="0" algn="l">
              <a:spcBef>
                <a:spcPts val="400"/>
              </a:spcBef>
              <a:spcAft>
                <a:spcPts val="0"/>
              </a:spcAft>
              <a:buClr>
                <a:schemeClr val="dk1"/>
              </a:buClr>
              <a:buSzPts val="2000"/>
              <a:buChar char="–"/>
              <a:defRPr sz="2000"/>
            </a:lvl4pPr>
            <a:lvl5pPr indent="-355600" lvl="4" marL="2286000" rtl="0" algn="l">
              <a:spcBef>
                <a:spcPts val="400"/>
              </a:spcBef>
              <a:spcAft>
                <a:spcPts val="0"/>
              </a:spcAft>
              <a:buClr>
                <a:schemeClr val="dk1"/>
              </a:buClr>
              <a:buSzPts val="2000"/>
              <a:buChar char="»"/>
              <a:defRPr sz="2000"/>
            </a:lvl5pPr>
            <a:lvl6pPr indent="-355600" lvl="5" marL="2743200" rtl="0" algn="l">
              <a:spcBef>
                <a:spcPts val="400"/>
              </a:spcBef>
              <a:spcAft>
                <a:spcPts val="0"/>
              </a:spcAft>
              <a:buClr>
                <a:schemeClr val="dk1"/>
              </a:buClr>
              <a:buSzPts val="2000"/>
              <a:buChar char="•"/>
              <a:defRPr sz="2000"/>
            </a:lvl6pPr>
            <a:lvl7pPr indent="-355600" lvl="6" marL="3200400" rtl="0" algn="l">
              <a:spcBef>
                <a:spcPts val="400"/>
              </a:spcBef>
              <a:spcAft>
                <a:spcPts val="0"/>
              </a:spcAft>
              <a:buClr>
                <a:schemeClr val="dk1"/>
              </a:buClr>
              <a:buSzPts val="2000"/>
              <a:buChar char="•"/>
              <a:defRPr sz="2000"/>
            </a:lvl7pPr>
            <a:lvl8pPr indent="-355600" lvl="7" marL="3657600" rtl="0" algn="l">
              <a:spcBef>
                <a:spcPts val="400"/>
              </a:spcBef>
              <a:spcAft>
                <a:spcPts val="0"/>
              </a:spcAft>
              <a:buClr>
                <a:schemeClr val="dk1"/>
              </a:buClr>
              <a:buSzPts val="2000"/>
              <a:buChar char="•"/>
              <a:defRPr sz="2000"/>
            </a:lvl8pPr>
            <a:lvl9pPr indent="-355600" lvl="8" marL="4114800" rtl="0" algn="l">
              <a:spcBef>
                <a:spcPts val="400"/>
              </a:spcBef>
              <a:spcAft>
                <a:spcPts val="0"/>
              </a:spcAft>
              <a:buClr>
                <a:schemeClr val="dk1"/>
              </a:buClr>
              <a:buSzPts val="2000"/>
              <a:buChar char="•"/>
              <a:defRPr sz="2000"/>
            </a:lvl9pPr>
          </a:lstStyle>
          <a:p/>
        </p:txBody>
      </p:sp>
      <p:sp>
        <p:nvSpPr>
          <p:cNvPr id="479" name="Google Shape;479;p77"/>
          <p:cNvSpPr txBox="1"/>
          <p:nvPr>
            <p:ph idx="2" type="body"/>
          </p:nvPr>
        </p:nvSpPr>
        <p:spPr>
          <a:xfrm>
            <a:off x="457200" y="1435100"/>
            <a:ext cx="3008400" cy="4691100"/>
          </a:xfrm>
          <a:prstGeom prst="rect">
            <a:avLst/>
          </a:prstGeom>
          <a:noFill/>
          <a:ln>
            <a:noFill/>
          </a:ln>
        </p:spPr>
        <p:txBody>
          <a:bodyPr anchorCtr="0" anchor="t" bIns="45700" lIns="91425" spcFirstLastPara="1" rIns="91425" wrap="square" tIns="45700">
            <a:noAutofit/>
          </a:bodyPr>
          <a:lstStyle>
            <a:lvl1pPr indent="-228600" lvl="0" marL="457200" rtl="0" algn="l">
              <a:spcBef>
                <a:spcPts val="280"/>
              </a:spcBef>
              <a:spcAft>
                <a:spcPts val="0"/>
              </a:spcAft>
              <a:buClr>
                <a:schemeClr val="dk1"/>
              </a:buClr>
              <a:buSzPts val="1400"/>
              <a:buNone/>
              <a:defRPr sz="1400"/>
            </a:lvl1pPr>
            <a:lvl2pPr indent="-228600" lvl="1" marL="914400" rtl="0" algn="l">
              <a:spcBef>
                <a:spcPts val="240"/>
              </a:spcBef>
              <a:spcAft>
                <a:spcPts val="0"/>
              </a:spcAft>
              <a:buClr>
                <a:schemeClr val="dk1"/>
              </a:buClr>
              <a:buSzPts val="1200"/>
              <a:buNone/>
              <a:defRPr sz="1200"/>
            </a:lvl2pPr>
            <a:lvl3pPr indent="-228600" lvl="2" marL="1371600" rtl="0" algn="l">
              <a:spcBef>
                <a:spcPts val="200"/>
              </a:spcBef>
              <a:spcAft>
                <a:spcPts val="0"/>
              </a:spcAft>
              <a:buClr>
                <a:schemeClr val="dk1"/>
              </a:buClr>
              <a:buSzPts val="1000"/>
              <a:buNone/>
              <a:defRPr sz="1000"/>
            </a:lvl3pPr>
            <a:lvl4pPr indent="-228600" lvl="3" marL="1828800" rtl="0" algn="l">
              <a:spcBef>
                <a:spcPts val="180"/>
              </a:spcBef>
              <a:spcAft>
                <a:spcPts val="0"/>
              </a:spcAft>
              <a:buClr>
                <a:schemeClr val="dk1"/>
              </a:buClr>
              <a:buSzPts val="900"/>
              <a:buNone/>
              <a:defRPr sz="900"/>
            </a:lvl4pPr>
            <a:lvl5pPr indent="-228600" lvl="4" marL="2286000" rtl="0" algn="l">
              <a:spcBef>
                <a:spcPts val="180"/>
              </a:spcBef>
              <a:spcAft>
                <a:spcPts val="0"/>
              </a:spcAft>
              <a:buClr>
                <a:schemeClr val="dk1"/>
              </a:buClr>
              <a:buSzPts val="900"/>
              <a:buNone/>
              <a:defRPr sz="900"/>
            </a:lvl5pPr>
            <a:lvl6pPr indent="-228600" lvl="5" marL="2743200" rtl="0" algn="l">
              <a:spcBef>
                <a:spcPts val="180"/>
              </a:spcBef>
              <a:spcAft>
                <a:spcPts val="0"/>
              </a:spcAft>
              <a:buClr>
                <a:schemeClr val="dk1"/>
              </a:buClr>
              <a:buSzPts val="900"/>
              <a:buNone/>
              <a:defRPr sz="900"/>
            </a:lvl6pPr>
            <a:lvl7pPr indent="-228600" lvl="6" marL="3200400" rtl="0" algn="l">
              <a:spcBef>
                <a:spcPts val="180"/>
              </a:spcBef>
              <a:spcAft>
                <a:spcPts val="0"/>
              </a:spcAft>
              <a:buClr>
                <a:schemeClr val="dk1"/>
              </a:buClr>
              <a:buSzPts val="900"/>
              <a:buNone/>
              <a:defRPr sz="900"/>
            </a:lvl7pPr>
            <a:lvl8pPr indent="-228600" lvl="7" marL="3657600" rtl="0" algn="l">
              <a:spcBef>
                <a:spcPts val="180"/>
              </a:spcBef>
              <a:spcAft>
                <a:spcPts val="0"/>
              </a:spcAft>
              <a:buClr>
                <a:schemeClr val="dk1"/>
              </a:buClr>
              <a:buSzPts val="900"/>
              <a:buNone/>
              <a:defRPr sz="900"/>
            </a:lvl8pPr>
            <a:lvl9pPr indent="-228600" lvl="8" marL="4114800" rtl="0" algn="l">
              <a:spcBef>
                <a:spcPts val="180"/>
              </a:spcBef>
              <a:spcAft>
                <a:spcPts val="0"/>
              </a:spcAft>
              <a:buClr>
                <a:schemeClr val="dk1"/>
              </a:buClr>
              <a:buSzPts val="900"/>
              <a:buNone/>
              <a:defRPr sz="900"/>
            </a:lvl9pPr>
          </a:lstStyle>
          <a:p/>
        </p:txBody>
      </p:sp>
      <p:pic>
        <p:nvPicPr>
          <p:cNvPr id="480" name="Google Shape;480;p77"/>
          <p:cNvPicPr preferRelativeResize="0"/>
          <p:nvPr/>
        </p:nvPicPr>
        <p:blipFill rotWithShape="1">
          <a:blip r:embed="rId2">
            <a:alphaModFix/>
          </a:blip>
          <a:srcRect b="0" l="0" r="0" t="0"/>
          <a:stretch/>
        </p:blipFill>
        <p:spPr>
          <a:xfrm>
            <a:off x="128726" y="6243656"/>
            <a:ext cx="532863" cy="496859"/>
          </a:xfrm>
          <a:prstGeom prst="rect">
            <a:avLst/>
          </a:prstGeom>
          <a:noFill/>
          <a:ln>
            <a:noFill/>
          </a:ln>
        </p:spPr>
      </p:pic>
      <p:pic>
        <p:nvPicPr>
          <p:cNvPr id="481" name="Google Shape;481;p77"/>
          <p:cNvPicPr preferRelativeResize="0"/>
          <p:nvPr/>
        </p:nvPicPr>
        <p:blipFill rotWithShape="1">
          <a:blip r:embed="rId3">
            <a:alphaModFix/>
          </a:blip>
          <a:srcRect b="0" l="0" r="0" t="0"/>
          <a:stretch/>
        </p:blipFill>
        <p:spPr>
          <a:xfrm>
            <a:off x="8510002" y="6324600"/>
            <a:ext cx="481598" cy="324276"/>
          </a:xfrm>
          <a:prstGeom prst="rect">
            <a:avLst/>
          </a:prstGeom>
          <a:noFill/>
          <a:ln>
            <a:noFill/>
          </a:ln>
        </p:spPr>
      </p:pic>
      <p:sp>
        <p:nvSpPr>
          <p:cNvPr id="482" name="Google Shape;482;p77"/>
          <p:cNvSpPr txBox="1"/>
          <p:nvPr>
            <p:ph idx="12" type="sldNum"/>
          </p:nvPr>
        </p:nvSpPr>
        <p:spPr>
          <a:xfrm>
            <a:off x="91440" y="6428232"/>
            <a:ext cx="402300" cy="244500"/>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1pPr>
            <a:lvl2pPr indent="0" lvl="1"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2pPr>
            <a:lvl3pPr indent="0" lvl="2"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3pPr>
            <a:lvl4pPr indent="0" lvl="3"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4pPr>
            <a:lvl5pPr indent="0" lvl="4"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5pPr>
            <a:lvl6pPr indent="0" lvl="5"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6pPr>
            <a:lvl7pPr indent="0" lvl="6"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7pPr>
            <a:lvl8pPr indent="0" lvl="7"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8pPr>
            <a:lvl9pPr indent="0" lvl="8"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
        <p:nvSpPr>
          <p:cNvPr id="483" name="Google Shape;483;p77"/>
          <p:cNvSpPr/>
          <p:nvPr/>
        </p:nvSpPr>
        <p:spPr>
          <a:xfrm>
            <a:off x="8382000" y="6289685"/>
            <a:ext cx="609600" cy="415800"/>
          </a:xfrm>
          <a:prstGeom prst="rect">
            <a:avLst/>
          </a:prstGeom>
          <a:solidFill>
            <a:srgbClr val="F2F2F2">
              <a:alpha val="349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E8D3A2"/>
              </a:solidFill>
              <a:latin typeface="Calibri"/>
              <a:ea typeface="Calibri"/>
              <a:cs typeface="Calibri"/>
              <a:sym typeface="Calibri"/>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484" name="Shape 484"/>
        <p:cNvGrpSpPr/>
        <p:nvPr/>
      </p:nvGrpSpPr>
      <p:grpSpPr>
        <a:xfrm>
          <a:off x="0" y="0"/>
          <a:ext cx="0" cy="0"/>
          <a:chOff x="0" y="0"/>
          <a:chExt cx="0" cy="0"/>
        </a:xfrm>
      </p:grpSpPr>
      <p:sp>
        <p:nvSpPr>
          <p:cNvPr id="485" name="Google Shape;485;p78"/>
          <p:cNvSpPr/>
          <p:nvPr/>
        </p:nvSpPr>
        <p:spPr>
          <a:xfrm>
            <a:off x="128726" y="152400"/>
            <a:ext cx="8862900" cy="65880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E8D3A2"/>
              </a:solidFill>
              <a:latin typeface="Calibri"/>
              <a:ea typeface="Calibri"/>
              <a:cs typeface="Calibri"/>
              <a:sym typeface="Calibri"/>
            </a:endParaRPr>
          </a:p>
        </p:txBody>
      </p:sp>
      <p:sp>
        <p:nvSpPr>
          <p:cNvPr id="486" name="Google Shape;486;p78"/>
          <p:cNvSpPr txBox="1"/>
          <p:nvPr>
            <p:ph type="title"/>
          </p:nvPr>
        </p:nvSpPr>
        <p:spPr>
          <a:xfrm>
            <a:off x="1792288" y="4800600"/>
            <a:ext cx="5486400" cy="566700"/>
          </a:xfrm>
          <a:prstGeom prst="rect">
            <a:avLst/>
          </a:prstGeom>
          <a:solidFill>
            <a:srgbClr val="260053"/>
          </a:solidFill>
          <a:ln>
            <a:noFill/>
          </a:ln>
        </p:spPr>
        <p:txBody>
          <a:bodyPr anchorCtr="0" anchor="b" bIns="45700" lIns="91425" spcFirstLastPara="1" rIns="91425" wrap="square" tIns="45700">
            <a:noAutofit/>
          </a:bodyPr>
          <a:lstStyle>
            <a:lvl1pPr lvl="0" rtl="0" algn="l">
              <a:spcBef>
                <a:spcPts val="0"/>
              </a:spcBef>
              <a:spcAft>
                <a:spcPts val="0"/>
              </a:spcAft>
              <a:buClr>
                <a:schemeClr val="lt2"/>
              </a:buClr>
              <a:buSzPts val="2000"/>
              <a:buFont typeface="Calibri"/>
              <a:buNone/>
              <a:defRPr b="1" sz="2000">
                <a:solidFill>
                  <a:schemeClr val="lt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87" name="Google Shape;487;p78"/>
          <p:cNvSpPr/>
          <p:nvPr>
            <p:ph idx="2" type="pic"/>
          </p:nvPr>
        </p:nvSpPr>
        <p:spPr>
          <a:xfrm>
            <a:off x="1792288" y="612775"/>
            <a:ext cx="5486400" cy="4114800"/>
          </a:xfrm>
          <a:prstGeom prst="rect">
            <a:avLst/>
          </a:prstGeom>
          <a:noFill/>
          <a:ln>
            <a:noFill/>
          </a:ln>
        </p:spPr>
        <p:txBody>
          <a:bodyPr anchorCtr="0" anchor="t" bIns="45700" lIns="91425" spcFirstLastPara="1" rIns="91425" wrap="square" tIns="45700">
            <a:noAutofit/>
          </a:bodyPr>
          <a:lstStyle>
            <a:lvl1pPr lvl="0" marR="0" rtl="0" algn="l">
              <a:spcBef>
                <a:spcPts val="64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488" name="Google Shape;488;p78"/>
          <p:cNvSpPr txBox="1"/>
          <p:nvPr>
            <p:ph idx="1" type="body"/>
          </p:nvPr>
        </p:nvSpPr>
        <p:spPr>
          <a:xfrm>
            <a:off x="1792288" y="5367338"/>
            <a:ext cx="5486400" cy="804900"/>
          </a:xfrm>
          <a:prstGeom prst="rect">
            <a:avLst/>
          </a:prstGeom>
          <a:noFill/>
          <a:ln>
            <a:noFill/>
          </a:ln>
        </p:spPr>
        <p:txBody>
          <a:bodyPr anchorCtr="0" anchor="t" bIns="45700" lIns="91425" spcFirstLastPara="1" rIns="91425" wrap="square" tIns="45700">
            <a:noAutofit/>
          </a:bodyPr>
          <a:lstStyle>
            <a:lvl1pPr indent="-228600" lvl="0" marL="457200" rtl="0" algn="l">
              <a:spcBef>
                <a:spcPts val="280"/>
              </a:spcBef>
              <a:spcAft>
                <a:spcPts val="0"/>
              </a:spcAft>
              <a:buClr>
                <a:srgbClr val="4C4C51"/>
              </a:buClr>
              <a:buSzPts val="1400"/>
              <a:buNone/>
              <a:defRPr sz="1400">
                <a:solidFill>
                  <a:srgbClr val="4C4C51"/>
                </a:solidFill>
              </a:defRPr>
            </a:lvl1pPr>
            <a:lvl2pPr indent="-228600" lvl="1" marL="914400" rtl="0" algn="l">
              <a:spcBef>
                <a:spcPts val="240"/>
              </a:spcBef>
              <a:spcAft>
                <a:spcPts val="0"/>
              </a:spcAft>
              <a:buClr>
                <a:schemeClr val="dk1"/>
              </a:buClr>
              <a:buSzPts val="1200"/>
              <a:buNone/>
              <a:defRPr sz="1200"/>
            </a:lvl2pPr>
            <a:lvl3pPr indent="-228600" lvl="2" marL="1371600" rtl="0" algn="l">
              <a:spcBef>
                <a:spcPts val="200"/>
              </a:spcBef>
              <a:spcAft>
                <a:spcPts val="0"/>
              </a:spcAft>
              <a:buClr>
                <a:schemeClr val="dk1"/>
              </a:buClr>
              <a:buSzPts val="1000"/>
              <a:buNone/>
              <a:defRPr sz="1000"/>
            </a:lvl3pPr>
            <a:lvl4pPr indent="-228600" lvl="3" marL="1828800" rtl="0" algn="l">
              <a:spcBef>
                <a:spcPts val="180"/>
              </a:spcBef>
              <a:spcAft>
                <a:spcPts val="0"/>
              </a:spcAft>
              <a:buClr>
                <a:schemeClr val="dk1"/>
              </a:buClr>
              <a:buSzPts val="900"/>
              <a:buNone/>
              <a:defRPr sz="900"/>
            </a:lvl4pPr>
            <a:lvl5pPr indent="-228600" lvl="4" marL="2286000" rtl="0" algn="l">
              <a:spcBef>
                <a:spcPts val="180"/>
              </a:spcBef>
              <a:spcAft>
                <a:spcPts val="0"/>
              </a:spcAft>
              <a:buClr>
                <a:schemeClr val="dk1"/>
              </a:buClr>
              <a:buSzPts val="900"/>
              <a:buNone/>
              <a:defRPr sz="900"/>
            </a:lvl5pPr>
            <a:lvl6pPr indent="-228600" lvl="5" marL="2743200" rtl="0" algn="l">
              <a:spcBef>
                <a:spcPts val="180"/>
              </a:spcBef>
              <a:spcAft>
                <a:spcPts val="0"/>
              </a:spcAft>
              <a:buClr>
                <a:schemeClr val="dk1"/>
              </a:buClr>
              <a:buSzPts val="900"/>
              <a:buNone/>
              <a:defRPr sz="900"/>
            </a:lvl6pPr>
            <a:lvl7pPr indent="-228600" lvl="6" marL="3200400" rtl="0" algn="l">
              <a:spcBef>
                <a:spcPts val="180"/>
              </a:spcBef>
              <a:spcAft>
                <a:spcPts val="0"/>
              </a:spcAft>
              <a:buClr>
                <a:schemeClr val="dk1"/>
              </a:buClr>
              <a:buSzPts val="900"/>
              <a:buNone/>
              <a:defRPr sz="900"/>
            </a:lvl7pPr>
            <a:lvl8pPr indent="-228600" lvl="7" marL="3657600" rtl="0" algn="l">
              <a:spcBef>
                <a:spcPts val="180"/>
              </a:spcBef>
              <a:spcAft>
                <a:spcPts val="0"/>
              </a:spcAft>
              <a:buClr>
                <a:schemeClr val="dk1"/>
              </a:buClr>
              <a:buSzPts val="900"/>
              <a:buNone/>
              <a:defRPr sz="900"/>
            </a:lvl8pPr>
            <a:lvl9pPr indent="-228600" lvl="8" marL="4114800" rtl="0" algn="l">
              <a:spcBef>
                <a:spcPts val="180"/>
              </a:spcBef>
              <a:spcAft>
                <a:spcPts val="0"/>
              </a:spcAft>
              <a:buClr>
                <a:schemeClr val="dk1"/>
              </a:buClr>
              <a:buSzPts val="900"/>
              <a:buNone/>
              <a:defRPr sz="900"/>
            </a:lvl9pPr>
          </a:lstStyle>
          <a:p/>
        </p:txBody>
      </p:sp>
      <p:pic>
        <p:nvPicPr>
          <p:cNvPr id="489" name="Google Shape;489;p78"/>
          <p:cNvPicPr preferRelativeResize="0"/>
          <p:nvPr/>
        </p:nvPicPr>
        <p:blipFill rotWithShape="1">
          <a:blip r:embed="rId2">
            <a:alphaModFix/>
          </a:blip>
          <a:srcRect b="0" l="0" r="0" t="0"/>
          <a:stretch/>
        </p:blipFill>
        <p:spPr>
          <a:xfrm>
            <a:off x="128726" y="6243656"/>
            <a:ext cx="532863" cy="496859"/>
          </a:xfrm>
          <a:prstGeom prst="rect">
            <a:avLst/>
          </a:prstGeom>
          <a:noFill/>
          <a:ln>
            <a:noFill/>
          </a:ln>
        </p:spPr>
      </p:pic>
      <p:pic>
        <p:nvPicPr>
          <p:cNvPr id="490" name="Google Shape;490;p78"/>
          <p:cNvPicPr preferRelativeResize="0"/>
          <p:nvPr/>
        </p:nvPicPr>
        <p:blipFill rotWithShape="1">
          <a:blip r:embed="rId3">
            <a:alphaModFix/>
          </a:blip>
          <a:srcRect b="0" l="0" r="0" t="0"/>
          <a:stretch/>
        </p:blipFill>
        <p:spPr>
          <a:xfrm>
            <a:off x="8510002" y="6324600"/>
            <a:ext cx="481598" cy="324276"/>
          </a:xfrm>
          <a:prstGeom prst="rect">
            <a:avLst/>
          </a:prstGeom>
          <a:noFill/>
          <a:ln>
            <a:noFill/>
          </a:ln>
        </p:spPr>
      </p:pic>
      <p:sp>
        <p:nvSpPr>
          <p:cNvPr id="491" name="Google Shape;491;p78"/>
          <p:cNvSpPr txBox="1"/>
          <p:nvPr>
            <p:ph idx="12" type="sldNum"/>
          </p:nvPr>
        </p:nvSpPr>
        <p:spPr>
          <a:xfrm>
            <a:off x="91440" y="6428232"/>
            <a:ext cx="402300" cy="244500"/>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1pPr>
            <a:lvl2pPr indent="0" lvl="1"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2pPr>
            <a:lvl3pPr indent="0" lvl="2"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3pPr>
            <a:lvl4pPr indent="0" lvl="3"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4pPr>
            <a:lvl5pPr indent="0" lvl="4"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5pPr>
            <a:lvl6pPr indent="0" lvl="5"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6pPr>
            <a:lvl7pPr indent="0" lvl="6"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7pPr>
            <a:lvl8pPr indent="0" lvl="7"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8pPr>
            <a:lvl9pPr indent="0" lvl="8"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
        <p:nvSpPr>
          <p:cNvPr id="492" name="Google Shape;492;p78"/>
          <p:cNvSpPr/>
          <p:nvPr/>
        </p:nvSpPr>
        <p:spPr>
          <a:xfrm>
            <a:off x="8382000" y="6289685"/>
            <a:ext cx="609600" cy="415800"/>
          </a:xfrm>
          <a:prstGeom prst="rect">
            <a:avLst/>
          </a:prstGeom>
          <a:solidFill>
            <a:srgbClr val="F2F2F2">
              <a:alpha val="349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E8D3A2"/>
              </a:solidFill>
              <a:latin typeface="Calibri"/>
              <a:ea typeface="Calibri"/>
              <a:cs typeface="Calibri"/>
              <a:sym typeface="Calibri"/>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zed content and logos">
  <p:cSld name="Sized content and logos">
    <p:bg>
      <p:bgPr>
        <a:solidFill>
          <a:schemeClr val="lt2"/>
        </a:solidFill>
      </p:bgPr>
    </p:bg>
    <p:spTree>
      <p:nvGrpSpPr>
        <p:cNvPr id="493" name="Shape 493"/>
        <p:cNvGrpSpPr/>
        <p:nvPr/>
      </p:nvGrpSpPr>
      <p:grpSpPr>
        <a:xfrm>
          <a:off x="0" y="0"/>
          <a:ext cx="0" cy="0"/>
          <a:chOff x="0" y="0"/>
          <a:chExt cx="0" cy="0"/>
        </a:xfrm>
      </p:grpSpPr>
      <p:sp>
        <p:nvSpPr>
          <p:cNvPr id="494" name="Google Shape;494;p79"/>
          <p:cNvSpPr/>
          <p:nvPr/>
        </p:nvSpPr>
        <p:spPr>
          <a:xfrm>
            <a:off x="128726" y="152400"/>
            <a:ext cx="8862900" cy="65880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E8D3A2"/>
              </a:solidFill>
              <a:latin typeface="Calibri"/>
              <a:ea typeface="Calibri"/>
              <a:cs typeface="Calibri"/>
              <a:sym typeface="Calibri"/>
            </a:endParaRPr>
          </a:p>
        </p:txBody>
      </p:sp>
      <p:sp>
        <p:nvSpPr>
          <p:cNvPr id="495" name="Google Shape;495;p79"/>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lvl1pPr indent="-342900" lvl="0" marL="457200" rtl="0" algn="l">
              <a:spcBef>
                <a:spcPts val="360"/>
              </a:spcBef>
              <a:spcAft>
                <a:spcPts val="0"/>
              </a:spcAft>
              <a:buClr>
                <a:schemeClr val="dk1"/>
              </a:buClr>
              <a:buSzPts val="1800"/>
              <a:buChar char="•"/>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pic>
        <p:nvPicPr>
          <p:cNvPr id="496" name="Google Shape;496;p79"/>
          <p:cNvPicPr preferRelativeResize="0"/>
          <p:nvPr/>
        </p:nvPicPr>
        <p:blipFill rotWithShape="1">
          <a:blip r:embed="rId2">
            <a:alphaModFix/>
          </a:blip>
          <a:srcRect b="0" l="0" r="0" t="0"/>
          <a:stretch/>
        </p:blipFill>
        <p:spPr>
          <a:xfrm>
            <a:off x="128726" y="6243656"/>
            <a:ext cx="532863" cy="496859"/>
          </a:xfrm>
          <a:prstGeom prst="rect">
            <a:avLst/>
          </a:prstGeom>
          <a:noFill/>
          <a:ln>
            <a:noFill/>
          </a:ln>
        </p:spPr>
      </p:pic>
      <p:pic>
        <p:nvPicPr>
          <p:cNvPr id="497" name="Google Shape;497;p79"/>
          <p:cNvPicPr preferRelativeResize="0"/>
          <p:nvPr/>
        </p:nvPicPr>
        <p:blipFill rotWithShape="1">
          <a:blip r:embed="rId3">
            <a:alphaModFix/>
          </a:blip>
          <a:srcRect b="0" l="0" r="0" t="0"/>
          <a:stretch/>
        </p:blipFill>
        <p:spPr>
          <a:xfrm>
            <a:off x="8510002" y="6324600"/>
            <a:ext cx="481598" cy="324276"/>
          </a:xfrm>
          <a:prstGeom prst="rect">
            <a:avLst/>
          </a:prstGeom>
          <a:noFill/>
          <a:ln>
            <a:noFill/>
          </a:ln>
        </p:spPr>
      </p:pic>
      <p:sp>
        <p:nvSpPr>
          <p:cNvPr id="498" name="Google Shape;498;p79"/>
          <p:cNvSpPr/>
          <p:nvPr/>
        </p:nvSpPr>
        <p:spPr>
          <a:xfrm>
            <a:off x="8382000" y="6289685"/>
            <a:ext cx="609600" cy="415800"/>
          </a:xfrm>
          <a:prstGeom prst="rect">
            <a:avLst/>
          </a:prstGeom>
          <a:solidFill>
            <a:srgbClr val="F2F2F2">
              <a:alpha val="349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E8D3A2"/>
              </a:solidFill>
              <a:latin typeface="Calibri"/>
              <a:ea typeface="Calibri"/>
              <a:cs typeface="Calibri"/>
              <a:sym typeface="Calibri"/>
            </a:endParaRPr>
          </a:p>
        </p:txBody>
      </p:sp>
      <p:sp>
        <p:nvSpPr>
          <p:cNvPr id="499" name="Google Shape;499;p79"/>
          <p:cNvSpPr txBox="1"/>
          <p:nvPr>
            <p:ph idx="12" type="sldNum"/>
          </p:nvPr>
        </p:nvSpPr>
        <p:spPr>
          <a:xfrm>
            <a:off x="93214" y="6427434"/>
            <a:ext cx="404700" cy="244500"/>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1pPr>
            <a:lvl2pPr indent="0" lvl="1"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2pPr>
            <a:lvl3pPr indent="0" lvl="2"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3pPr>
            <a:lvl4pPr indent="0" lvl="3"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4pPr>
            <a:lvl5pPr indent="0" lvl="4"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5pPr>
            <a:lvl6pPr indent="0" lvl="5"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6pPr>
            <a:lvl7pPr indent="0" lvl="6"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7pPr>
            <a:lvl8pPr indent="0" lvl="7"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8pPr>
            <a:lvl9pPr indent="0" lvl="8"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screen Content w/logos (gray)">
  <p:cSld name="Fullscreen Content w/logos (gray)">
    <p:spTree>
      <p:nvGrpSpPr>
        <p:cNvPr id="500" name="Shape 500"/>
        <p:cNvGrpSpPr/>
        <p:nvPr/>
      </p:nvGrpSpPr>
      <p:grpSpPr>
        <a:xfrm>
          <a:off x="0" y="0"/>
          <a:ext cx="0" cy="0"/>
          <a:chOff x="0" y="0"/>
          <a:chExt cx="0" cy="0"/>
        </a:xfrm>
      </p:grpSpPr>
      <p:sp>
        <p:nvSpPr>
          <p:cNvPr id="501" name="Google Shape;501;p80"/>
          <p:cNvSpPr/>
          <p:nvPr/>
        </p:nvSpPr>
        <p:spPr>
          <a:xfrm>
            <a:off x="128726" y="152400"/>
            <a:ext cx="8862900" cy="65880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E8D3A2"/>
              </a:solidFill>
              <a:latin typeface="Calibri"/>
              <a:ea typeface="Calibri"/>
              <a:cs typeface="Calibri"/>
              <a:sym typeface="Calibri"/>
            </a:endParaRPr>
          </a:p>
        </p:txBody>
      </p:sp>
      <p:pic>
        <p:nvPicPr>
          <p:cNvPr id="502" name="Google Shape;502;p80"/>
          <p:cNvPicPr preferRelativeResize="0"/>
          <p:nvPr/>
        </p:nvPicPr>
        <p:blipFill rotWithShape="1">
          <a:blip r:embed="rId2">
            <a:alphaModFix/>
          </a:blip>
          <a:srcRect b="0" l="0" r="0" t="0"/>
          <a:stretch/>
        </p:blipFill>
        <p:spPr>
          <a:xfrm>
            <a:off x="128726" y="6243656"/>
            <a:ext cx="532863" cy="496858"/>
          </a:xfrm>
          <a:prstGeom prst="rect">
            <a:avLst/>
          </a:prstGeom>
          <a:noFill/>
          <a:ln>
            <a:noFill/>
          </a:ln>
        </p:spPr>
      </p:pic>
      <p:pic>
        <p:nvPicPr>
          <p:cNvPr id="503" name="Google Shape;503;p80"/>
          <p:cNvPicPr preferRelativeResize="0"/>
          <p:nvPr/>
        </p:nvPicPr>
        <p:blipFill rotWithShape="1">
          <a:blip r:embed="rId3">
            <a:alphaModFix/>
          </a:blip>
          <a:srcRect b="0" l="0" r="0" t="0"/>
          <a:stretch/>
        </p:blipFill>
        <p:spPr>
          <a:xfrm>
            <a:off x="8510002" y="6324600"/>
            <a:ext cx="481598" cy="324276"/>
          </a:xfrm>
          <a:prstGeom prst="rect">
            <a:avLst/>
          </a:prstGeom>
          <a:noFill/>
          <a:ln>
            <a:noFill/>
          </a:ln>
        </p:spPr>
      </p:pic>
      <p:sp>
        <p:nvSpPr>
          <p:cNvPr id="504" name="Google Shape;504;p80"/>
          <p:cNvSpPr txBox="1"/>
          <p:nvPr>
            <p:ph idx="12" type="sldNum"/>
          </p:nvPr>
        </p:nvSpPr>
        <p:spPr>
          <a:xfrm>
            <a:off x="91440" y="6428232"/>
            <a:ext cx="402300" cy="244500"/>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1pPr>
            <a:lvl2pPr indent="0" lvl="1"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2pPr>
            <a:lvl3pPr indent="0" lvl="2"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3pPr>
            <a:lvl4pPr indent="0" lvl="3"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4pPr>
            <a:lvl5pPr indent="0" lvl="4"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5pPr>
            <a:lvl6pPr indent="0" lvl="5"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6pPr>
            <a:lvl7pPr indent="0" lvl="6"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7pPr>
            <a:lvl8pPr indent="0" lvl="7"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8pPr>
            <a:lvl9pPr indent="0" lvl="8"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
        <p:nvSpPr>
          <p:cNvPr id="505" name="Google Shape;505;p80"/>
          <p:cNvSpPr/>
          <p:nvPr/>
        </p:nvSpPr>
        <p:spPr>
          <a:xfrm>
            <a:off x="8382000" y="6289685"/>
            <a:ext cx="609600" cy="415800"/>
          </a:xfrm>
          <a:prstGeom prst="rect">
            <a:avLst/>
          </a:prstGeom>
          <a:solidFill>
            <a:srgbClr val="F2F2F2">
              <a:alpha val="349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E8D3A2"/>
              </a:solidFill>
              <a:latin typeface="Calibri"/>
              <a:ea typeface="Calibri"/>
              <a:cs typeface="Calibri"/>
              <a:sym typeface="Calibri"/>
            </a:endParaRPr>
          </a:p>
        </p:txBody>
      </p:sp>
      <p:sp>
        <p:nvSpPr>
          <p:cNvPr id="506" name="Google Shape;506;p80"/>
          <p:cNvSpPr txBox="1"/>
          <p:nvPr>
            <p:ph idx="1" type="body"/>
          </p:nvPr>
        </p:nvSpPr>
        <p:spPr>
          <a:xfrm>
            <a:off x="128588" y="152400"/>
            <a:ext cx="8862900" cy="6091200"/>
          </a:xfrm>
          <a:prstGeom prst="rect">
            <a:avLst/>
          </a:prstGeom>
          <a:noFill/>
          <a:ln>
            <a:noFill/>
          </a:ln>
        </p:spPr>
        <p:txBody>
          <a:bodyPr anchorCtr="0" anchor="t" bIns="45700" lIns="91425" spcFirstLastPara="1" rIns="91425" wrap="square" tIns="45700">
            <a:noAutofit/>
          </a:bodyPr>
          <a:lstStyle>
            <a:lvl1pPr indent="-342900" lvl="0" marL="457200" rtl="0" algn="l">
              <a:spcBef>
                <a:spcPts val="360"/>
              </a:spcBef>
              <a:spcAft>
                <a:spcPts val="0"/>
              </a:spcAft>
              <a:buClr>
                <a:schemeClr val="dk1"/>
              </a:buClr>
              <a:buSzPts val="1800"/>
              <a:buChar char="•"/>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screen Content w/logos (white)">
  <p:cSld name="Fullscreen Content w/logos (white)">
    <p:spTree>
      <p:nvGrpSpPr>
        <p:cNvPr id="507" name="Shape 507"/>
        <p:cNvGrpSpPr/>
        <p:nvPr/>
      </p:nvGrpSpPr>
      <p:grpSpPr>
        <a:xfrm>
          <a:off x="0" y="0"/>
          <a:ext cx="0" cy="0"/>
          <a:chOff x="0" y="0"/>
          <a:chExt cx="0" cy="0"/>
        </a:xfrm>
      </p:grpSpPr>
      <p:pic>
        <p:nvPicPr>
          <p:cNvPr id="508" name="Google Shape;508;p81"/>
          <p:cNvPicPr preferRelativeResize="0"/>
          <p:nvPr/>
        </p:nvPicPr>
        <p:blipFill rotWithShape="1">
          <a:blip r:embed="rId2">
            <a:alphaModFix/>
          </a:blip>
          <a:srcRect b="0" l="0" r="0" t="0"/>
          <a:stretch/>
        </p:blipFill>
        <p:spPr>
          <a:xfrm>
            <a:off x="128726" y="6243656"/>
            <a:ext cx="532863" cy="496859"/>
          </a:xfrm>
          <a:prstGeom prst="rect">
            <a:avLst/>
          </a:prstGeom>
          <a:noFill/>
          <a:ln>
            <a:noFill/>
          </a:ln>
        </p:spPr>
      </p:pic>
      <p:pic>
        <p:nvPicPr>
          <p:cNvPr id="509" name="Google Shape;509;p81"/>
          <p:cNvPicPr preferRelativeResize="0"/>
          <p:nvPr/>
        </p:nvPicPr>
        <p:blipFill rotWithShape="1">
          <a:blip r:embed="rId3">
            <a:alphaModFix/>
          </a:blip>
          <a:srcRect b="0" l="0" r="0" t="0"/>
          <a:stretch/>
        </p:blipFill>
        <p:spPr>
          <a:xfrm>
            <a:off x="8510002" y="6324600"/>
            <a:ext cx="481598" cy="324276"/>
          </a:xfrm>
          <a:prstGeom prst="rect">
            <a:avLst/>
          </a:prstGeom>
          <a:noFill/>
          <a:ln>
            <a:noFill/>
          </a:ln>
        </p:spPr>
      </p:pic>
      <p:sp>
        <p:nvSpPr>
          <p:cNvPr id="510" name="Google Shape;510;p81"/>
          <p:cNvSpPr txBox="1"/>
          <p:nvPr>
            <p:ph idx="12" type="sldNum"/>
          </p:nvPr>
        </p:nvSpPr>
        <p:spPr>
          <a:xfrm>
            <a:off x="91440" y="6428232"/>
            <a:ext cx="402300" cy="244500"/>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1pPr>
            <a:lvl2pPr indent="0" lvl="1"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2pPr>
            <a:lvl3pPr indent="0" lvl="2"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3pPr>
            <a:lvl4pPr indent="0" lvl="3"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4pPr>
            <a:lvl5pPr indent="0" lvl="4"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5pPr>
            <a:lvl6pPr indent="0" lvl="5"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6pPr>
            <a:lvl7pPr indent="0" lvl="6"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7pPr>
            <a:lvl8pPr indent="0" lvl="7"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8pPr>
            <a:lvl9pPr indent="0" lvl="8"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
        <p:nvSpPr>
          <p:cNvPr id="511" name="Google Shape;511;p81"/>
          <p:cNvSpPr/>
          <p:nvPr/>
        </p:nvSpPr>
        <p:spPr>
          <a:xfrm>
            <a:off x="8382000" y="6289685"/>
            <a:ext cx="609600" cy="415800"/>
          </a:xfrm>
          <a:prstGeom prst="rect">
            <a:avLst/>
          </a:prstGeom>
          <a:solidFill>
            <a:srgbClr val="F2F2F2">
              <a:alpha val="349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E8D3A2"/>
              </a:solidFill>
              <a:latin typeface="Calibri"/>
              <a:ea typeface="Calibri"/>
              <a:cs typeface="Calibri"/>
              <a:sym typeface="Calibri"/>
            </a:endParaRPr>
          </a:p>
        </p:txBody>
      </p:sp>
      <p:sp>
        <p:nvSpPr>
          <p:cNvPr id="512" name="Google Shape;512;p81"/>
          <p:cNvSpPr txBox="1"/>
          <p:nvPr>
            <p:ph idx="1" type="body"/>
          </p:nvPr>
        </p:nvSpPr>
        <p:spPr>
          <a:xfrm>
            <a:off x="128588" y="152400"/>
            <a:ext cx="8862900" cy="6091200"/>
          </a:xfrm>
          <a:prstGeom prst="rect">
            <a:avLst/>
          </a:prstGeom>
          <a:noFill/>
          <a:ln>
            <a:noFill/>
          </a:ln>
        </p:spPr>
        <p:txBody>
          <a:bodyPr anchorCtr="0" anchor="t" bIns="45700" lIns="91425" spcFirstLastPara="1" rIns="91425" wrap="square" tIns="45700">
            <a:noAutofit/>
          </a:bodyPr>
          <a:lstStyle>
            <a:lvl1pPr indent="-342900" lvl="0" marL="457200" rtl="0" algn="l">
              <a:spcBef>
                <a:spcPts val="360"/>
              </a:spcBef>
              <a:spcAft>
                <a:spcPts val="0"/>
              </a:spcAft>
              <a:buClr>
                <a:schemeClr val="dk1"/>
              </a:buClr>
              <a:buSzPts val="1800"/>
              <a:buChar char="•"/>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screen Content Only (white)">
  <p:cSld name="Fullscreen Content Only (white)">
    <p:spTree>
      <p:nvGrpSpPr>
        <p:cNvPr id="513" name="Shape 513"/>
        <p:cNvGrpSpPr/>
        <p:nvPr/>
      </p:nvGrpSpPr>
      <p:grpSpPr>
        <a:xfrm>
          <a:off x="0" y="0"/>
          <a:ext cx="0" cy="0"/>
          <a:chOff x="0" y="0"/>
          <a:chExt cx="0" cy="0"/>
        </a:xfrm>
      </p:grpSpPr>
      <p:sp>
        <p:nvSpPr>
          <p:cNvPr id="514" name="Google Shape;514;p82"/>
          <p:cNvSpPr txBox="1"/>
          <p:nvPr>
            <p:ph idx="1" type="body"/>
          </p:nvPr>
        </p:nvSpPr>
        <p:spPr>
          <a:xfrm>
            <a:off x="128588" y="152399"/>
            <a:ext cx="8862900" cy="6520200"/>
          </a:xfrm>
          <a:prstGeom prst="rect">
            <a:avLst/>
          </a:prstGeom>
          <a:noFill/>
          <a:ln>
            <a:noFill/>
          </a:ln>
        </p:spPr>
        <p:txBody>
          <a:bodyPr anchorCtr="0" anchor="t" bIns="45700" lIns="91425" spcFirstLastPara="1" rIns="91425" wrap="square" tIns="45700">
            <a:noAutofit/>
          </a:bodyPr>
          <a:lstStyle>
            <a:lvl1pPr indent="-342900" lvl="0" marL="457200" rtl="0" algn="l">
              <a:spcBef>
                <a:spcPts val="360"/>
              </a:spcBef>
              <a:spcAft>
                <a:spcPts val="0"/>
              </a:spcAft>
              <a:buClr>
                <a:schemeClr val="dk1"/>
              </a:buClr>
              <a:buSzPts val="1800"/>
              <a:buChar char="•"/>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Logos" type="titleOnly">
  <p:cSld name="TITLE_ONLY">
    <p:spTree>
      <p:nvGrpSpPr>
        <p:cNvPr id="515" name="Shape 515"/>
        <p:cNvGrpSpPr/>
        <p:nvPr/>
      </p:nvGrpSpPr>
      <p:grpSpPr>
        <a:xfrm>
          <a:off x="0" y="0"/>
          <a:ext cx="0" cy="0"/>
          <a:chOff x="0" y="0"/>
          <a:chExt cx="0" cy="0"/>
        </a:xfrm>
      </p:grpSpPr>
      <p:sp>
        <p:nvSpPr>
          <p:cNvPr id="516" name="Google Shape;516;p83"/>
          <p:cNvSpPr/>
          <p:nvPr/>
        </p:nvSpPr>
        <p:spPr>
          <a:xfrm>
            <a:off x="128726" y="152400"/>
            <a:ext cx="8862900" cy="65880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E8D3A2"/>
              </a:solidFill>
              <a:latin typeface="Calibri"/>
              <a:ea typeface="Calibri"/>
              <a:cs typeface="Calibri"/>
              <a:sym typeface="Calibri"/>
            </a:endParaRPr>
          </a:p>
        </p:txBody>
      </p:sp>
      <p:sp>
        <p:nvSpPr>
          <p:cNvPr id="517" name="Google Shape;517;p8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pic>
        <p:nvPicPr>
          <p:cNvPr id="518" name="Google Shape;518;p83"/>
          <p:cNvPicPr preferRelativeResize="0"/>
          <p:nvPr/>
        </p:nvPicPr>
        <p:blipFill rotWithShape="1">
          <a:blip r:embed="rId2">
            <a:alphaModFix/>
          </a:blip>
          <a:srcRect b="0" l="0" r="0" t="0"/>
          <a:stretch/>
        </p:blipFill>
        <p:spPr>
          <a:xfrm>
            <a:off x="128726" y="6243656"/>
            <a:ext cx="532863" cy="496858"/>
          </a:xfrm>
          <a:prstGeom prst="rect">
            <a:avLst/>
          </a:prstGeom>
          <a:noFill/>
          <a:ln>
            <a:noFill/>
          </a:ln>
        </p:spPr>
      </p:pic>
      <p:pic>
        <p:nvPicPr>
          <p:cNvPr id="519" name="Google Shape;519;p83"/>
          <p:cNvPicPr preferRelativeResize="0"/>
          <p:nvPr/>
        </p:nvPicPr>
        <p:blipFill rotWithShape="1">
          <a:blip r:embed="rId3">
            <a:alphaModFix/>
          </a:blip>
          <a:srcRect b="0" l="0" r="0" t="0"/>
          <a:stretch/>
        </p:blipFill>
        <p:spPr>
          <a:xfrm>
            <a:off x="8510002" y="6324600"/>
            <a:ext cx="481598" cy="324276"/>
          </a:xfrm>
          <a:prstGeom prst="rect">
            <a:avLst/>
          </a:prstGeom>
          <a:noFill/>
          <a:ln>
            <a:noFill/>
          </a:ln>
        </p:spPr>
      </p:pic>
      <p:sp>
        <p:nvSpPr>
          <p:cNvPr id="520" name="Google Shape;520;p83"/>
          <p:cNvSpPr txBox="1"/>
          <p:nvPr>
            <p:ph idx="12" type="sldNum"/>
          </p:nvPr>
        </p:nvSpPr>
        <p:spPr>
          <a:xfrm>
            <a:off x="91440" y="6428232"/>
            <a:ext cx="402300" cy="244500"/>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1pPr>
            <a:lvl2pPr indent="0" lvl="1"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2pPr>
            <a:lvl3pPr indent="0" lvl="2"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3pPr>
            <a:lvl4pPr indent="0" lvl="3"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4pPr>
            <a:lvl5pPr indent="0" lvl="4"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5pPr>
            <a:lvl6pPr indent="0" lvl="5"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6pPr>
            <a:lvl7pPr indent="0" lvl="6"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7pPr>
            <a:lvl8pPr indent="0" lvl="7"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8pPr>
            <a:lvl9pPr indent="0" lvl="8"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
        <p:nvSpPr>
          <p:cNvPr id="521" name="Google Shape;521;p83"/>
          <p:cNvSpPr/>
          <p:nvPr/>
        </p:nvSpPr>
        <p:spPr>
          <a:xfrm>
            <a:off x="8382000" y="6289685"/>
            <a:ext cx="609600" cy="415800"/>
          </a:xfrm>
          <a:prstGeom prst="rect">
            <a:avLst/>
          </a:prstGeom>
          <a:solidFill>
            <a:srgbClr val="F2F2F2">
              <a:alpha val="349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E8D3A2"/>
              </a:solidFill>
              <a:latin typeface="Calibri"/>
              <a:ea typeface="Calibri"/>
              <a:cs typeface="Calibri"/>
              <a:sym typeface="Calibri"/>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 gray">
  <p:cSld name="Title on gray">
    <p:spTree>
      <p:nvGrpSpPr>
        <p:cNvPr id="522" name="Shape 522"/>
        <p:cNvGrpSpPr/>
        <p:nvPr/>
      </p:nvGrpSpPr>
      <p:grpSpPr>
        <a:xfrm>
          <a:off x="0" y="0"/>
          <a:ext cx="0" cy="0"/>
          <a:chOff x="0" y="0"/>
          <a:chExt cx="0" cy="0"/>
        </a:xfrm>
      </p:grpSpPr>
      <p:sp>
        <p:nvSpPr>
          <p:cNvPr id="523" name="Google Shape;523;p84"/>
          <p:cNvSpPr/>
          <p:nvPr/>
        </p:nvSpPr>
        <p:spPr>
          <a:xfrm>
            <a:off x="128726" y="152400"/>
            <a:ext cx="8862900" cy="65880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E8D3A2"/>
              </a:solidFill>
              <a:latin typeface="Calibri"/>
              <a:ea typeface="Calibri"/>
              <a:cs typeface="Calibri"/>
              <a:sym typeface="Calibri"/>
            </a:endParaRPr>
          </a:p>
        </p:txBody>
      </p:sp>
      <p:sp>
        <p:nvSpPr>
          <p:cNvPr id="524" name="Google Shape;524;p8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tally Blank (gray)">
  <p:cSld name="Totally Blank (gray)">
    <p:spTree>
      <p:nvGrpSpPr>
        <p:cNvPr id="525" name="Shape 525"/>
        <p:cNvGrpSpPr/>
        <p:nvPr/>
      </p:nvGrpSpPr>
      <p:grpSpPr>
        <a:xfrm>
          <a:off x="0" y="0"/>
          <a:ext cx="0" cy="0"/>
          <a:chOff x="0" y="0"/>
          <a:chExt cx="0" cy="0"/>
        </a:xfrm>
      </p:grpSpPr>
      <p:sp>
        <p:nvSpPr>
          <p:cNvPr id="526" name="Google Shape;526;p85"/>
          <p:cNvSpPr/>
          <p:nvPr/>
        </p:nvSpPr>
        <p:spPr>
          <a:xfrm>
            <a:off x="128726" y="152400"/>
            <a:ext cx="8862900" cy="65880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E8D3A2"/>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67"/>
            <a:ext cx="4572000" cy="6858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644233"/>
            <a:ext cx="4045200" cy="19764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3737433"/>
            <a:ext cx="4045200" cy="16467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965433"/>
            <a:ext cx="3837000" cy="49269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tally Blank (white)">
  <p:cSld name="Totally Blank (white)">
    <p:spTree>
      <p:nvGrpSpPr>
        <p:cNvPr id="527" name="Shape 527"/>
        <p:cNvGrpSpPr/>
        <p:nvPr/>
      </p:nvGrpSpPr>
      <p:grpSpPr>
        <a:xfrm>
          <a:off x="0" y="0"/>
          <a:ext cx="0" cy="0"/>
          <a:chOff x="0" y="0"/>
          <a:chExt cx="0" cy="0"/>
        </a:xfrm>
      </p:grpSpPr>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528" name="Shape 528"/>
        <p:cNvGrpSpPr/>
        <p:nvPr/>
      </p:nvGrpSpPr>
      <p:grpSpPr>
        <a:xfrm>
          <a:off x="0" y="0"/>
          <a:ext cx="0" cy="0"/>
          <a:chOff x="0" y="0"/>
          <a:chExt cx="0" cy="0"/>
        </a:xfrm>
      </p:grpSpPr>
      <p:sp>
        <p:nvSpPr>
          <p:cNvPr id="529" name="Google Shape;529;p87"/>
          <p:cNvSpPr/>
          <p:nvPr/>
        </p:nvSpPr>
        <p:spPr>
          <a:xfrm>
            <a:off x="128726" y="152400"/>
            <a:ext cx="8862900" cy="65880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E8D3A2"/>
              </a:solidFill>
              <a:latin typeface="Calibri"/>
              <a:ea typeface="Calibri"/>
              <a:cs typeface="Calibri"/>
              <a:sym typeface="Calibri"/>
            </a:endParaRPr>
          </a:p>
        </p:txBody>
      </p:sp>
      <p:sp>
        <p:nvSpPr>
          <p:cNvPr id="530" name="Google Shape;530;p8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31" name="Google Shape;531;p87"/>
          <p:cNvSpPr txBox="1"/>
          <p:nvPr>
            <p:ph idx="1" type="body"/>
          </p:nvPr>
        </p:nvSpPr>
        <p:spPr>
          <a:xfrm rot="5400000">
            <a:off x="2308950" y="-251550"/>
            <a:ext cx="4526100" cy="8229600"/>
          </a:xfrm>
          <a:prstGeom prst="rect">
            <a:avLst/>
          </a:prstGeom>
          <a:noFill/>
          <a:ln>
            <a:noFill/>
          </a:ln>
        </p:spPr>
        <p:txBody>
          <a:bodyPr anchorCtr="0" anchor="t" bIns="45700" lIns="91425" spcFirstLastPara="1" rIns="91425" wrap="square" tIns="45700">
            <a:noAutofit/>
          </a:bodyPr>
          <a:lstStyle>
            <a:lvl1pPr indent="-342900" lvl="0" marL="457200" rtl="0" algn="l">
              <a:spcBef>
                <a:spcPts val="360"/>
              </a:spcBef>
              <a:spcAft>
                <a:spcPts val="0"/>
              </a:spcAft>
              <a:buClr>
                <a:schemeClr val="dk1"/>
              </a:buClr>
              <a:buSzPts val="1800"/>
              <a:buChar char="•"/>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pic>
        <p:nvPicPr>
          <p:cNvPr id="532" name="Google Shape;532;p87"/>
          <p:cNvPicPr preferRelativeResize="0"/>
          <p:nvPr/>
        </p:nvPicPr>
        <p:blipFill rotWithShape="1">
          <a:blip r:embed="rId2">
            <a:alphaModFix/>
          </a:blip>
          <a:srcRect b="0" l="0" r="0" t="0"/>
          <a:stretch/>
        </p:blipFill>
        <p:spPr>
          <a:xfrm>
            <a:off x="128726" y="6243656"/>
            <a:ext cx="532863" cy="496859"/>
          </a:xfrm>
          <a:prstGeom prst="rect">
            <a:avLst/>
          </a:prstGeom>
          <a:noFill/>
          <a:ln>
            <a:noFill/>
          </a:ln>
        </p:spPr>
      </p:pic>
      <p:pic>
        <p:nvPicPr>
          <p:cNvPr id="533" name="Google Shape;533;p87"/>
          <p:cNvPicPr preferRelativeResize="0"/>
          <p:nvPr/>
        </p:nvPicPr>
        <p:blipFill rotWithShape="1">
          <a:blip r:embed="rId3">
            <a:alphaModFix/>
          </a:blip>
          <a:srcRect b="0" l="0" r="0" t="0"/>
          <a:stretch/>
        </p:blipFill>
        <p:spPr>
          <a:xfrm>
            <a:off x="8510002" y="6324600"/>
            <a:ext cx="481598" cy="324276"/>
          </a:xfrm>
          <a:prstGeom prst="rect">
            <a:avLst/>
          </a:prstGeom>
          <a:noFill/>
          <a:ln>
            <a:noFill/>
          </a:ln>
        </p:spPr>
      </p:pic>
      <p:sp>
        <p:nvSpPr>
          <p:cNvPr id="534" name="Google Shape;534;p87"/>
          <p:cNvSpPr txBox="1"/>
          <p:nvPr>
            <p:ph idx="12" type="sldNum"/>
          </p:nvPr>
        </p:nvSpPr>
        <p:spPr>
          <a:xfrm>
            <a:off x="91440" y="6428232"/>
            <a:ext cx="402300" cy="244500"/>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1pPr>
            <a:lvl2pPr indent="0" lvl="1"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2pPr>
            <a:lvl3pPr indent="0" lvl="2"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3pPr>
            <a:lvl4pPr indent="0" lvl="3"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4pPr>
            <a:lvl5pPr indent="0" lvl="4"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5pPr>
            <a:lvl6pPr indent="0" lvl="5"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6pPr>
            <a:lvl7pPr indent="0" lvl="6"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7pPr>
            <a:lvl8pPr indent="0" lvl="7"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8pPr>
            <a:lvl9pPr indent="0" lvl="8"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
        <p:nvSpPr>
          <p:cNvPr id="535" name="Google Shape;535;p87"/>
          <p:cNvSpPr/>
          <p:nvPr/>
        </p:nvSpPr>
        <p:spPr>
          <a:xfrm>
            <a:off x="8382000" y="6289685"/>
            <a:ext cx="609600" cy="415800"/>
          </a:xfrm>
          <a:prstGeom prst="rect">
            <a:avLst/>
          </a:prstGeom>
          <a:solidFill>
            <a:srgbClr val="F2F2F2">
              <a:alpha val="349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E8D3A2"/>
              </a:solidFill>
              <a:latin typeface="Calibri"/>
              <a:ea typeface="Calibri"/>
              <a:cs typeface="Calibri"/>
              <a:sym typeface="Calibri"/>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536" name="Shape 536"/>
        <p:cNvGrpSpPr/>
        <p:nvPr/>
      </p:nvGrpSpPr>
      <p:grpSpPr>
        <a:xfrm>
          <a:off x="0" y="0"/>
          <a:ext cx="0" cy="0"/>
          <a:chOff x="0" y="0"/>
          <a:chExt cx="0" cy="0"/>
        </a:xfrm>
      </p:grpSpPr>
      <p:sp>
        <p:nvSpPr>
          <p:cNvPr id="537" name="Google Shape;537;p88"/>
          <p:cNvSpPr/>
          <p:nvPr/>
        </p:nvSpPr>
        <p:spPr>
          <a:xfrm>
            <a:off x="128726" y="152400"/>
            <a:ext cx="8862900" cy="65880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E8D3A2"/>
              </a:solidFill>
              <a:latin typeface="Calibri"/>
              <a:ea typeface="Calibri"/>
              <a:cs typeface="Calibri"/>
              <a:sym typeface="Calibri"/>
            </a:endParaRPr>
          </a:p>
        </p:txBody>
      </p:sp>
      <p:sp>
        <p:nvSpPr>
          <p:cNvPr id="538" name="Google Shape;538;p88"/>
          <p:cNvSpPr txBox="1"/>
          <p:nvPr>
            <p:ph type="title"/>
          </p:nvPr>
        </p:nvSpPr>
        <p:spPr>
          <a:xfrm rot="5400000">
            <a:off x="4732350" y="2171688"/>
            <a:ext cx="5851500" cy="20574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39" name="Google Shape;539;p88"/>
          <p:cNvSpPr txBox="1"/>
          <p:nvPr>
            <p:ph idx="1" type="body"/>
          </p:nvPr>
        </p:nvSpPr>
        <p:spPr>
          <a:xfrm rot="5400000">
            <a:off x="579450" y="228588"/>
            <a:ext cx="5851500" cy="5943600"/>
          </a:xfrm>
          <a:prstGeom prst="rect">
            <a:avLst/>
          </a:prstGeom>
          <a:noFill/>
          <a:ln>
            <a:noFill/>
          </a:ln>
        </p:spPr>
        <p:txBody>
          <a:bodyPr anchorCtr="0" anchor="t" bIns="45700" lIns="91425" spcFirstLastPara="1" rIns="91425" wrap="square" tIns="45700">
            <a:noAutofit/>
          </a:bodyPr>
          <a:lstStyle>
            <a:lvl1pPr indent="-342900" lvl="0" marL="457200" rtl="0" algn="l">
              <a:spcBef>
                <a:spcPts val="360"/>
              </a:spcBef>
              <a:spcAft>
                <a:spcPts val="0"/>
              </a:spcAft>
              <a:buClr>
                <a:schemeClr val="dk1"/>
              </a:buClr>
              <a:buSzPts val="1800"/>
              <a:buChar char="•"/>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pic>
        <p:nvPicPr>
          <p:cNvPr id="540" name="Google Shape;540;p88"/>
          <p:cNvPicPr preferRelativeResize="0"/>
          <p:nvPr/>
        </p:nvPicPr>
        <p:blipFill rotWithShape="1">
          <a:blip r:embed="rId2">
            <a:alphaModFix/>
          </a:blip>
          <a:srcRect b="0" l="0" r="0" t="0"/>
          <a:stretch/>
        </p:blipFill>
        <p:spPr>
          <a:xfrm rot="5400000">
            <a:off x="124389" y="192254"/>
            <a:ext cx="532863" cy="496859"/>
          </a:xfrm>
          <a:prstGeom prst="rect">
            <a:avLst/>
          </a:prstGeom>
          <a:noFill/>
          <a:ln>
            <a:noFill/>
          </a:ln>
        </p:spPr>
      </p:pic>
      <p:pic>
        <p:nvPicPr>
          <p:cNvPr id="541" name="Google Shape;541;p88"/>
          <p:cNvPicPr preferRelativeResize="0"/>
          <p:nvPr/>
        </p:nvPicPr>
        <p:blipFill rotWithShape="1">
          <a:blip r:embed="rId3">
            <a:alphaModFix/>
          </a:blip>
          <a:srcRect b="0" l="0" r="0" t="0"/>
          <a:stretch/>
        </p:blipFill>
        <p:spPr>
          <a:xfrm rot="5400000">
            <a:off x="128726" y="6324600"/>
            <a:ext cx="481598" cy="324276"/>
          </a:xfrm>
          <a:prstGeom prst="rect">
            <a:avLst/>
          </a:prstGeom>
          <a:noFill/>
          <a:ln>
            <a:noFill/>
          </a:ln>
        </p:spPr>
      </p:pic>
      <p:sp>
        <p:nvSpPr>
          <p:cNvPr id="542" name="Google Shape;542;p88"/>
          <p:cNvSpPr txBox="1"/>
          <p:nvPr>
            <p:ph idx="12" type="sldNum"/>
          </p:nvPr>
        </p:nvSpPr>
        <p:spPr>
          <a:xfrm rot="5400000">
            <a:off x="113785" y="220651"/>
            <a:ext cx="381000" cy="244500"/>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1pPr>
            <a:lvl2pPr indent="0" lvl="1"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2pPr>
            <a:lvl3pPr indent="0" lvl="2"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3pPr>
            <a:lvl4pPr indent="0" lvl="3"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4pPr>
            <a:lvl5pPr indent="0" lvl="4"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5pPr>
            <a:lvl6pPr indent="0" lvl="5"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6pPr>
            <a:lvl7pPr indent="0" lvl="6"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7pPr>
            <a:lvl8pPr indent="0" lvl="7"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8pPr>
            <a:lvl9pPr indent="0" lvl="8"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
        <p:nvSpPr>
          <p:cNvPr id="543" name="Google Shape;543;p88"/>
          <p:cNvSpPr/>
          <p:nvPr/>
        </p:nvSpPr>
        <p:spPr>
          <a:xfrm rot="5400000">
            <a:off x="64783" y="6214838"/>
            <a:ext cx="609600" cy="415800"/>
          </a:xfrm>
          <a:prstGeom prst="rect">
            <a:avLst/>
          </a:prstGeom>
          <a:solidFill>
            <a:srgbClr val="F2F2F2">
              <a:alpha val="349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E8D3A2"/>
              </a:solidFill>
              <a:latin typeface="Calibri"/>
              <a:ea typeface="Calibri"/>
              <a:cs typeface="Calibri"/>
              <a:sym typeface="Calibri"/>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bg>
      <p:bgPr>
        <a:solidFill>
          <a:schemeClr val="accent4"/>
        </a:solidFill>
      </p:bgPr>
    </p:bg>
    <p:spTree>
      <p:nvGrpSpPr>
        <p:cNvPr id="544" name="Shape 544"/>
        <p:cNvGrpSpPr/>
        <p:nvPr/>
      </p:nvGrpSpPr>
      <p:grpSpPr>
        <a:xfrm>
          <a:off x="0" y="0"/>
          <a:ext cx="0" cy="0"/>
          <a:chOff x="0" y="0"/>
          <a:chExt cx="0" cy="0"/>
        </a:xfrm>
      </p:grpSpPr>
      <p:sp>
        <p:nvSpPr>
          <p:cNvPr id="545" name="Google Shape;545;p89"/>
          <p:cNvSpPr txBox="1"/>
          <p:nvPr>
            <p:ph idx="1" type="body"/>
          </p:nvPr>
        </p:nvSpPr>
        <p:spPr>
          <a:xfrm>
            <a:off x="671757" y="2819400"/>
            <a:ext cx="6972300" cy="1716300"/>
          </a:xfrm>
          <a:prstGeom prst="rect">
            <a:avLst/>
          </a:prstGeom>
          <a:noFill/>
          <a:ln>
            <a:noFill/>
          </a:ln>
        </p:spPr>
        <p:txBody>
          <a:bodyPr anchorCtr="0" anchor="b" bIns="45700" lIns="91425" spcFirstLastPara="1" rIns="91425" wrap="square" tIns="45700">
            <a:noAutofit/>
          </a:bodyPr>
          <a:lstStyle>
            <a:lvl1pPr indent="-228600" lvl="0" marL="457200" rtl="0" algn="l">
              <a:lnSpc>
                <a:spcPct val="100000"/>
              </a:lnSpc>
              <a:spcBef>
                <a:spcPts val="1000"/>
              </a:spcBef>
              <a:spcAft>
                <a:spcPts val="0"/>
              </a:spcAft>
              <a:buClr>
                <a:schemeClr val="dk1"/>
              </a:buClr>
              <a:buSzPts val="5000"/>
              <a:buNone/>
              <a:defRPr b="0" i="0" sz="5000">
                <a:solidFill>
                  <a:schemeClr val="dk1"/>
                </a:solidFill>
                <a:latin typeface="Arial Black"/>
                <a:ea typeface="Arial Black"/>
                <a:cs typeface="Arial Black"/>
                <a:sym typeface="Arial Black"/>
              </a:defRPr>
            </a:lvl1pPr>
            <a:lvl2pPr indent="-228600" lvl="1" marL="914400" rtl="0" algn="l">
              <a:spcBef>
                <a:spcPts val="560"/>
              </a:spcBef>
              <a:spcAft>
                <a:spcPts val="0"/>
              </a:spcAft>
              <a:buClr>
                <a:srgbClr val="E8D3A2"/>
              </a:buClr>
              <a:buSzPts val="2800"/>
              <a:buNone/>
              <a:defRPr b="0" i="0">
                <a:solidFill>
                  <a:srgbClr val="E8D3A2"/>
                </a:solidFill>
                <a:latin typeface="Encode Sans Condensed Thin"/>
                <a:ea typeface="Encode Sans Condensed Thin"/>
                <a:cs typeface="Encode Sans Condensed Thin"/>
                <a:sym typeface="Encode Sans Condensed Thin"/>
              </a:defRPr>
            </a:lvl2pPr>
            <a:lvl3pPr indent="-228600" lvl="2" marL="1371600" rtl="0" algn="l">
              <a:spcBef>
                <a:spcPts val="480"/>
              </a:spcBef>
              <a:spcAft>
                <a:spcPts val="0"/>
              </a:spcAft>
              <a:buClr>
                <a:srgbClr val="E8D3A2"/>
              </a:buClr>
              <a:buSzPts val="2400"/>
              <a:buNone/>
              <a:defRPr b="0" i="0">
                <a:solidFill>
                  <a:srgbClr val="E8D3A2"/>
                </a:solidFill>
                <a:latin typeface="Encode Sans Condensed Thin"/>
                <a:ea typeface="Encode Sans Condensed Thin"/>
                <a:cs typeface="Encode Sans Condensed Thin"/>
                <a:sym typeface="Encode Sans Condensed Thin"/>
              </a:defRPr>
            </a:lvl3pPr>
            <a:lvl4pPr indent="-228600" lvl="3" marL="1828800" rtl="0" algn="l">
              <a:spcBef>
                <a:spcPts val="400"/>
              </a:spcBef>
              <a:spcAft>
                <a:spcPts val="0"/>
              </a:spcAft>
              <a:buClr>
                <a:srgbClr val="E8D3A2"/>
              </a:buClr>
              <a:buSzPts val="2000"/>
              <a:buNone/>
              <a:defRPr b="0" i="0">
                <a:solidFill>
                  <a:srgbClr val="E8D3A2"/>
                </a:solidFill>
                <a:latin typeface="Encode Sans Condensed Thin"/>
                <a:ea typeface="Encode Sans Condensed Thin"/>
                <a:cs typeface="Encode Sans Condensed Thin"/>
                <a:sym typeface="Encode Sans Condensed Thin"/>
              </a:defRPr>
            </a:lvl4pPr>
            <a:lvl5pPr indent="-228600" lvl="4" marL="2286000" rtl="0" algn="l">
              <a:spcBef>
                <a:spcPts val="400"/>
              </a:spcBef>
              <a:spcAft>
                <a:spcPts val="0"/>
              </a:spcAft>
              <a:buClr>
                <a:srgbClr val="E8D3A2"/>
              </a:buClr>
              <a:buSzPts val="2000"/>
              <a:buNone/>
              <a:defRPr b="0" i="0">
                <a:solidFill>
                  <a:srgbClr val="E8D3A2"/>
                </a:solidFill>
                <a:latin typeface="Encode Sans Condensed Thin"/>
                <a:ea typeface="Encode Sans Condensed Thin"/>
                <a:cs typeface="Encode Sans Condensed Thin"/>
                <a:sym typeface="Encode Sans Condensed Thin"/>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pic>
        <p:nvPicPr>
          <p:cNvPr id="546" name="Google Shape;546;p89"/>
          <p:cNvPicPr preferRelativeResize="0"/>
          <p:nvPr/>
        </p:nvPicPr>
        <p:blipFill rotWithShape="1">
          <a:blip r:embed="rId2">
            <a:alphaModFix/>
          </a:blip>
          <a:srcRect b="0" l="0" r="0" t="0"/>
          <a:stretch/>
        </p:blipFill>
        <p:spPr>
          <a:xfrm>
            <a:off x="792039" y="1245348"/>
            <a:ext cx="2425295" cy="162965"/>
          </a:xfrm>
          <a:prstGeom prst="rect">
            <a:avLst/>
          </a:prstGeom>
          <a:noFill/>
          <a:ln>
            <a:noFill/>
          </a:ln>
        </p:spPr>
      </p:pic>
      <p:pic>
        <p:nvPicPr>
          <p:cNvPr id="547" name="Google Shape;547;p89"/>
          <p:cNvPicPr preferRelativeResize="0"/>
          <p:nvPr/>
        </p:nvPicPr>
        <p:blipFill rotWithShape="1">
          <a:blip r:embed="rId3">
            <a:alphaModFix/>
          </a:blip>
          <a:srcRect b="0" l="0" r="0" t="0"/>
          <a:stretch/>
        </p:blipFill>
        <p:spPr>
          <a:xfrm>
            <a:off x="779463" y="4704000"/>
            <a:ext cx="1600198" cy="139700"/>
          </a:xfrm>
          <a:prstGeom prst="rect">
            <a:avLst/>
          </a:prstGeom>
          <a:noFill/>
          <a:ln>
            <a:noFill/>
          </a:ln>
        </p:spPr>
      </p:pic>
      <p:pic>
        <p:nvPicPr>
          <p:cNvPr descr="AngleBackground_gold_RGB.png" id="548" name="Google Shape;548;p89"/>
          <p:cNvPicPr preferRelativeResize="0"/>
          <p:nvPr/>
        </p:nvPicPr>
        <p:blipFill rotWithShape="1">
          <a:blip r:embed="rId4">
            <a:alphaModFix/>
          </a:blip>
          <a:srcRect b="93348" l="21046" r="20732" t="2275"/>
          <a:stretch/>
        </p:blipFill>
        <p:spPr>
          <a:xfrm>
            <a:off x="-71553" y="-203201"/>
            <a:ext cx="9342556" cy="529443"/>
          </a:xfrm>
          <a:prstGeom prst="rect">
            <a:avLst/>
          </a:prstGeom>
          <a:noFill/>
          <a:ln>
            <a:noFill/>
          </a:ln>
        </p:spPr>
      </p:pic>
      <p:pic>
        <p:nvPicPr>
          <p:cNvPr descr="W Logo_Purple_RGB.png" id="549" name="Google Shape;549;p89"/>
          <p:cNvPicPr preferRelativeResize="0"/>
          <p:nvPr/>
        </p:nvPicPr>
        <p:blipFill rotWithShape="1">
          <a:blip r:embed="rId5">
            <a:alphaModFix/>
          </a:blip>
          <a:srcRect b="0" l="0" r="0" t="0"/>
          <a:stretch/>
        </p:blipFill>
        <p:spPr>
          <a:xfrm>
            <a:off x="8172450" y="5959686"/>
            <a:ext cx="971550" cy="654177"/>
          </a:xfrm>
          <a:prstGeom prst="rect">
            <a:avLst/>
          </a:prstGeom>
          <a:noFill/>
          <a:ln>
            <a:noFill/>
          </a:ln>
        </p:spPr>
      </p:pic>
      <p:pic>
        <p:nvPicPr>
          <p:cNvPr id="550" name="Google Shape;550;p89"/>
          <p:cNvPicPr preferRelativeResize="0"/>
          <p:nvPr/>
        </p:nvPicPr>
        <p:blipFill rotWithShape="1">
          <a:blip r:embed="rId6">
            <a:alphaModFix/>
          </a:blip>
          <a:srcRect b="0" l="0" r="0" t="0"/>
          <a:stretch/>
        </p:blipFill>
        <p:spPr>
          <a:xfrm>
            <a:off x="194857" y="6153860"/>
            <a:ext cx="1681568" cy="460003"/>
          </a:xfrm>
          <a:prstGeom prst="rect">
            <a:avLst/>
          </a:prstGeom>
          <a:noFill/>
          <a:ln>
            <a:noFill/>
          </a:ln>
        </p:spPr>
      </p:pic>
    </p:spTree>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Content">
  <p:cSld name="Header + Content">
    <p:spTree>
      <p:nvGrpSpPr>
        <p:cNvPr id="551" name="Shape 551"/>
        <p:cNvGrpSpPr/>
        <p:nvPr/>
      </p:nvGrpSpPr>
      <p:grpSpPr>
        <a:xfrm>
          <a:off x="0" y="0"/>
          <a:ext cx="0" cy="0"/>
          <a:chOff x="0" y="0"/>
          <a:chExt cx="0" cy="0"/>
        </a:xfrm>
      </p:grpSpPr>
      <p:sp>
        <p:nvSpPr>
          <p:cNvPr id="552" name="Google Shape;552;p90"/>
          <p:cNvSpPr txBox="1"/>
          <p:nvPr>
            <p:ph idx="1" type="body"/>
          </p:nvPr>
        </p:nvSpPr>
        <p:spPr>
          <a:xfrm>
            <a:off x="659305" y="1736726"/>
            <a:ext cx="8196300" cy="3701400"/>
          </a:xfrm>
          <a:prstGeom prst="rect">
            <a:avLst/>
          </a:prstGeom>
          <a:noFill/>
          <a:ln>
            <a:noFill/>
          </a:ln>
        </p:spPr>
        <p:txBody>
          <a:bodyPr anchorCtr="0" anchor="t" bIns="45700" lIns="91425" spcFirstLastPara="1" rIns="91425" wrap="square" tIns="45700">
            <a:noAutofit/>
          </a:bodyPr>
          <a:lstStyle>
            <a:lvl1pPr indent="-381000" lvl="0" marL="457200" rtl="0" algn="l">
              <a:spcBef>
                <a:spcPts val="480"/>
              </a:spcBef>
              <a:spcAft>
                <a:spcPts val="0"/>
              </a:spcAft>
              <a:buClr>
                <a:schemeClr val="accent1"/>
              </a:buClr>
              <a:buSzPts val="2400"/>
              <a:buFont typeface="Merriweather Sans"/>
              <a:buChar char="&gt;"/>
              <a:defRPr b="0" i="0" sz="2400">
                <a:solidFill>
                  <a:schemeClr val="accent1"/>
                </a:solidFill>
                <a:latin typeface="Calibri"/>
                <a:ea typeface="Calibri"/>
                <a:cs typeface="Calibri"/>
                <a:sym typeface="Calibri"/>
              </a:defRPr>
            </a:lvl1pPr>
            <a:lvl2pPr indent="-355600" lvl="1" marL="914400" rtl="0" algn="l">
              <a:spcBef>
                <a:spcPts val="400"/>
              </a:spcBef>
              <a:spcAft>
                <a:spcPts val="0"/>
              </a:spcAft>
              <a:buClr>
                <a:schemeClr val="accent1"/>
              </a:buClr>
              <a:buSzPts val="2000"/>
              <a:buChar char="–"/>
              <a:defRPr b="0" i="0" sz="2000">
                <a:solidFill>
                  <a:schemeClr val="accent1"/>
                </a:solidFill>
                <a:latin typeface="Calibri"/>
                <a:ea typeface="Calibri"/>
                <a:cs typeface="Calibri"/>
                <a:sym typeface="Calibri"/>
              </a:defRPr>
            </a:lvl2pPr>
            <a:lvl3pPr indent="-342900" lvl="2" marL="1371600" rtl="0" algn="l">
              <a:spcBef>
                <a:spcPts val="360"/>
              </a:spcBef>
              <a:spcAft>
                <a:spcPts val="0"/>
              </a:spcAft>
              <a:buClr>
                <a:schemeClr val="accent1"/>
              </a:buClr>
              <a:buSzPts val="1800"/>
              <a:buFont typeface="Merriweather Sans"/>
              <a:buChar char="&gt;"/>
              <a:defRPr b="0" i="0" sz="1800">
                <a:solidFill>
                  <a:schemeClr val="accent1"/>
                </a:solidFill>
                <a:latin typeface="Calibri"/>
                <a:ea typeface="Calibri"/>
                <a:cs typeface="Calibri"/>
                <a:sym typeface="Calibri"/>
              </a:defRPr>
            </a:lvl3pPr>
            <a:lvl4pPr indent="-330200" lvl="3" marL="1828800" rtl="0" algn="l">
              <a:spcBef>
                <a:spcPts val="320"/>
              </a:spcBef>
              <a:spcAft>
                <a:spcPts val="0"/>
              </a:spcAft>
              <a:buClr>
                <a:schemeClr val="accent1"/>
              </a:buClr>
              <a:buSzPts val="1600"/>
              <a:buChar char="–"/>
              <a:defRPr b="0" i="0" sz="1600">
                <a:solidFill>
                  <a:schemeClr val="accent1"/>
                </a:solidFill>
                <a:latin typeface="Calibri"/>
                <a:ea typeface="Calibri"/>
                <a:cs typeface="Calibri"/>
                <a:sym typeface="Calibri"/>
              </a:defRPr>
            </a:lvl4pPr>
            <a:lvl5pPr indent="-317500" lvl="4" marL="2286000" rtl="0" algn="l">
              <a:spcBef>
                <a:spcPts val="280"/>
              </a:spcBef>
              <a:spcAft>
                <a:spcPts val="0"/>
              </a:spcAft>
              <a:buClr>
                <a:schemeClr val="accent1"/>
              </a:buClr>
              <a:buSzPts val="1400"/>
              <a:buFont typeface="Merriweather Sans"/>
              <a:buChar char="&gt;"/>
              <a:defRPr b="0" i="0" sz="1400">
                <a:solidFill>
                  <a:schemeClr val="accent1"/>
                </a:solidFill>
                <a:latin typeface="Calibri"/>
                <a:ea typeface="Calibri"/>
                <a:cs typeface="Calibri"/>
                <a:sym typeface="Calibri"/>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pic>
        <p:nvPicPr>
          <p:cNvPr descr="W Logo_Purple_RGB.png" id="553" name="Google Shape;553;p90"/>
          <p:cNvPicPr preferRelativeResize="0"/>
          <p:nvPr/>
        </p:nvPicPr>
        <p:blipFill rotWithShape="1">
          <a:blip r:embed="rId2">
            <a:alphaModFix/>
          </a:blip>
          <a:srcRect b="0" l="0" r="0" t="0"/>
          <a:stretch/>
        </p:blipFill>
        <p:spPr>
          <a:xfrm>
            <a:off x="8172450" y="5959688"/>
            <a:ext cx="971550" cy="654177"/>
          </a:xfrm>
          <a:prstGeom prst="rect">
            <a:avLst/>
          </a:prstGeom>
          <a:noFill/>
          <a:ln>
            <a:noFill/>
          </a:ln>
        </p:spPr>
      </p:pic>
      <p:sp>
        <p:nvSpPr>
          <p:cNvPr id="554" name="Google Shape;554;p90"/>
          <p:cNvSpPr txBox="1"/>
          <p:nvPr>
            <p:ph idx="2" type="body"/>
          </p:nvPr>
        </p:nvSpPr>
        <p:spPr>
          <a:xfrm>
            <a:off x="671758" y="255239"/>
            <a:ext cx="8184600" cy="9921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600"/>
              </a:spcBef>
              <a:spcAft>
                <a:spcPts val="0"/>
              </a:spcAft>
              <a:buClr>
                <a:srgbClr val="33006F"/>
              </a:buClr>
              <a:buSzPts val="3000"/>
              <a:buNone/>
              <a:defRPr b="0" i="0" sz="3000">
                <a:solidFill>
                  <a:srgbClr val="33006F"/>
                </a:solidFill>
                <a:latin typeface="Arial Black"/>
                <a:ea typeface="Arial Black"/>
                <a:cs typeface="Arial Black"/>
                <a:sym typeface="Arial Black"/>
              </a:defRPr>
            </a:lvl1pPr>
            <a:lvl2pPr indent="-228600" lvl="1" marL="914400" rtl="0" algn="l">
              <a:spcBef>
                <a:spcPts val="560"/>
              </a:spcBef>
              <a:spcAft>
                <a:spcPts val="0"/>
              </a:spcAft>
              <a:buClr>
                <a:srgbClr val="E8D3A2"/>
              </a:buClr>
              <a:buSzPts val="2800"/>
              <a:buNone/>
              <a:defRPr b="0" i="0">
                <a:solidFill>
                  <a:srgbClr val="E8D3A2"/>
                </a:solidFill>
                <a:latin typeface="Encode Sans Condensed Thin"/>
                <a:ea typeface="Encode Sans Condensed Thin"/>
                <a:cs typeface="Encode Sans Condensed Thin"/>
                <a:sym typeface="Encode Sans Condensed Thin"/>
              </a:defRPr>
            </a:lvl2pPr>
            <a:lvl3pPr indent="-228600" lvl="2" marL="1371600" rtl="0" algn="l">
              <a:spcBef>
                <a:spcPts val="480"/>
              </a:spcBef>
              <a:spcAft>
                <a:spcPts val="0"/>
              </a:spcAft>
              <a:buClr>
                <a:srgbClr val="E8D3A2"/>
              </a:buClr>
              <a:buSzPts val="2400"/>
              <a:buNone/>
              <a:defRPr b="0" i="0">
                <a:solidFill>
                  <a:srgbClr val="E8D3A2"/>
                </a:solidFill>
                <a:latin typeface="Encode Sans Condensed Thin"/>
                <a:ea typeface="Encode Sans Condensed Thin"/>
                <a:cs typeface="Encode Sans Condensed Thin"/>
                <a:sym typeface="Encode Sans Condensed Thin"/>
              </a:defRPr>
            </a:lvl3pPr>
            <a:lvl4pPr indent="-228600" lvl="3" marL="1828800" rtl="0" algn="l">
              <a:spcBef>
                <a:spcPts val="400"/>
              </a:spcBef>
              <a:spcAft>
                <a:spcPts val="0"/>
              </a:spcAft>
              <a:buClr>
                <a:srgbClr val="E8D3A2"/>
              </a:buClr>
              <a:buSzPts val="2000"/>
              <a:buNone/>
              <a:defRPr b="0" i="0">
                <a:solidFill>
                  <a:srgbClr val="E8D3A2"/>
                </a:solidFill>
                <a:latin typeface="Encode Sans Condensed Thin"/>
                <a:ea typeface="Encode Sans Condensed Thin"/>
                <a:cs typeface="Encode Sans Condensed Thin"/>
                <a:sym typeface="Encode Sans Condensed Thin"/>
              </a:defRPr>
            </a:lvl4pPr>
            <a:lvl5pPr indent="-228600" lvl="4" marL="2286000" rtl="0" algn="l">
              <a:spcBef>
                <a:spcPts val="400"/>
              </a:spcBef>
              <a:spcAft>
                <a:spcPts val="0"/>
              </a:spcAft>
              <a:buClr>
                <a:srgbClr val="E8D3A2"/>
              </a:buClr>
              <a:buSzPts val="2000"/>
              <a:buNone/>
              <a:defRPr b="0" i="0">
                <a:solidFill>
                  <a:srgbClr val="E8D3A2"/>
                </a:solidFill>
                <a:latin typeface="Encode Sans Condensed Thin"/>
                <a:ea typeface="Encode Sans Condensed Thin"/>
                <a:cs typeface="Encode Sans Condensed Thin"/>
                <a:sym typeface="Encode Sans Condensed Thin"/>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pic>
        <p:nvPicPr>
          <p:cNvPr id="555" name="Google Shape;555;p90"/>
          <p:cNvPicPr preferRelativeResize="0"/>
          <p:nvPr/>
        </p:nvPicPr>
        <p:blipFill rotWithShape="1">
          <a:blip r:embed="rId3">
            <a:alphaModFix/>
          </a:blip>
          <a:srcRect b="0" l="0" r="0" t="0"/>
          <a:stretch/>
        </p:blipFill>
        <p:spPr>
          <a:xfrm>
            <a:off x="194857" y="6153862"/>
            <a:ext cx="1681568" cy="460003"/>
          </a:xfrm>
          <a:prstGeom prst="rect">
            <a:avLst/>
          </a:prstGeom>
          <a:noFill/>
          <a:ln>
            <a:noFill/>
          </a:ln>
        </p:spPr>
      </p:pic>
    </p:spTree>
  </p:cSld>
  <p:clrMapOvr>
    <a:masterClrMapping/>
  </p:clrMapOvr>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Content">
  <p:cSld name="Header + Content">
    <p:spTree>
      <p:nvGrpSpPr>
        <p:cNvPr id="557" name="Shape 557"/>
        <p:cNvGrpSpPr/>
        <p:nvPr/>
      </p:nvGrpSpPr>
      <p:grpSpPr>
        <a:xfrm>
          <a:off x="0" y="0"/>
          <a:ext cx="0" cy="0"/>
          <a:chOff x="0" y="0"/>
          <a:chExt cx="0" cy="0"/>
        </a:xfrm>
      </p:grpSpPr>
      <p:sp>
        <p:nvSpPr>
          <p:cNvPr id="558" name="Google Shape;558;p92"/>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600"/>
              </a:spcBef>
              <a:spcAft>
                <a:spcPts val="0"/>
              </a:spcAft>
              <a:buClr>
                <a:srgbClr val="4B2E83"/>
              </a:buClr>
              <a:buSzPts val="3000"/>
              <a:buFont typeface="Arial"/>
              <a:buNone/>
              <a:defRPr b="0" i="0" sz="3000" u="none" cap="none" strike="noStrike">
                <a:solidFill>
                  <a:srgbClr val="4B2E83"/>
                </a:solidFill>
                <a:latin typeface="Encode Sans Condensed Thin"/>
                <a:ea typeface="Encode Sans Condensed Thin"/>
                <a:cs typeface="Encode Sans Condensed Thin"/>
                <a:sym typeface="Encode Sans Condensed Thin"/>
              </a:defRPr>
            </a:lvl1pPr>
            <a:lvl2pPr indent="-228600" lvl="1" marL="914400" marR="0" rtl="0" algn="l">
              <a:spcBef>
                <a:spcPts val="560"/>
              </a:spcBef>
              <a:spcAft>
                <a:spcPts val="0"/>
              </a:spcAft>
              <a:buClr>
                <a:srgbClr val="E8D3A2"/>
              </a:buClr>
              <a:buSzPts val="2800"/>
              <a:buFont typeface="Arial"/>
              <a:buNone/>
              <a:defRPr b="0" i="0" sz="2800" u="none" cap="none" strike="noStrike">
                <a:solidFill>
                  <a:srgbClr val="E8D3A2"/>
                </a:solidFill>
                <a:latin typeface="Encode Sans Condensed Thin"/>
                <a:ea typeface="Encode Sans Condensed Thin"/>
                <a:cs typeface="Encode Sans Condensed Thin"/>
                <a:sym typeface="Encode Sans Condensed Thin"/>
              </a:defRPr>
            </a:lvl2pPr>
            <a:lvl3pPr indent="-228600" lvl="2" marL="1371600" marR="0" rtl="0" algn="l">
              <a:spcBef>
                <a:spcPts val="480"/>
              </a:spcBef>
              <a:spcAft>
                <a:spcPts val="0"/>
              </a:spcAft>
              <a:buClr>
                <a:srgbClr val="E8D3A2"/>
              </a:buClr>
              <a:buSzPts val="2400"/>
              <a:buFont typeface="Arial"/>
              <a:buNone/>
              <a:defRPr b="0" i="0" sz="2400" u="none" cap="none" strike="noStrike">
                <a:solidFill>
                  <a:srgbClr val="E8D3A2"/>
                </a:solidFill>
                <a:latin typeface="Encode Sans Condensed Thin"/>
                <a:ea typeface="Encode Sans Condensed Thin"/>
                <a:cs typeface="Encode Sans Condensed Thin"/>
                <a:sym typeface="Encode Sans Condensed Thin"/>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Condensed Thin"/>
                <a:ea typeface="Encode Sans Condensed Thin"/>
                <a:cs typeface="Encode Sans Condensed Thin"/>
                <a:sym typeface="Encode Sans Condensed Thin"/>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Condensed Thin"/>
                <a:ea typeface="Encode Sans Condensed Thin"/>
                <a:cs typeface="Encode Sans Condensed Thin"/>
                <a:sym typeface="Encode Sans Condensed Thin"/>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59" name="Google Shape;559;p92"/>
          <p:cNvSpPr txBox="1"/>
          <p:nvPr>
            <p:ph idx="2" type="body"/>
          </p:nvPr>
        </p:nvSpPr>
        <p:spPr>
          <a:xfrm>
            <a:off x="659305" y="1736725"/>
            <a:ext cx="8196300" cy="4015500"/>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rgbClr val="4B2E83"/>
              </a:buClr>
              <a:buSzPts val="2400"/>
              <a:buFont typeface="Merriweather Sans"/>
              <a:buChar char="&gt;"/>
              <a:defRPr b="1" i="0" sz="2400" u="none" cap="none" strike="noStrike">
                <a:solidFill>
                  <a:srgbClr val="4B2E83"/>
                </a:solidFill>
                <a:latin typeface="Open Sans"/>
                <a:ea typeface="Open Sans"/>
                <a:cs typeface="Open Sans"/>
                <a:sym typeface="Open Sans"/>
              </a:defRPr>
            </a:lvl1pPr>
            <a:lvl2pPr indent="-355600" lvl="1" marL="914400" marR="0" rtl="0" algn="l">
              <a:spcBef>
                <a:spcPts val="400"/>
              </a:spcBef>
              <a:spcAft>
                <a:spcPts val="0"/>
              </a:spcAft>
              <a:buClr>
                <a:srgbClr val="4B2E83"/>
              </a:buClr>
              <a:buSzPts val="2000"/>
              <a:buFont typeface="Arial"/>
              <a:buChar char="–"/>
              <a:defRPr b="1" i="0" sz="2000" u="none" cap="none" strike="noStrike">
                <a:solidFill>
                  <a:srgbClr val="4B2E83"/>
                </a:solidFill>
                <a:latin typeface="Open Sans"/>
                <a:ea typeface="Open Sans"/>
                <a:cs typeface="Open Sans"/>
                <a:sym typeface="Open Sans"/>
              </a:defRPr>
            </a:lvl2pPr>
            <a:lvl3pPr indent="-342900" lvl="2" marL="1371600" marR="0" rtl="0" algn="l">
              <a:spcBef>
                <a:spcPts val="360"/>
              </a:spcBef>
              <a:spcAft>
                <a:spcPts val="0"/>
              </a:spcAft>
              <a:buClr>
                <a:srgbClr val="4B2E83"/>
              </a:buClr>
              <a:buSzPts val="1800"/>
              <a:buFont typeface="Merriweather Sans"/>
              <a:buChar char="&gt;"/>
              <a:defRPr b="1" i="0" sz="1800" u="none" cap="none" strike="noStrike">
                <a:solidFill>
                  <a:srgbClr val="4B2E83"/>
                </a:solidFill>
                <a:latin typeface="Open Sans"/>
                <a:ea typeface="Open Sans"/>
                <a:cs typeface="Open Sans"/>
                <a:sym typeface="Open Sans"/>
              </a:defRPr>
            </a:lvl3pPr>
            <a:lvl4pPr indent="-330200" lvl="3" marL="1828800" marR="0" rtl="0" algn="l">
              <a:spcBef>
                <a:spcPts val="320"/>
              </a:spcBef>
              <a:spcAft>
                <a:spcPts val="0"/>
              </a:spcAft>
              <a:buClr>
                <a:srgbClr val="4B2E83"/>
              </a:buClr>
              <a:buSzPts val="1600"/>
              <a:buFont typeface="Arial"/>
              <a:buChar char="–"/>
              <a:defRPr b="1" i="0" sz="1600" u="none" cap="none" strike="noStrike">
                <a:solidFill>
                  <a:srgbClr val="4B2E83"/>
                </a:solidFill>
                <a:latin typeface="Open Sans"/>
                <a:ea typeface="Open Sans"/>
                <a:cs typeface="Open Sans"/>
                <a:sym typeface="Open Sans"/>
              </a:defRPr>
            </a:lvl4pPr>
            <a:lvl5pPr indent="-317500" lvl="4" marL="2286000" marR="0" rtl="0" algn="l">
              <a:spcBef>
                <a:spcPts val="280"/>
              </a:spcBef>
              <a:spcAft>
                <a:spcPts val="0"/>
              </a:spcAft>
              <a:buClr>
                <a:srgbClr val="4B2E83"/>
              </a:buClr>
              <a:buSzPts val="1400"/>
              <a:buFont typeface="Merriweather Sans"/>
              <a:buChar char="&gt;"/>
              <a:defRPr b="1" i="0" sz="1400" u="none" cap="none" strike="noStrike">
                <a:solidFill>
                  <a:srgbClr val="4B2E83"/>
                </a:solidFill>
                <a:latin typeface="Open Sans"/>
                <a:ea typeface="Open Sans"/>
                <a:cs typeface="Open Sans"/>
                <a:sym typeface="Open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W Logo_Purple_2685_HEX.png" id="560" name="Google Shape;560;p92"/>
          <p:cNvPicPr preferRelativeResize="0"/>
          <p:nvPr/>
        </p:nvPicPr>
        <p:blipFill rotWithShape="1">
          <a:blip r:embed="rId2">
            <a:alphaModFix/>
          </a:blip>
          <a:srcRect b="0" l="0" r="0" t="0"/>
          <a:stretch/>
        </p:blipFill>
        <p:spPr>
          <a:xfrm>
            <a:off x="7448139" y="5949410"/>
            <a:ext cx="1371600" cy="923544"/>
          </a:xfrm>
          <a:prstGeom prst="rect">
            <a:avLst/>
          </a:prstGeom>
          <a:noFill/>
          <a:ln>
            <a:noFill/>
          </a:ln>
        </p:spPr>
      </p:pic>
      <p:pic>
        <p:nvPicPr>
          <p:cNvPr descr="Bar_RtAngle_7502_RGB.png" id="561" name="Google Shape;561;p92"/>
          <p:cNvPicPr preferRelativeResize="0"/>
          <p:nvPr/>
        </p:nvPicPr>
        <p:blipFill rotWithShape="1">
          <a:blip r:embed="rId3">
            <a:alphaModFix/>
          </a:blip>
          <a:srcRect b="0" l="0" r="0" t="0"/>
          <a:stretch/>
        </p:blipFill>
        <p:spPr>
          <a:xfrm>
            <a:off x="784225" y="1437805"/>
            <a:ext cx="1358183" cy="67050"/>
          </a:xfrm>
          <a:prstGeom prst="rect">
            <a:avLst/>
          </a:prstGeom>
          <a:noFill/>
          <a:ln>
            <a:noFill/>
          </a:ln>
        </p:spPr>
      </p:pic>
    </p:spTree>
  </p:cSld>
  <p:clrMapOvr>
    <a:masterClrMapping/>
  </p:clrMapOvr>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562" name="Shape 562"/>
        <p:cNvGrpSpPr/>
        <p:nvPr/>
      </p:nvGrpSpPr>
      <p:grpSpPr>
        <a:xfrm>
          <a:off x="0" y="0"/>
          <a:ext cx="0" cy="0"/>
          <a:chOff x="0" y="0"/>
          <a:chExt cx="0" cy="0"/>
        </a:xfrm>
      </p:grpSpPr>
      <p:sp>
        <p:nvSpPr>
          <p:cNvPr id="563" name="Google Shape;563;p93"/>
          <p:cNvSpPr txBox="1"/>
          <p:nvPr>
            <p:ph idx="1" type="body"/>
          </p:nvPr>
        </p:nvSpPr>
        <p:spPr>
          <a:xfrm>
            <a:off x="671757" y="1167124"/>
            <a:ext cx="6972300" cy="2641800"/>
          </a:xfrm>
          <a:prstGeom prst="rect">
            <a:avLst/>
          </a:prstGeom>
          <a:noFill/>
          <a:ln>
            <a:noFill/>
          </a:ln>
        </p:spPr>
        <p:txBody>
          <a:bodyPr anchorCtr="0" anchor="b" bIns="45700" lIns="91425" spcFirstLastPara="1" rIns="91425" wrap="square" tIns="45700">
            <a:noAutofit/>
          </a:bodyPr>
          <a:lstStyle>
            <a:lvl1pPr indent="-228600" lvl="0" marL="457200" marR="0" rtl="0" algn="l">
              <a:lnSpc>
                <a:spcPct val="100000"/>
              </a:lnSpc>
              <a:spcBef>
                <a:spcPts val="1000"/>
              </a:spcBef>
              <a:spcAft>
                <a:spcPts val="0"/>
              </a:spcAft>
              <a:buClr>
                <a:srgbClr val="4B2E83"/>
              </a:buClr>
              <a:buSzPts val="5000"/>
              <a:buFont typeface="Arial"/>
              <a:buNone/>
              <a:defRPr b="0" i="0" sz="5000" u="none" cap="none" strike="noStrike">
                <a:solidFill>
                  <a:srgbClr val="4B2E83"/>
                </a:solidFill>
                <a:latin typeface="Encode Sans Condensed Thin"/>
                <a:ea typeface="Encode Sans Condensed Thin"/>
                <a:cs typeface="Encode Sans Condensed Thin"/>
                <a:sym typeface="Encode Sans Condensed Thin"/>
              </a:defRPr>
            </a:lvl1pPr>
            <a:lvl2pPr indent="-228600" lvl="1" marL="914400" marR="0" rtl="0" algn="l">
              <a:spcBef>
                <a:spcPts val="560"/>
              </a:spcBef>
              <a:spcAft>
                <a:spcPts val="0"/>
              </a:spcAft>
              <a:buClr>
                <a:srgbClr val="E8D3A2"/>
              </a:buClr>
              <a:buSzPts val="2800"/>
              <a:buFont typeface="Arial"/>
              <a:buNone/>
              <a:defRPr b="0" i="0" sz="2800" u="none" cap="none" strike="noStrike">
                <a:solidFill>
                  <a:srgbClr val="E8D3A2"/>
                </a:solidFill>
                <a:latin typeface="Encode Sans Condensed Thin"/>
                <a:ea typeface="Encode Sans Condensed Thin"/>
                <a:cs typeface="Encode Sans Condensed Thin"/>
                <a:sym typeface="Encode Sans Condensed Thin"/>
              </a:defRPr>
            </a:lvl2pPr>
            <a:lvl3pPr indent="-228600" lvl="2" marL="1371600" marR="0" rtl="0" algn="l">
              <a:spcBef>
                <a:spcPts val="480"/>
              </a:spcBef>
              <a:spcAft>
                <a:spcPts val="0"/>
              </a:spcAft>
              <a:buClr>
                <a:srgbClr val="E8D3A2"/>
              </a:buClr>
              <a:buSzPts val="2400"/>
              <a:buFont typeface="Arial"/>
              <a:buNone/>
              <a:defRPr b="0" i="0" sz="2400" u="none" cap="none" strike="noStrike">
                <a:solidFill>
                  <a:srgbClr val="E8D3A2"/>
                </a:solidFill>
                <a:latin typeface="Encode Sans Condensed Thin"/>
                <a:ea typeface="Encode Sans Condensed Thin"/>
                <a:cs typeface="Encode Sans Condensed Thin"/>
                <a:sym typeface="Encode Sans Condensed Thin"/>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Condensed Thin"/>
                <a:ea typeface="Encode Sans Condensed Thin"/>
                <a:cs typeface="Encode Sans Condensed Thin"/>
                <a:sym typeface="Encode Sans Condensed Thin"/>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Condensed Thin"/>
                <a:ea typeface="Encode Sans Condensed Thin"/>
                <a:cs typeface="Encode Sans Condensed Thin"/>
                <a:sym typeface="Encode Sans Condensed Thin"/>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W Logo_Purple_2685_HEX.png" id="564" name="Google Shape;564;p93"/>
          <p:cNvPicPr preferRelativeResize="0"/>
          <p:nvPr/>
        </p:nvPicPr>
        <p:blipFill rotWithShape="1">
          <a:blip r:embed="rId2">
            <a:alphaModFix/>
          </a:blip>
          <a:srcRect b="0" l="0" r="0" t="0"/>
          <a:stretch/>
        </p:blipFill>
        <p:spPr>
          <a:xfrm>
            <a:off x="7448139" y="5949410"/>
            <a:ext cx="1371600" cy="923544"/>
          </a:xfrm>
          <a:prstGeom prst="rect">
            <a:avLst/>
          </a:prstGeom>
          <a:noFill/>
          <a:ln>
            <a:noFill/>
          </a:ln>
        </p:spPr>
      </p:pic>
      <p:pic>
        <p:nvPicPr>
          <p:cNvPr descr="Wordmark_center_Purple_HEX.png" id="565" name="Google Shape;565;p93"/>
          <p:cNvPicPr preferRelativeResize="0"/>
          <p:nvPr/>
        </p:nvPicPr>
        <p:blipFill rotWithShape="1">
          <a:blip r:embed="rId3">
            <a:alphaModFix/>
          </a:blip>
          <a:srcRect b="0" l="0" r="0" t="0"/>
          <a:stretch/>
        </p:blipFill>
        <p:spPr>
          <a:xfrm>
            <a:off x="792039" y="6487457"/>
            <a:ext cx="2425296" cy="163374"/>
          </a:xfrm>
          <a:prstGeom prst="rect">
            <a:avLst/>
          </a:prstGeom>
          <a:noFill/>
          <a:ln>
            <a:noFill/>
          </a:ln>
        </p:spPr>
      </p:pic>
      <p:pic>
        <p:nvPicPr>
          <p:cNvPr descr="Bar_RtAngle_7502_RGB.png" id="566" name="Google Shape;566;p93"/>
          <p:cNvPicPr preferRelativeResize="0"/>
          <p:nvPr/>
        </p:nvPicPr>
        <p:blipFill rotWithShape="1">
          <a:blip r:embed="rId4">
            <a:alphaModFix/>
          </a:blip>
          <a:srcRect b="0" l="0" r="0" t="0"/>
          <a:stretch/>
        </p:blipFill>
        <p:spPr>
          <a:xfrm>
            <a:off x="813587" y="4006085"/>
            <a:ext cx="2284305" cy="112770"/>
          </a:xfrm>
          <a:prstGeom prst="rect">
            <a:avLst/>
          </a:prstGeom>
          <a:noFill/>
          <a:ln>
            <a:noFill/>
          </a:ln>
        </p:spPr>
      </p:pic>
    </p:spTree>
  </p:cSld>
  <p:clrMapOvr>
    <a:masterClrMapping/>
  </p:clrMapOvr>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Subheader + Content">
  <p:cSld name="Header + Subheader + Content">
    <p:spTree>
      <p:nvGrpSpPr>
        <p:cNvPr id="567" name="Shape 567"/>
        <p:cNvGrpSpPr/>
        <p:nvPr/>
      </p:nvGrpSpPr>
      <p:grpSpPr>
        <a:xfrm>
          <a:off x="0" y="0"/>
          <a:ext cx="0" cy="0"/>
          <a:chOff x="0" y="0"/>
          <a:chExt cx="0" cy="0"/>
        </a:xfrm>
      </p:grpSpPr>
      <p:sp>
        <p:nvSpPr>
          <p:cNvPr id="568" name="Google Shape;568;p94"/>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600"/>
              </a:spcBef>
              <a:spcAft>
                <a:spcPts val="0"/>
              </a:spcAft>
              <a:buClr>
                <a:srgbClr val="4B2E83"/>
              </a:buClr>
              <a:buSzPts val="3000"/>
              <a:buFont typeface="Arial"/>
              <a:buNone/>
              <a:defRPr b="0" i="0" sz="3000" u="none" cap="none" strike="noStrike">
                <a:solidFill>
                  <a:srgbClr val="4B2E83"/>
                </a:solidFill>
                <a:latin typeface="Encode Sans Condensed Thin"/>
                <a:ea typeface="Encode Sans Condensed Thin"/>
                <a:cs typeface="Encode Sans Condensed Thin"/>
                <a:sym typeface="Encode Sans Condensed Thin"/>
              </a:defRPr>
            </a:lvl1pPr>
            <a:lvl2pPr indent="-228600" lvl="1" marL="914400" marR="0" rtl="0" algn="l">
              <a:spcBef>
                <a:spcPts val="560"/>
              </a:spcBef>
              <a:spcAft>
                <a:spcPts val="0"/>
              </a:spcAft>
              <a:buClr>
                <a:srgbClr val="E8D3A2"/>
              </a:buClr>
              <a:buSzPts val="2800"/>
              <a:buFont typeface="Arial"/>
              <a:buNone/>
              <a:defRPr b="0" i="0" sz="2800" u="none" cap="none" strike="noStrike">
                <a:solidFill>
                  <a:srgbClr val="E8D3A2"/>
                </a:solidFill>
                <a:latin typeface="Encode Sans Condensed Thin"/>
                <a:ea typeface="Encode Sans Condensed Thin"/>
                <a:cs typeface="Encode Sans Condensed Thin"/>
                <a:sym typeface="Encode Sans Condensed Thin"/>
              </a:defRPr>
            </a:lvl2pPr>
            <a:lvl3pPr indent="-228600" lvl="2" marL="1371600" marR="0" rtl="0" algn="l">
              <a:spcBef>
                <a:spcPts val="480"/>
              </a:spcBef>
              <a:spcAft>
                <a:spcPts val="0"/>
              </a:spcAft>
              <a:buClr>
                <a:srgbClr val="E8D3A2"/>
              </a:buClr>
              <a:buSzPts val="2400"/>
              <a:buFont typeface="Arial"/>
              <a:buNone/>
              <a:defRPr b="0" i="0" sz="2400" u="none" cap="none" strike="noStrike">
                <a:solidFill>
                  <a:srgbClr val="E8D3A2"/>
                </a:solidFill>
                <a:latin typeface="Encode Sans Condensed Thin"/>
                <a:ea typeface="Encode Sans Condensed Thin"/>
                <a:cs typeface="Encode Sans Condensed Thin"/>
                <a:sym typeface="Encode Sans Condensed Thin"/>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Condensed Thin"/>
                <a:ea typeface="Encode Sans Condensed Thin"/>
                <a:cs typeface="Encode Sans Condensed Thin"/>
                <a:sym typeface="Encode Sans Condensed Thin"/>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Condensed Thin"/>
                <a:ea typeface="Encode Sans Condensed Thin"/>
                <a:cs typeface="Encode Sans Condensed Thin"/>
                <a:sym typeface="Encode Sans Condensed Thin"/>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69" name="Google Shape;569;p94"/>
          <p:cNvSpPr txBox="1"/>
          <p:nvPr>
            <p:ph idx="2" type="body"/>
          </p:nvPr>
        </p:nvSpPr>
        <p:spPr>
          <a:xfrm>
            <a:off x="659305" y="2320239"/>
            <a:ext cx="8197200" cy="3810000"/>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rgbClr val="4B2E83"/>
              </a:buClr>
              <a:buSzPts val="2400"/>
              <a:buFont typeface="Merriweather Sans"/>
              <a:buChar char="&gt;"/>
              <a:defRPr b="1" i="0" sz="2400" u="none" cap="none" strike="noStrike">
                <a:solidFill>
                  <a:srgbClr val="4B2E83"/>
                </a:solidFill>
                <a:latin typeface="Open Sans"/>
                <a:ea typeface="Open Sans"/>
                <a:cs typeface="Open Sans"/>
                <a:sym typeface="Open Sans"/>
              </a:defRPr>
            </a:lvl1pPr>
            <a:lvl2pPr indent="-355600" lvl="1" marL="914400" marR="0" rtl="0" algn="l">
              <a:spcBef>
                <a:spcPts val="400"/>
              </a:spcBef>
              <a:spcAft>
                <a:spcPts val="0"/>
              </a:spcAft>
              <a:buClr>
                <a:srgbClr val="4B2E83"/>
              </a:buClr>
              <a:buSzPts val="2000"/>
              <a:buFont typeface="Arial"/>
              <a:buChar char="–"/>
              <a:defRPr b="1" i="0" sz="2000" u="none" cap="none" strike="noStrike">
                <a:solidFill>
                  <a:srgbClr val="4B2E83"/>
                </a:solidFill>
                <a:latin typeface="Open Sans"/>
                <a:ea typeface="Open Sans"/>
                <a:cs typeface="Open Sans"/>
                <a:sym typeface="Open Sans"/>
              </a:defRPr>
            </a:lvl2pPr>
            <a:lvl3pPr indent="-342900" lvl="2" marL="1371600" marR="0" rtl="0" algn="l">
              <a:spcBef>
                <a:spcPts val="360"/>
              </a:spcBef>
              <a:spcAft>
                <a:spcPts val="0"/>
              </a:spcAft>
              <a:buClr>
                <a:srgbClr val="4B2E83"/>
              </a:buClr>
              <a:buSzPts val="1800"/>
              <a:buFont typeface="Merriweather Sans"/>
              <a:buChar char="&gt;"/>
              <a:defRPr b="1" i="0" sz="1800" u="none" cap="none" strike="noStrike">
                <a:solidFill>
                  <a:srgbClr val="4B2E83"/>
                </a:solidFill>
                <a:latin typeface="Open Sans"/>
                <a:ea typeface="Open Sans"/>
                <a:cs typeface="Open Sans"/>
                <a:sym typeface="Open Sans"/>
              </a:defRPr>
            </a:lvl3pPr>
            <a:lvl4pPr indent="-330200" lvl="3" marL="1828800" marR="0" rtl="0" algn="l">
              <a:spcBef>
                <a:spcPts val="320"/>
              </a:spcBef>
              <a:spcAft>
                <a:spcPts val="0"/>
              </a:spcAft>
              <a:buClr>
                <a:srgbClr val="4B2E83"/>
              </a:buClr>
              <a:buSzPts val="1600"/>
              <a:buFont typeface="Arial"/>
              <a:buChar char="–"/>
              <a:defRPr b="1" i="0" sz="1600" u="none" cap="none" strike="noStrike">
                <a:solidFill>
                  <a:srgbClr val="4B2E83"/>
                </a:solidFill>
                <a:latin typeface="Open Sans"/>
                <a:ea typeface="Open Sans"/>
                <a:cs typeface="Open Sans"/>
                <a:sym typeface="Open Sans"/>
              </a:defRPr>
            </a:lvl4pPr>
            <a:lvl5pPr indent="-317500" lvl="4" marL="2286000" marR="0" rtl="0" algn="l">
              <a:spcBef>
                <a:spcPts val="280"/>
              </a:spcBef>
              <a:spcAft>
                <a:spcPts val="0"/>
              </a:spcAft>
              <a:buClr>
                <a:srgbClr val="4B2E83"/>
              </a:buClr>
              <a:buSzPts val="1400"/>
              <a:buFont typeface="Merriweather Sans"/>
              <a:buChar char="&gt;"/>
              <a:defRPr b="1" i="0" sz="1400" u="none" cap="none" strike="noStrike">
                <a:solidFill>
                  <a:srgbClr val="4B2E83"/>
                </a:solidFill>
                <a:latin typeface="Open Sans"/>
                <a:ea typeface="Open Sans"/>
                <a:cs typeface="Open Sans"/>
                <a:sym typeface="Open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70" name="Google Shape;570;p94"/>
          <p:cNvSpPr txBox="1"/>
          <p:nvPr>
            <p:ph idx="3" type="body"/>
          </p:nvPr>
        </p:nvSpPr>
        <p:spPr>
          <a:xfrm>
            <a:off x="671757" y="1730667"/>
            <a:ext cx="8184600" cy="4113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480"/>
              </a:spcBef>
              <a:spcAft>
                <a:spcPts val="0"/>
              </a:spcAft>
              <a:buClr>
                <a:srgbClr val="4B2E83"/>
              </a:buClr>
              <a:buSzPts val="2400"/>
              <a:buFont typeface="Arial"/>
              <a:buNone/>
              <a:defRPr b="0" i="0" sz="2400" u="none" cap="none" strike="noStrike">
                <a:solidFill>
                  <a:srgbClr val="4B2E83"/>
                </a:solidFill>
                <a:latin typeface="Arial"/>
                <a:ea typeface="Arial"/>
                <a:cs typeface="Arial"/>
                <a:sym typeface="Arial"/>
              </a:defRPr>
            </a:lvl1pPr>
            <a:lvl2pPr indent="-228600" lvl="1" marL="914400" marR="0" rtl="0" algn="l">
              <a:spcBef>
                <a:spcPts val="560"/>
              </a:spcBef>
              <a:spcAft>
                <a:spcPts val="0"/>
              </a:spcAft>
              <a:buClr>
                <a:srgbClr val="E8D3A2"/>
              </a:buClr>
              <a:buSzPts val="2800"/>
              <a:buFont typeface="Arial"/>
              <a:buNone/>
              <a:defRPr b="0" i="0" sz="2800" u="none" cap="none" strike="noStrike">
                <a:solidFill>
                  <a:srgbClr val="E8D3A2"/>
                </a:solidFill>
                <a:latin typeface="Encode Sans Condensed Thin"/>
                <a:ea typeface="Encode Sans Condensed Thin"/>
                <a:cs typeface="Encode Sans Condensed Thin"/>
                <a:sym typeface="Encode Sans Condensed Thin"/>
              </a:defRPr>
            </a:lvl2pPr>
            <a:lvl3pPr indent="-228600" lvl="2" marL="1371600" marR="0" rtl="0" algn="l">
              <a:spcBef>
                <a:spcPts val="480"/>
              </a:spcBef>
              <a:spcAft>
                <a:spcPts val="0"/>
              </a:spcAft>
              <a:buClr>
                <a:srgbClr val="E8D3A2"/>
              </a:buClr>
              <a:buSzPts val="2400"/>
              <a:buFont typeface="Arial"/>
              <a:buNone/>
              <a:defRPr b="0" i="0" sz="2400" u="none" cap="none" strike="noStrike">
                <a:solidFill>
                  <a:srgbClr val="E8D3A2"/>
                </a:solidFill>
                <a:latin typeface="Encode Sans Condensed Thin"/>
                <a:ea typeface="Encode Sans Condensed Thin"/>
                <a:cs typeface="Encode Sans Condensed Thin"/>
                <a:sym typeface="Encode Sans Condensed Thin"/>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Condensed Thin"/>
                <a:ea typeface="Encode Sans Condensed Thin"/>
                <a:cs typeface="Encode Sans Condensed Thin"/>
                <a:sym typeface="Encode Sans Condensed Thin"/>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Condensed Thin"/>
                <a:ea typeface="Encode Sans Condensed Thin"/>
                <a:cs typeface="Encode Sans Condensed Thin"/>
                <a:sym typeface="Encode Sans Condensed Thin"/>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Wordmark_center_Purple_HEX.png" id="571" name="Google Shape;571;p94"/>
          <p:cNvPicPr preferRelativeResize="0"/>
          <p:nvPr/>
        </p:nvPicPr>
        <p:blipFill rotWithShape="1">
          <a:blip r:embed="rId2">
            <a:alphaModFix/>
          </a:blip>
          <a:srcRect b="0" l="0" r="0" t="0"/>
          <a:stretch/>
        </p:blipFill>
        <p:spPr>
          <a:xfrm>
            <a:off x="6382155" y="6487457"/>
            <a:ext cx="2425296" cy="163374"/>
          </a:xfrm>
          <a:prstGeom prst="rect">
            <a:avLst/>
          </a:prstGeom>
          <a:noFill/>
          <a:ln>
            <a:noFill/>
          </a:ln>
        </p:spPr>
      </p:pic>
      <p:pic>
        <p:nvPicPr>
          <p:cNvPr descr="Bar_RtAngle_7502_RGB.png" id="572" name="Google Shape;572;p94"/>
          <p:cNvPicPr preferRelativeResize="0"/>
          <p:nvPr/>
        </p:nvPicPr>
        <p:blipFill rotWithShape="1">
          <a:blip r:embed="rId3">
            <a:alphaModFix/>
          </a:blip>
          <a:srcRect b="0" l="0" r="0" t="0"/>
          <a:stretch/>
        </p:blipFill>
        <p:spPr>
          <a:xfrm>
            <a:off x="784225" y="1437805"/>
            <a:ext cx="1358183" cy="67050"/>
          </a:xfrm>
          <a:prstGeom prst="rect">
            <a:avLst/>
          </a:prstGeom>
          <a:noFill/>
          <a:ln>
            <a:noFill/>
          </a:ln>
        </p:spPr>
      </p:pic>
    </p:spTree>
  </p:cSld>
  <p:clrMapOvr>
    <a:masterClrMapping/>
  </p:clrMapOvr>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Graphic">
  <p:cSld name="Header + Graphic">
    <p:spTree>
      <p:nvGrpSpPr>
        <p:cNvPr id="573" name="Shape 573"/>
        <p:cNvGrpSpPr/>
        <p:nvPr/>
      </p:nvGrpSpPr>
      <p:grpSpPr>
        <a:xfrm>
          <a:off x="0" y="0"/>
          <a:ext cx="0" cy="0"/>
          <a:chOff x="0" y="0"/>
          <a:chExt cx="0" cy="0"/>
        </a:xfrm>
      </p:grpSpPr>
      <p:sp>
        <p:nvSpPr>
          <p:cNvPr id="574" name="Google Shape;574;p95"/>
          <p:cNvSpPr/>
          <p:nvPr>
            <p:ph idx="2" type="chart"/>
          </p:nvPr>
        </p:nvSpPr>
        <p:spPr>
          <a:xfrm>
            <a:off x="766763" y="1736725"/>
            <a:ext cx="8021700" cy="4432200"/>
          </a:xfrm>
          <a:prstGeom prst="rect">
            <a:avLst/>
          </a:prstGeom>
          <a:noFill/>
          <a:ln>
            <a:noFill/>
          </a:ln>
        </p:spPr>
        <p:txBody>
          <a:bodyPr anchorCtr="0" anchor="t" bIns="45700" lIns="91425" spcFirstLastPara="1" rIns="91425" wrap="square" tIns="45700">
            <a:noAutofit/>
          </a:bodyPr>
          <a:lstStyle>
            <a:lvl1pPr lvl="0" marR="0" rtl="0" algn="l">
              <a:spcBef>
                <a:spcPts val="480"/>
              </a:spcBef>
              <a:spcAft>
                <a:spcPts val="0"/>
              </a:spcAft>
              <a:buClr>
                <a:srgbClr val="999999"/>
              </a:buClr>
              <a:buSzPts val="2400"/>
              <a:buFont typeface="Arial"/>
              <a:buNone/>
              <a:defRPr b="0" i="1" sz="2400" u="none" cap="none" strike="noStrike">
                <a:solidFill>
                  <a:srgbClr val="999999"/>
                </a:solidFill>
                <a:latin typeface="Open Sans Light"/>
                <a:ea typeface="Open Sans Light"/>
                <a:cs typeface="Open Sans Light"/>
                <a:sym typeface="Open Sans Light"/>
              </a:defRPr>
            </a:lvl1pPr>
            <a:lvl2pPr lvl="1"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lvl="2"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lvl="3"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lvl="4"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75" name="Google Shape;575;p95"/>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600"/>
              </a:spcBef>
              <a:spcAft>
                <a:spcPts val="0"/>
              </a:spcAft>
              <a:buClr>
                <a:srgbClr val="4B2E83"/>
              </a:buClr>
              <a:buSzPts val="3000"/>
              <a:buFont typeface="Arial"/>
              <a:buNone/>
              <a:defRPr b="0" i="0" sz="3000" u="none" cap="none" strike="noStrike">
                <a:solidFill>
                  <a:srgbClr val="4B2E83"/>
                </a:solidFill>
                <a:latin typeface="Encode Sans Condensed Thin"/>
                <a:ea typeface="Encode Sans Condensed Thin"/>
                <a:cs typeface="Encode Sans Condensed Thin"/>
                <a:sym typeface="Encode Sans Condensed Thin"/>
              </a:defRPr>
            </a:lvl1pPr>
            <a:lvl2pPr indent="-228600" lvl="1" marL="914400" marR="0" rtl="0" algn="l">
              <a:spcBef>
                <a:spcPts val="560"/>
              </a:spcBef>
              <a:spcAft>
                <a:spcPts val="0"/>
              </a:spcAft>
              <a:buClr>
                <a:srgbClr val="E8D3A2"/>
              </a:buClr>
              <a:buSzPts val="2800"/>
              <a:buFont typeface="Arial"/>
              <a:buNone/>
              <a:defRPr b="0" i="0" sz="2800" u="none" cap="none" strike="noStrike">
                <a:solidFill>
                  <a:srgbClr val="E8D3A2"/>
                </a:solidFill>
                <a:latin typeface="Encode Sans Condensed Thin"/>
                <a:ea typeface="Encode Sans Condensed Thin"/>
                <a:cs typeface="Encode Sans Condensed Thin"/>
                <a:sym typeface="Encode Sans Condensed Thin"/>
              </a:defRPr>
            </a:lvl2pPr>
            <a:lvl3pPr indent="-228600" lvl="2" marL="1371600" marR="0" rtl="0" algn="l">
              <a:spcBef>
                <a:spcPts val="480"/>
              </a:spcBef>
              <a:spcAft>
                <a:spcPts val="0"/>
              </a:spcAft>
              <a:buClr>
                <a:srgbClr val="E8D3A2"/>
              </a:buClr>
              <a:buSzPts val="2400"/>
              <a:buFont typeface="Arial"/>
              <a:buNone/>
              <a:defRPr b="0" i="0" sz="2400" u="none" cap="none" strike="noStrike">
                <a:solidFill>
                  <a:srgbClr val="E8D3A2"/>
                </a:solidFill>
                <a:latin typeface="Encode Sans Condensed Thin"/>
                <a:ea typeface="Encode Sans Condensed Thin"/>
                <a:cs typeface="Encode Sans Condensed Thin"/>
                <a:sym typeface="Encode Sans Condensed Thin"/>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Condensed Thin"/>
                <a:ea typeface="Encode Sans Condensed Thin"/>
                <a:cs typeface="Encode Sans Condensed Thin"/>
                <a:sym typeface="Encode Sans Condensed Thin"/>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Condensed Thin"/>
                <a:ea typeface="Encode Sans Condensed Thin"/>
                <a:cs typeface="Encode Sans Condensed Thin"/>
                <a:sym typeface="Encode Sans Condensed Thin"/>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Wordmark_center_Purple_HEX.png" id="576" name="Google Shape;576;p95"/>
          <p:cNvPicPr preferRelativeResize="0"/>
          <p:nvPr/>
        </p:nvPicPr>
        <p:blipFill rotWithShape="1">
          <a:blip r:embed="rId2">
            <a:alphaModFix/>
          </a:blip>
          <a:srcRect b="0" l="0" r="0" t="0"/>
          <a:stretch/>
        </p:blipFill>
        <p:spPr>
          <a:xfrm>
            <a:off x="6363105" y="6487457"/>
            <a:ext cx="2425296" cy="163374"/>
          </a:xfrm>
          <a:prstGeom prst="rect">
            <a:avLst/>
          </a:prstGeom>
          <a:noFill/>
          <a:ln>
            <a:noFill/>
          </a:ln>
        </p:spPr>
      </p:pic>
      <p:pic>
        <p:nvPicPr>
          <p:cNvPr descr="Bar_RtAngle_7502_RGB.png" id="577" name="Google Shape;577;p95"/>
          <p:cNvPicPr preferRelativeResize="0"/>
          <p:nvPr/>
        </p:nvPicPr>
        <p:blipFill rotWithShape="1">
          <a:blip r:embed="rId3">
            <a:alphaModFix/>
          </a:blip>
          <a:srcRect b="0" l="0" r="0" t="0"/>
          <a:stretch/>
        </p:blipFill>
        <p:spPr>
          <a:xfrm>
            <a:off x="784225" y="1437805"/>
            <a:ext cx="1358183" cy="67050"/>
          </a:xfrm>
          <a:prstGeom prst="rect">
            <a:avLst/>
          </a:prstGeom>
          <a:noFill/>
          <a:ln>
            <a:noFill/>
          </a:ln>
        </p:spPr>
      </p:pic>
    </p:spTree>
  </p:cSld>
  <p:clrMapOvr>
    <a:masterClrMapping/>
  </p:clrMapOvr>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bg>
      <p:bgPr>
        <a:solidFill>
          <a:srgbClr val="4B2E83"/>
        </a:solidFill>
      </p:bgPr>
    </p:bg>
    <p:spTree>
      <p:nvGrpSpPr>
        <p:cNvPr id="579" name="Shape 579"/>
        <p:cNvGrpSpPr/>
        <p:nvPr/>
      </p:nvGrpSpPr>
      <p:grpSpPr>
        <a:xfrm>
          <a:off x="0" y="0"/>
          <a:ext cx="0" cy="0"/>
          <a:chOff x="0" y="0"/>
          <a:chExt cx="0" cy="0"/>
        </a:xfrm>
      </p:grpSpPr>
      <p:pic>
        <p:nvPicPr>
          <p:cNvPr descr="UW_W Logo_White.png" id="580" name="Google Shape;580;p97"/>
          <p:cNvPicPr preferRelativeResize="0"/>
          <p:nvPr/>
        </p:nvPicPr>
        <p:blipFill rotWithShape="1">
          <a:blip r:embed="rId2">
            <a:alphaModFix/>
          </a:blip>
          <a:srcRect b="0" l="0" r="0" t="0"/>
          <a:stretch/>
        </p:blipFill>
        <p:spPr>
          <a:xfrm>
            <a:off x="7445814" y="5945853"/>
            <a:ext cx="1368169" cy="923452"/>
          </a:xfrm>
          <a:prstGeom prst="rect">
            <a:avLst/>
          </a:prstGeom>
          <a:noFill/>
          <a:ln>
            <a:noFill/>
          </a:ln>
        </p:spPr>
      </p:pic>
      <p:pic>
        <p:nvPicPr>
          <p:cNvPr id="581" name="Google Shape;581;p97"/>
          <p:cNvPicPr preferRelativeResize="0"/>
          <p:nvPr/>
        </p:nvPicPr>
        <p:blipFill rotWithShape="1">
          <a:blip r:embed="rId3">
            <a:alphaModFix/>
          </a:blip>
          <a:srcRect b="0" l="0" r="0" t="0"/>
          <a:stretch/>
        </p:blipFill>
        <p:spPr>
          <a:xfrm>
            <a:off x="677333" y="6354232"/>
            <a:ext cx="2540000" cy="266689"/>
          </a:xfrm>
          <a:prstGeom prst="rect">
            <a:avLst/>
          </a:prstGeom>
          <a:noFill/>
          <a:ln>
            <a:noFill/>
          </a:ln>
        </p:spPr>
      </p:pic>
      <p:sp>
        <p:nvSpPr>
          <p:cNvPr id="582" name="Google Shape;582;p97"/>
          <p:cNvSpPr txBox="1"/>
          <p:nvPr>
            <p:ph idx="1" type="body"/>
          </p:nvPr>
        </p:nvSpPr>
        <p:spPr>
          <a:xfrm>
            <a:off x="671756" y="1179824"/>
            <a:ext cx="6972300" cy="2641800"/>
          </a:xfrm>
          <a:prstGeom prst="rect">
            <a:avLst/>
          </a:prstGeom>
          <a:noFill/>
          <a:ln>
            <a:noFill/>
          </a:ln>
        </p:spPr>
        <p:txBody>
          <a:bodyPr anchorCtr="0" anchor="b" bIns="91425" lIns="91425" spcFirstLastPara="1" rIns="91425" wrap="square" tIns="91425">
            <a:noAutofit/>
          </a:bodyPr>
          <a:lstStyle>
            <a:lvl1pPr indent="-546100" lvl="0" marL="457200" marR="0" rtl="0" algn="l">
              <a:lnSpc>
                <a:spcPct val="100000"/>
              </a:lnSpc>
              <a:spcBef>
                <a:spcPts val="1000"/>
              </a:spcBef>
              <a:spcAft>
                <a:spcPts val="0"/>
              </a:spcAft>
              <a:buClr>
                <a:schemeClr val="accent3"/>
              </a:buClr>
              <a:buSzPts val="5000"/>
              <a:buFont typeface="Arial"/>
              <a:buChar char="●"/>
              <a:defRPr b="0" i="0" sz="5000" u="none" cap="none" strike="noStrike">
                <a:solidFill>
                  <a:schemeClr val="accent3"/>
                </a:solidFill>
                <a:latin typeface="Arial"/>
                <a:ea typeface="Arial"/>
                <a:cs typeface="Arial"/>
                <a:sym typeface="Arial"/>
              </a:defRPr>
            </a:lvl1pPr>
            <a:lvl2pPr indent="-406400" lvl="1" marL="914400" marR="0" rtl="0" algn="l">
              <a:lnSpc>
                <a:spcPct val="100000"/>
              </a:lnSpc>
              <a:spcBef>
                <a:spcPts val="560"/>
              </a:spcBef>
              <a:spcAft>
                <a:spcPts val="0"/>
              </a:spcAft>
              <a:buClr>
                <a:srgbClr val="E8D3A2"/>
              </a:buClr>
              <a:buSzPts val="2800"/>
              <a:buFont typeface="Arial"/>
              <a:buChar char="○"/>
              <a:defRPr b="0" i="0" sz="2800" u="none" cap="none" strike="noStrike">
                <a:solidFill>
                  <a:srgbClr val="E8D3A2"/>
                </a:solidFill>
                <a:latin typeface="Arial"/>
                <a:ea typeface="Arial"/>
                <a:cs typeface="Arial"/>
                <a:sym typeface="Arial"/>
              </a:defRPr>
            </a:lvl2pPr>
            <a:lvl3pPr indent="-381000" lvl="2" marL="1371600" marR="0" rtl="0" algn="l">
              <a:lnSpc>
                <a:spcPct val="100000"/>
              </a:lnSpc>
              <a:spcBef>
                <a:spcPts val="480"/>
              </a:spcBef>
              <a:spcAft>
                <a:spcPts val="0"/>
              </a:spcAft>
              <a:buClr>
                <a:srgbClr val="E8D3A2"/>
              </a:buClr>
              <a:buSzPts val="2400"/>
              <a:buFont typeface="Arial"/>
              <a:buChar char="■"/>
              <a:defRPr b="0" i="0" sz="2400" u="none" cap="none" strike="noStrike">
                <a:solidFill>
                  <a:srgbClr val="E8D3A2"/>
                </a:solidFill>
                <a:latin typeface="Arial"/>
                <a:ea typeface="Arial"/>
                <a:cs typeface="Arial"/>
                <a:sym typeface="Arial"/>
              </a:defRPr>
            </a:lvl3pPr>
            <a:lvl4pPr indent="-355600" lvl="3" marL="18288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Arial"/>
                <a:ea typeface="Arial"/>
                <a:cs typeface="Arial"/>
                <a:sym typeface="Arial"/>
              </a:defRPr>
            </a:lvl4pPr>
            <a:lvl5pPr indent="-355600" lvl="4" marL="22860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Arial"/>
                <a:ea typeface="Arial"/>
                <a:cs typeface="Arial"/>
                <a:sym typeface="Arial"/>
              </a:defRPr>
            </a:lvl5pPr>
            <a:lvl6pPr indent="-355600" lvl="5" marL="27432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pic>
        <p:nvPicPr>
          <p:cNvPr descr="Bar_RtAngle_7502_RGB.png" id="583" name="Google Shape;583;p97"/>
          <p:cNvPicPr preferRelativeResize="0"/>
          <p:nvPr/>
        </p:nvPicPr>
        <p:blipFill rotWithShape="1">
          <a:blip r:embed="rId4">
            <a:alphaModFix/>
          </a:blip>
          <a:srcRect b="0" l="0" r="0" t="0"/>
          <a:stretch/>
        </p:blipFill>
        <p:spPr>
          <a:xfrm>
            <a:off x="813587" y="4006085"/>
            <a:ext cx="2264484" cy="112762"/>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5640767"/>
            <a:ext cx="5998800" cy="8067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84" name="Shape 584"/>
        <p:cNvGrpSpPr/>
        <p:nvPr/>
      </p:nvGrpSpPr>
      <p:grpSpPr>
        <a:xfrm>
          <a:off x="0" y="0"/>
          <a:ext cx="0" cy="0"/>
          <a:chOff x="0" y="0"/>
          <a:chExt cx="0" cy="0"/>
        </a:xfrm>
      </p:grpSpPr>
      <p:sp>
        <p:nvSpPr>
          <p:cNvPr id="585" name="Google Shape;585;p98"/>
          <p:cNvSpPr txBox="1"/>
          <p:nvPr>
            <p:ph type="title"/>
          </p:nvPr>
        </p:nvSpPr>
        <p:spPr>
          <a:xfrm>
            <a:off x="2171700" y="764373"/>
            <a:ext cx="6458100" cy="1293000"/>
          </a:xfrm>
          <a:prstGeom prst="rect">
            <a:avLst/>
          </a:prstGeom>
          <a:noFill/>
          <a:ln>
            <a:noFill/>
          </a:ln>
        </p:spPr>
        <p:txBody>
          <a:bodyPr anchorCtr="0" anchor="ctr" bIns="91425" lIns="91425" spcFirstLastPara="1" rIns="91425" wrap="square" tIns="91425">
            <a:noAutofit/>
          </a:bodyPr>
          <a:lstStyle>
            <a:lvl1pPr lvl="0" marR="0" rtl="0" algn="r">
              <a:lnSpc>
                <a:spcPct val="90000"/>
              </a:lnSpc>
              <a:spcBef>
                <a:spcPts val="0"/>
              </a:spcBef>
              <a:spcAft>
                <a:spcPts val="0"/>
              </a:spcAft>
              <a:buClr>
                <a:schemeClr val="dk1"/>
              </a:buClr>
              <a:buSzPts val="1400"/>
              <a:buFont typeface="Century Gothic"/>
              <a:buNone/>
              <a:defRPr b="0" i="0" sz="4000" u="none" cap="none" strike="noStrike">
                <a:solidFill>
                  <a:schemeClr val="dk1"/>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86" name="Google Shape;586;p98"/>
          <p:cNvSpPr txBox="1"/>
          <p:nvPr>
            <p:ph idx="10" type="dt"/>
          </p:nvPr>
        </p:nvSpPr>
        <p:spPr>
          <a:xfrm>
            <a:off x="4554447" y="6355844"/>
            <a:ext cx="2183100" cy="365100"/>
          </a:xfrm>
          <a:prstGeom prst="rect">
            <a:avLst/>
          </a:prstGeom>
          <a:noFill/>
          <a:ln>
            <a:noFill/>
          </a:ln>
        </p:spPr>
        <p:txBody>
          <a:bodyPr anchorCtr="0" anchor="ctr" bIns="91425" lIns="91425" spcFirstLastPara="1" rIns="91425" wrap="square" tIns="91425">
            <a:noAutofit/>
          </a:bodyPr>
          <a:lstStyle>
            <a:lvl1pPr lvl="0" marR="0" rtl="0" algn="r">
              <a:lnSpc>
                <a:spcPct val="100000"/>
              </a:lnSpc>
              <a:spcBef>
                <a:spcPts val="0"/>
              </a:spcBef>
              <a:spcAft>
                <a:spcPts val="0"/>
              </a:spcAft>
              <a:buClr>
                <a:srgbClr val="888888"/>
              </a:buClr>
              <a:buSzPts val="1400"/>
              <a:buFont typeface="Century Gothic"/>
              <a:buNone/>
              <a:defRPr b="0" i="0" sz="1050" u="none" cap="none" strike="noStrike">
                <a:solidFill>
                  <a:srgbClr val="888888"/>
                </a:solidFill>
                <a:latin typeface="Century Gothic"/>
                <a:ea typeface="Century Gothic"/>
                <a:cs typeface="Century Gothic"/>
                <a:sym typeface="Century Gothic"/>
              </a:defRPr>
            </a:lvl1pPr>
            <a:lvl2pPr lvl="1"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2pPr>
            <a:lvl3pPr lvl="2"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3pPr>
            <a:lvl4pPr lvl="3"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4pPr>
            <a:lvl5pPr lvl="4"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5pPr>
            <a:lvl6pPr lvl="5"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6pPr>
            <a:lvl7pPr lvl="6"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7pPr>
            <a:lvl8pPr lvl="7"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8pPr>
            <a:lvl9pPr lvl="8"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9pPr>
          </a:lstStyle>
          <a:p/>
        </p:txBody>
      </p:sp>
      <p:sp>
        <p:nvSpPr>
          <p:cNvPr id="587" name="Google Shape;587;p98"/>
          <p:cNvSpPr txBox="1"/>
          <p:nvPr>
            <p:ph idx="11" type="ftr"/>
          </p:nvPr>
        </p:nvSpPr>
        <p:spPr>
          <a:xfrm>
            <a:off x="514350" y="6355845"/>
            <a:ext cx="3820800" cy="3651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888888"/>
              </a:buClr>
              <a:buSzPts val="1400"/>
              <a:buFont typeface="Century Gothic"/>
              <a:buNone/>
              <a:defRPr b="0" i="0" sz="1050" u="none" cap="none" strike="noStrike">
                <a:solidFill>
                  <a:srgbClr val="888888"/>
                </a:solidFill>
                <a:latin typeface="Century Gothic"/>
                <a:ea typeface="Century Gothic"/>
                <a:cs typeface="Century Gothic"/>
                <a:sym typeface="Century Gothic"/>
              </a:defRPr>
            </a:lvl1pPr>
            <a:lvl2pPr lvl="1"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2pPr>
            <a:lvl3pPr lvl="2"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3pPr>
            <a:lvl4pPr lvl="3"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4pPr>
            <a:lvl5pPr lvl="4"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5pPr>
            <a:lvl6pPr lvl="5"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6pPr>
            <a:lvl7pPr lvl="6"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7pPr>
            <a:lvl8pPr lvl="7"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8pPr>
            <a:lvl9pPr lvl="8"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9pPr>
          </a:lstStyle>
          <a:p/>
        </p:txBody>
      </p:sp>
      <p:sp>
        <p:nvSpPr>
          <p:cNvPr id="588" name="Google Shape;588;p98"/>
          <p:cNvSpPr txBox="1"/>
          <p:nvPr>
            <p:ph idx="12" type="sldNum"/>
          </p:nvPr>
        </p:nvSpPr>
        <p:spPr>
          <a:xfrm>
            <a:off x="7086600" y="6492875"/>
            <a:ext cx="20574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88888"/>
              </a:buClr>
              <a:buSzPts val="263"/>
              <a:buFont typeface="Century Gothic"/>
              <a:buNone/>
              <a:defRPr b="0" i="0" sz="1050" u="none" cap="none" strike="noStrike">
                <a:solidFill>
                  <a:srgbClr val="888888"/>
                </a:solidFill>
                <a:latin typeface="Century Gothic"/>
                <a:ea typeface="Century Gothic"/>
                <a:cs typeface="Century Gothic"/>
                <a:sym typeface="Century Gothic"/>
              </a:defRPr>
            </a:lvl1pPr>
            <a:lvl2pPr indent="0" lvl="1" marL="0" marR="0" rtl="0" algn="r">
              <a:lnSpc>
                <a:spcPct val="100000"/>
              </a:lnSpc>
              <a:spcBef>
                <a:spcPts val="0"/>
              </a:spcBef>
              <a:spcAft>
                <a:spcPts val="0"/>
              </a:spcAft>
              <a:buClr>
                <a:srgbClr val="888888"/>
              </a:buClr>
              <a:buSzPts val="263"/>
              <a:buFont typeface="Century Gothic"/>
              <a:buNone/>
              <a:defRPr b="0" i="0" sz="1050" u="none" cap="none" strike="noStrike">
                <a:solidFill>
                  <a:srgbClr val="888888"/>
                </a:solidFill>
                <a:latin typeface="Century Gothic"/>
                <a:ea typeface="Century Gothic"/>
                <a:cs typeface="Century Gothic"/>
                <a:sym typeface="Century Gothic"/>
              </a:defRPr>
            </a:lvl2pPr>
            <a:lvl3pPr indent="0" lvl="2" marL="0" marR="0" rtl="0" algn="r">
              <a:lnSpc>
                <a:spcPct val="100000"/>
              </a:lnSpc>
              <a:spcBef>
                <a:spcPts val="0"/>
              </a:spcBef>
              <a:spcAft>
                <a:spcPts val="0"/>
              </a:spcAft>
              <a:buClr>
                <a:srgbClr val="888888"/>
              </a:buClr>
              <a:buSzPts val="263"/>
              <a:buFont typeface="Century Gothic"/>
              <a:buNone/>
              <a:defRPr b="0" i="0" sz="1050" u="none" cap="none" strike="noStrike">
                <a:solidFill>
                  <a:srgbClr val="888888"/>
                </a:solidFill>
                <a:latin typeface="Century Gothic"/>
                <a:ea typeface="Century Gothic"/>
                <a:cs typeface="Century Gothic"/>
                <a:sym typeface="Century Gothic"/>
              </a:defRPr>
            </a:lvl3pPr>
            <a:lvl4pPr indent="0" lvl="3" marL="0" marR="0" rtl="0" algn="r">
              <a:lnSpc>
                <a:spcPct val="100000"/>
              </a:lnSpc>
              <a:spcBef>
                <a:spcPts val="0"/>
              </a:spcBef>
              <a:spcAft>
                <a:spcPts val="0"/>
              </a:spcAft>
              <a:buClr>
                <a:srgbClr val="888888"/>
              </a:buClr>
              <a:buSzPts val="263"/>
              <a:buFont typeface="Century Gothic"/>
              <a:buNone/>
              <a:defRPr b="0" i="0" sz="1050" u="none" cap="none" strike="noStrike">
                <a:solidFill>
                  <a:srgbClr val="888888"/>
                </a:solidFill>
                <a:latin typeface="Century Gothic"/>
                <a:ea typeface="Century Gothic"/>
                <a:cs typeface="Century Gothic"/>
                <a:sym typeface="Century Gothic"/>
              </a:defRPr>
            </a:lvl4pPr>
            <a:lvl5pPr indent="0" lvl="4" marL="0" marR="0" rtl="0" algn="r">
              <a:lnSpc>
                <a:spcPct val="100000"/>
              </a:lnSpc>
              <a:spcBef>
                <a:spcPts val="0"/>
              </a:spcBef>
              <a:spcAft>
                <a:spcPts val="0"/>
              </a:spcAft>
              <a:buClr>
                <a:srgbClr val="888888"/>
              </a:buClr>
              <a:buSzPts val="263"/>
              <a:buFont typeface="Century Gothic"/>
              <a:buNone/>
              <a:defRPr b="0" i="0" sz="1050" u="none" cap="none" strike="noStrike">
                <a:solidFill>
                  <a:srgbClr val="888888"/>
                </a:solidFill>
                <a:latin typeface="Century Gothic"/>
                <a:ea typeface="Century Gothic"/>
                <a:cs typeface="Century Gothic"/>
                <a:sym typeface="Century Gothic"/>
              </a:defRPr>
            </a:lvl5pPr>
            <a:lvl6pPr indent="0" lvl="5" marL="0" marR="0" rtl="0" algn="r">
              <a:lnSpc>
                <a:spcPct val="100000"/>
              </a:lnSpc>
              <a:spcBef>
                <a:spcPts val="0"/>
              </a:spcBef>
              <a:spcAft>
                <a:spcPts val="0"/>
              </a:spcAft>
              <a:buClr>
                <a:srgbClr val="888888"/>
              </a:buClr>
              <a:buSzPts val="263"/>
              <a:buFont typeface="Century Gothic"/>
              <a:buNone/>
              <a:defRPr b="0" i="0" sz="1050" u="none" cap="none" strike="noStrike">
                <a:solidFill>
                  <a:srgbClr val="888888"/>
                </a:solidFill>
                <a:latin typeface="Century Gothic"/>
                <a:ea typeface="Century Gothic"/>
                <a:cs typeface="Century Gothic"/>
                <a:sym typeface="Century Gothic"/>
              </a:defRPr>
            </a:lvl6pPr>
            <a:lvl7pPr indent="0" lvl="6" marL="0" marR="0" rtl="0" algn="r">
              <a:lnSpc>
                <a:spcPct val="100000"/>
              </a:lnSpc>
              <a:spcBef>
                <a:spcPts val="0"/>
              </a:spcBef>
              <a:spcAft>
                <a:spcPts val="0"/>
              </a:spcAft>
              <a:buClr>
                <a:srgbClr val="888888"/>
              </a:buClr>
              <a:buSzPts val="263"/>
              <a:buFont typeface="Century Gothic"/>
              <a:buNone/>
              <a:defRPr b="0" i="0" sz="1050" u="none" cap="none" strike="noStrike">
                <a:solidFill>
                  <a:srgbClr val="888888"/>
                </a:solidFill>
                <a:latin typeface="Century Gothic"/>
                <a:ea typeface="Century Gothic"/>
                <a:cs typeface="Century Gothic"/>
                <a:sym typeface="Century Gothic"/>
              </a:defRPr>
            </a:lvl7pPr>
            <a:lvl8pPr indent="0" lvl="7" marL="0" marR="0" rtl="0" algn="r">
              <a:lnSpc>
                <a:spcPct val="100000"/>
              </a:lnSpc>
              <a:spcBef>
                <a:spcPts val="0"/>
              </a:spcBef>
              <a:spcAft>
                <a:spcPts val="0"/>
              </a:spcAft>
              <a:buClr>
                <a:srgbClr val="888888"/>
              </a:buClr>
              <a:buSzPts val="263"/>
              <a:buFont typeface="Century Gothic"/>
              <a:buNone/>
              <a:defRPr b="0" i="0" sz="1050" u="none" cap="none" strike="noStrike">
                <a:solidFill>
                  <a:srgbClr val="888888"/>
                </a:solidFill>
                <a:latin typeface="Century Gothic"/>
                <a:ea typeface="Century Gothic"/>
                <a:cs typeface="Century Gothic"/>
                <a:sym typeface="Century Gothic"/>
              </a:defRPr>
            </a:lvl8pPr>
            <a:lvl9pPr indent="0" lvl="8" marL="0" marR="0" rtl="0" algn="r">
              <a:lnSpc>
                <a:spcPct val="100000"/>
              </a:lnSpc>
              <a:spcBef>
                <a:spcPts val="0"/>
              </a:spcBef>
              <a:spcAft>
                <a:spcPts val="0"/>
              </a:spcAft>
              <a:buClr>
                <a:srgbClr val="888888"/>
              </a:buClr>
              <a:buSzPts val="263"/>
              <a:buFont typeface="Century Gothic"/>
              <a:buNone/>
              <a:defRPr b="0" i="0" sz="1050" u="none" cap="none" strike="noStrike">
                <a:solidFill>
                  <a:srgbClr val="888888"/>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Subheader + Content">
  <p:cSld name="Header + Subheader + Content">
    <p:spTree>
      <p:nvGrpSpPr>
        <p:cNvPr id="589" name="Shape 589"/>
        <p:cNvGrpSpPr/>
        <p:nvPr/>
      </p:nvGrpSpPr>
      <p:grpSpPr>
        <a:xfrm>
          <a:off x="0" y="0"/>
          <a:ext cx="0" cy="0"/>
          <a:chOff x="0" y="0"/>
          <a:chExt cx="0" cy="0"/>
        </a:xfrm>
      </p:grpSpPr>
      <p:sp>
        <p:nvSpPr>
          <p:cNvPr id="590" name="Google Shape;590;p99"/>
          <p:cNvSpPr txBox="1"/>
          <p:nvPr>
            <p:ph idx="1" type="body"/>
          </p:nvPr>
        </p:nvSpPr>
        <p:spPr>
          <a:xfrm>
            <a:off x="671756" y="371510"/>
            <a:ext cx="8184600" cy="992100"/>
          </a:xfrm>
          <a:prstGeom prst="rect">
            <a:avLst/>
          </a:prstGeom>
          <a:noFill/>
          <a:ln>
            <a:noFill/>
          </a:ln>
        </p:spPr>
        <p:txBody>
          <a:bodyPr anchorCtr="0" anchor="b" bIns="91425" lIns="91425" spcFirstLastPara="1" rIns="91425" wrap="square" tIns="91425">
            <a:noAutofit/>
          </a:bodyPr>
          <a:lstStyle>
            <a:lvl1pPr indent="-419100" lvl="0" marL="457200" marR="0" rtl="0" algn="l">
              <a:lnSpc>
                <a:spcPct val="90000"/>
              </a:lnSpc>
              <a:spcBef>
                <a:spcPts val="600"/>
              </a:spcBef>
              <a:spcAft>
                <a:spcPts val="0"/>
              </a:spcAft>
              <a:buClr>
                <a:srgbClr val="FFFFFF"/>
              </a:buClr>
              <a:buSzPts val="3000"/>
              <a:buFont typeface="Arial"/>
              <a:buChar char="●"/>
              <a:defRPr b="0" i="0" sz="3000" u="none" cap="none" strike="noStrike">
                <a:solidFill>
                  <a:srgbClr val="FFFFFF"/>
                </a:solidFill>
                <a:latin typeface="Arial"/>
                <a:ea typeface="Arial"/>
                <a:cs typeface="Arial"/>
                <a:sym typeface="Arial"/>
              </a:defRPr>
            </a:lvl1pPr>
            <a:lvl2pPr indent="-406400" lvl="1" marL="914400" marR="0" rtl="0" algn="l">
              <a:lnSpc>
                <a:spcPct val="100000"/>
              </a:lnSpc>
              <a:spcBef>
                <a:spcPts val="560"/>
              </a:spcBef>
              <a:spcAft>
                <a:spcPts val="0"/>
              </a:spcAft>
              <a:buClr>
                <a:srgbClr val="E8D3A2"/>
              </a:buClr>
              <a:buSzPts val="2800"/>
              <a:buFont typeface="Arial"/>
              <a:buChar char="○"/>
              <a:defRPr b="0" i="0" sz="2800" u="none" cap="none" strike="noStrike">
                <a:solidFill>
                  <a:srgbClr val="E8D3A2"/>
                </a:solidFill>
                <a:latin typeface="Arial"/>
                <a:ea typeface="Arial"/>
                <a:cs typeface="Arial"/>
                <a:sym typeface="Arial"/>
              </a:defRPr>
            </a:lvl2pPr>
            <a:lvl3pPr indent="-381000" lvl="2" marL="1371600" marR="0" rtl="0" algn="l">
              <a:lnSpc>
                <a:spcPct val="100000"/>
              </a:lnSpc>
              <a:spcBef>
                <a:spcPts val="480"/>
              </a:spcBef>
              <a:spcAft>
                <a:spcPts val="0"/>
              </a:spcAft>
              <a:buClr>
                <a:srgbClr val="E8D3A2"/>
              </a:buClr>
              <a:buSzPts val="2400"/>
              <a:buFont typeface="Arial"/>
              <a:buChar char="■"/>
              <a:defRPr b="0" i="0" sz="2400" u="none" cap="none" strike="noStrike">
                <a:solidFill>
                  <a:srgbClr val="E8D3A2"/>
                </a:solidFill>
                <a:latin typeface="Arial"/>
                <a:ea typeface="Arial"/>
                <a:cs typeface="Arial"/>
                <a:sym typeface="Arial"/>
              </a:defRPr>
            </a:lvl3pPr>
            <a:lvl4pPr indent="-355600" lvl="3" marL="18288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Arial"/>
                <a:ea typeface="Arial"/>
                <a:cs typeface="Arial"/>
                <a:sym typeface="Arial"/>
              </a:defRPr>
            </a:lvl4pPr>
            <a:lvl5pPr indent="-355600" lvl="4" marL="22860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Arial"/>
                <a:ea typeface="Arial"/>
                <a:cs typeface="Arial"/>
                <a:sym typeface="Arial"/>
              </a:defRPr>
            </a:lvl5pPr>
            <a:lvl6pPr indent="-355600" lvl="5" marL="27432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sp>
        <p:nvSpPr>
          <p:cNvPr id="591" name="Google Shape;591;p99"/>
          <p:cNvSpPr txBox="1"/>
          <p:nvPr>
            <p:ph idx="2" type="body"/>
          </p:nvPr>
        </p:nvSpPr>
        <p:spPr>
          <a:xfrm>
            <a:off x="659304" y="2320239"/>
            <a:ext cx="8197200" cy="3810000"/>
          </a:xfrm>
          <a:prstGeom prst="rect">
            <a:avLst/>
          </a:prstGeom>
          <a:noFill/>
          <a:ln>
            <a:noFill/>
          </a:ln>
        </p:spPr>
        <p:txBody>
          <a:bodyPr anchorCtr="0" anchor="t" bIns="91425" lIns="91425" spcFirstLastPara="1" rIns="91425" wrap="square" tIns="91425">
            <a:noAutofit/>
          </a:bodyPr>
          <a:lstStyle>
            <a:lvl1pPr indent="-381000" lvl="0" marL="457200" marR="0" rtl="0" algn="l">
              <a:lnSpc>
                <a:spcPct val="100000"/>
              </a:lnSpc>
              <a:spcBef>
                <a:spcPts val="480"/>
              </a:spcBef>
              <a:spcAft>
                <a:spcPts val="0"/>
              </a:spcAft>
              <a:buClr>
                <a:srgbClr val="FFFFFF"/>
              </a:buClr>
              <a:buSzPts val="2400"/>
              <a:buFont typeface="Merriweather Sans"/>
              <a:buChar char="&gt;"/>
              <a:defRPr b="1" i="0" sz="2400" u="none" cap="none" strike="noStrike">
                <a:solidFill>
                  <a:srgbClr val="FFFFFF"/>
                </a:solidFill>
                <a:latin typeface="Open Sans"/>
                <a:ea typeface="Open Sans"/>
                <a:cs typeface="Open Sans"/>
                <a:sym typeface="Open Sans"/>
              </a:defRPr>
            </a:lvl1pPr>
            <a:lvl2pPr indent="-355600" lvl="1" marL="914400" marR="0" rtl="0" algn="l">
              <a:lnSpc>
                <a:spcPct val="100000"/>
              </a:lnSpc>
              <a:spcBef>
                <a:spcPts val="400"/>
              </a:spcBef>
              <a:spcAft>
                <a:spcPts val="0"/>
              </a:spcAft>
              <a:buClr>
                <a:srgbClr val="FFFFFF"/>
              </a:buClr>
              <a:buSzPts val="2000"/>
              <a:buFont typeface="Arial"/>
              <a:buChar char="–"/>
              <a:defRPr b="1" i="0" sz="2000" u="none" cap="none" strike="noStrike">
                <a:solidFill>
                  <a:srgbClr val="FFFFFF"/>
                </a:solidFill>
                <a:latin typeface="Open Sans"/>
                <a:ea typeface="Open Sans"/>
                <a:cs typeface="Open Sans"/>
                <a:sym typeface="Open Sans"/>
              </a:defRPr>
            </a:lvl2pPr>
            <a:lvl3pPr indent="-342900" lvl="2" marL="1371600" marR="0" rtl="0" algn="l">
              <a:lnSpc>
                <a:spcPct val="100000"/>
              </a:lnSpc>
              <a:spcBef>
                <a:spcPts val="360"/>
              </a:spcBef>
              <a:spcAft>
                <a:spcPts val="0"/>
              </a:spcAft>
              <a:buClr>
                <a:srgbClr val="FFFFFF"/>
              </a:buClr>
              <a:buSzPts val="1800"/>
              <a:buFont typeface="Merriweather Sans"/>
              <a:buChar char="&gt;"/>
              <a:defRPr b="1" i="0" sz="1800" u="none" cap="none" strike="noStrike">
                <a:solidFill>
                  <a:srgbClr val="FFFFFF"/>
                </a:solidFill>
                <a:latin typeface="Open Sans"/>
                <a:ea typeface="Open Sans"/>
                <a:cs typeface="Open Sans"/>
                <a:sym typeface="Open Sans"/>
              </a:defRPr>
            </a:lvl3pPr>
            <a:lvl4pPr indent="-330200" lvl="3" marL="1828800" marR="0" rtl="0" algn="l">
              <a:lnSpc>
                <a:spcPct val="100000"/>
              </a:lnSpc>
              <a:spcBef>
                <a:spcPts val="320"/>
              </a:spcBef>
              <a:spcAft>
                <a:spcPts val="0"/>
              </a:spcAft>
              <a:buClr>
                <a:srgbClr val="FFFFFF"/>
              </a:buClr>
              <a:buSzPts val="1600"/>
              <a:buFont typeface="Arial"/>
              <a:buChar char="–"/>
              <a:defRPr b="1" i="0" sz="1600" u="none" cap="none" strike="noStrike">
                <a:solidFill>
                  <a:srgbClr val="FFFFFF"/>
                </a:solidFill>
                <a:latin typeface="Open Sans"/>
                <a:ea typeface="Open Sans"/>
                <a:cs typeface="Open Sans"/>
                <a:sym typeface="Open Sans"/>
              </a:defRPr>
            </a:lvl4pPr>
            <a:lvl5pPr indent="-317500" lvl="4" marL="2286000" marR="0" rtl="0" algn="l">
              <a:lnSpc>
                <a:spcPct val="100000"/>
              </a:lnSpc>
              <a:spcBef>
                <a:spcPts val="280"/>
              </a:spcBef>
              <a:spcAft>
                <a:spcPts val="0"/>
              </a:spcAft>
              <a:buClr>
                <a:srgbClr val="FFFFFF"/>
              </a:buClr>
              <a:buSzPts val="1400"/>
              <a:buFont typeface="Merriweather Sans"/>
              <a:buChar char="&gt;"/>
              <a:defRPr b="1" i="0" sz="1400" u="none" cap="none" strike="noStrike">
                <a:solidFill>
                  <a:srgbClr val="FFFFFF"/>
                </a:solidFill>
                <a:latin typeface="Open Sans"/>
                <a:ea typeface="Open Sans"/>
                <a:cs typeface="Open Sans"/>
                <a:sym typeface="Open Sans"/>
              </a:defRPr>
            </a:lvl5pPr>
            <a:lvl6pPr indent="-355600" lvl="5" marL="27432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sp>
        <p:nvSpPr>
          <p:cNvPr id="592" name="Google Shape;592;p99"/>
          <p:cNvSpPr txBox="1"/>
          <p:nvPr>
            <p:ph idx="3" type="body"/>
          </p:nvPr>
        </p:nvSpPr>
        <p:spPr>
          <a:xfrm>
            <a:off x="671756" y="1730666"/>
            <a:ext cx="8184600" cy="411300"/>
          </a:xfrm>
          <a:prstGeom prst="rect">
            <a:avLst/>
          </a:prstGeom>
          <a:noFill/>
          <a:ln>
            <a:noFill/>
          </a:ln>
        </p:spPr>
        <p:txBody>
          <a:bodyPr anchorCtr="0" anchor="t" bIns="91425" lIns="91425" spcFirstLastPara="1" rIns="91425" wrap="square" tIns="91425">
            <a:noAutofit/>
          </a:bodyPr>
          <a:lstStyle>
            <a:lvl1pPr indent="-381000" lvl="0" marL="457200" marR="0" rtl="0" algn="l">
              <a:lnSpc>
                <a:spcPct val="90000"/>
              </a:lnSpc>
              <a:spcBef>
                <a:spcPts val="480"/>
              </a:spcBef>
              <a:spcAft>
                <a:spcPts val="0"/>
              </a:spcAft>
              <a:buClr>
                <a:srgbClr val="FFFFFF"/>
              </a:buClr>
              <a:buSzPts val="2400"/>
              <a:buFont typeface="Arial"/>
              <a:buChar char="●"/>
              <a:defRPr b="0" i="0" sz="2400" u="none" cap="none" strike="noStrike">
                <a:solidFill>
                  <a:srgbClr val="FFFFFF"/>
                </a:solidFill>
                <a:latin typeface="Open Sans"/>
                <a:ea typeface="Open Sans"/>
                <a:cs typeface="Open Sans"/>
                <a:sym typeface="Open Sans"/>
              </a:defRPr>
            </a:lvl1pPr>
            <a:lvl2pPr indent="-406400" lvl="1" marL="914400" marR="0" rtl="0" algn="l">
              <a:lnSpc>
                <a:spcPct val="100000"/>
              </a:lnSpc>
              <a:spcBef>
                <a:spcPts val="560"/>
              </a:spcBef>
              <a:spcAft>
                <a:spcPts val="0"/>
              </a:spcAft>
              <a:buClr>
                <a:srgbClr val="E8D3A2"/>
              </a:buClr>
              <a:buSzPts val="2800"/>
              <a:buFont typeface="Arial"/>
              <a:buChar char="○"/>
              <a:defRPr b="0" i="0" sz="2800" u="none" cap="none" strike="noStrike">
                <a:solidFill>
                  <a:srgbClr val="E8D3A2"/>
                </a:solidFill>
                <a:latin typeface="Arial"/>
                <a:ea typeface="Arial"/>
                <a:cs typeface="Arial"/>
                <a:sym typeface="Arial"/>
              </a:defRPr>
            </a:lvl2pPr>
            <a:lvl3pPr indent="-381000" lvl="2" marL="1371600" marR="0" rtl="0" algn="l">
              <a:lnSpc>
                <a:spcPct val="100000"/>
              </a:lnSpc>
              <a:spcBef>
                <a:spcPts val="480"/>
              </a:spcBef>
              <a:spcAft>
                <a:spcPts val="0"/>
              </a:spcAft>
              <a:buClr>
                <a:srgbClr val="E8D3A2"/>
              </a:buClr>
              <a:buSzPts val="2400"/>
              <a:buFont typeface="Arial"/>
              <a:buChar char="■"/>
              <a:defRPr b="0" i="0" sz="2400" u="none" cap="none" strike="noStrike">
                <a:solidFill>
                  <a:srgbClr val="E8D3A2"/>
                </a:solidFill>
                <a:latin typeface="Arial"/>
                <a:ea typeface="Arial"/>
                <a:cs typeface="Arial"/>
                <a:sym typeface="Arial"/>
              </a:defRPr>
            </a:lvl3pPr>
            <a:lvl4pPr indent="-355600" lvl="3" marL="18288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Arial"/>
                <a:ea typeface="Arial"/>
                <a:cs typeface="Arial"/>
                <a:sym typeface="Arial"/>
              </a:defRPr>
            </a:lvl4pPr>
            <a:lvl5pPr indent="-355600" lvl="4" marL="22860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Arial"/>
                <a:ea typeface="Arial"/>
                <a:cs typeface="Arial"/>
                <a:sym typeface="Arial"/>
              </a:defRPr>
            </a:lvl5pPr>
            <a:lvl6pPr indent="-355600" lvl="5" marL="27432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pic>
        <p:nvPicPr>
          <p:cNvPr id="593" name="Google Shape;593;p99"/>
          <p:cNvPicPr preferRelativeResize="0"/>
          <p:nvPr/>
        </p:nvPicPr>
        <p:blipFill rotWithShape="1">
          <a:blip r:embed="rId2">
            <a:alphaModFix/>
          </a:blip>
          <a:srcRect b="0" l="0" r="0" t="0"/>
          <a:stretch/>
        </p:blipFill>
        <p:spPr>
          <a:xfrm>
            <a:off x="6248401" y="6354232"/>
            <a:ext cx="2540000" cy="266689"/>
          </a:xfrm>
          <a:prstGeom prst="rect">
            <a:avLst/>
          </a:prstGeom>
          <a:noFill/>
          <a:ln>
            <a:noFill/>
          </a:ln>
        </p:spPr>
      </p:pic>
      <p:pic>
        <p:nvPicPr>
          <p:cNvPr descr="Bar_RtAngle_7502_RGB.png" id="594" name="Google Shape;594;p99"/>
          <p:cNvPicPr preferRelativeResize="0"/>
          <p:nvPr/>
        </p:nvPicPr>
        <p:blipFill rotWithShape="1">
          <a:blip r:embed="rId3">
            <a:alphaModFix/>
          </a:blip>
          <a:srcRect b="0" l="0" r="0" t="0"/>
          <a:stretch/>
        </p:blipFill>
        <p:spPr>
          <a:xfrm>
            <a:off x="784225" y="1437804"/>
            <a:ext cx="1346402" cy="67046"/>
          </a:xfrm>
          <a:prstGeom prst="rect">
            <a:avLst/>
          </a:prstGeom>
          <a:noFill/>
          <a:ln>
            <a:noFill/>
          </a:ln>
        </p:spPr>
      </p:pic>
    </p:spTree>
  </p:cSld>
  <p:clrMapOvr>
    <a:masterClrMapping/>
  </p:clrMapOvr>
</p:sldLayout>
</file>

<file path=ppt/slideLayouts/slideLayout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Graphic">
  <p:cSld name="Header + Graphic">
    <p:bg>
      <p:bgPr>
        <a:solidFill>
          <a:srgbClr val="4B2E83"/>
        </a:solidFill>
      </p:bgPr>
    </p:bg>
    <p:spTree>
      <p:nvGrpSpPr>
        <p:cNvPr id="595" name="Shape 595"/>
        <p:cNvGrpSpPr/>
        <p:nvPr/>
      </p:nvGrpSpPr>
      <p:grpSpPr>
        <a:xfrm>
          <a:off x="0" y="0"/>
          <a:ext cx="0" cy="0"/>
          <a:chOff x="0" y="0"/>
          <a:chExt cx="0" cy="0"/>
        </a:xfrm>
      </p:grpSpPr>
      <p:pic>
        <p:nvPicPr>
          <p:cNvPr id="596" name="Google Shape;596;p100"/>
          <p:cNvPicPr preferRelativeResize="0"/>
          <p:nvPr/>
        </p:nvPicPr>
        <p:blipFill rotWithShape="1">
          <a:blip r:embed="rId2">
            <a:alphaModFix/>
          </a:blip>
          <a:srcRect b="0" l="0" r="0" t="0"/>
          <a:stretch/>
        </p:blipFill>
        <p:spPr>
          <a:xfrm>
            <a:off x="6248401" y="6354232"/>
            <a:ext cx="2540000" cy="266689"/>
          </a:xfrm>
          <a:prstGeom prst="rect">
            <a:avLst/>
          </a:prstGeom>
          <a:noFill/>
          <a:ln>
            <a:noFill/>
          </a:ln>
        </p:spPr>
      </p:pic>
      <p:sp>
        <p:nvSpPr>
          <p:cNvPr id="597" name="Google Shape;597;p100"/>
          <p:cNvSpPr/>
          <p:nvPr>
            <p:ph idx="2" type="chart"/>
          </p:nvPr>
        </p:nvSpPr>
        <p:spPr>
          <a:xfrm>
            <a:off x="766762" y="1736725"/>
            <a:ext cx="8021700" cy="4432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480"/>
              </a:spcBef>
              <a:spcAft>
                <a:spcPts val="0"/>
              </a:spcAft>
              <a:buClr>
                <a:srgbClr val="FFFFFF"/>
              </a:buClr>
              <a:buSzPts val="1400"/>
              <a:buFont typeface="Arial"/>
              <a:buNone/>
              <a:defRPr b="0" i="1" sz="2400" u="none" cap="none" strike="noStrike">
                <a:solidFill>
                  <a:srgbClr val="FFFFFF"/>
                </a:solidFill>
                <a:latin typeface="Open Sans Light"/>
                <a:ea typeface="Open Sans Light"/>
                <a:cs typeface="Open Sans Light"/>
                <a:sym typeface="Open Sans Light"/>
              </a:defRPr>
            </a:lvl1pPr>
            <a:lvl2pPr lvl="1" marR="0" rtl="0" algn="l">
              <a:lnSpc>
                <a:spcPct val="100000"/>
              </a:lnSpc>
              <a:spcBef>
                <a:spcPts val="56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2pPr>
            <a:lvl3pPr lvl="2"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3pPr>
            <a:lvl4pPr lvl="3"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4pPr>
            <a:lvl5pPr lvl="4"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5pPr>
            <a:lvl6pPr lvl="5"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lvl="6"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lvl="7"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lvl="8"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sp>
        <p:nvSpPr>
          <p:cNvPr id="598" name="Google Shape;598;p100"/>
          <p:cNvSpPr txBox="1"/>
          <p:nvPr>
            <p:ph idx="1" type="body"/>
          </p:nvPr>
        </p:nvSpPr>
        <p:spPr>
          <a:xfrm>
            <a:off x="671756" y="371510"/>
            <a:ext cx="8184600" cy="992100"/>
          </a:xfrm>
          <a:prstGeom prst="rect">
            <a:avLst/>
          </a:prstGeom>
          <a:noFill/>
          <a:ln>
            <a:noFill/>
          </a:ln>
        </p:spPr>
        <p:txBody>
          <a:bodyPr anchorCtr="0" anchor="b" bIns="91425" lIns="91425" spcFirstLastPara="1" rIns="91425" wrap="square" tIns="91425">
            <a:noAutofit/>
          </a:bodyPr>
          <a:lstStyle>
            <a:lvl1pPr indent="-419100" lvl="0" marL="457200" marR="0" rtl="0" algn="l">
              <a:lnSpc>
                <a:spcPct val="90000"/>
              </a:lnSpc>
              <a:spcBef>
                <a:spcPts val="600"/>
              </a:spcBef>
              <a:spcAft>
                <a:spcPts val="0"/>
              </a:spcAft>
              <a:buClr>
                <a:srgbClr val="FFFFFF"/>
              </a:buClr>
              <a:buSzPts val="3000"/>
              <a:buFont typeface="Arial"/>
              <a:buChar char="●"/>
              <a:defRPr b="0" i="0" sz="3000" u="none" cap="none" strike="noStrike">
                <a:solidFill>
                  <a:srgbClr val="FFFFFF"/>
                </a:solidFill>
                <a:latin typeface="Arial"/>
                <a:ea typeface="Arial"/>
                <a:cs typeface="Arial"/>
                <a:sym typeface="Arial"/>
              </a:defRPr>
            </a:lvl1pPr>
            <a:lvl2pPr indent="-406400" lvl="1" marL="914400" marR="0" rtl="0" algn="l">
              <a:lnSpc>
                <a:spcPct val="100000"/>
              </a:lnSpc>
              <a:spcBef>
                <a:spcPts val="560"/>
              </a:spcBef>
              <a:spcAft>
                <a:spcPts val="0"/>
              </a:spcAft>
              <a:buClr>
                <a:srgbClr val="E8D3A2"/>
              </a:buClr>
              <a:buSzPts val="2800"/>
              <a:buFont typeface="Arial"/>
              <a:buChar char="○"/>
              <a:defRPr b="0" i="0" sz="2800" u="none" cap="none" strike="noStrike">
                <a:solidFill>
                  <a:srgbClr val="E8D3A2"/>
                </a:solidFill>
                <a:latin typeface="Arial"/>
                <a:ea typeface="Arial"/>
                <a:cs typeface="Arial"/>
                <a:sym typeface="Arial"/>
              </a:defRPr>
            </a:lvl2pPr>
            <a:lvl3pPr indent="-381000" lvl="2" marL="1371600" marR="0" rtl="0" algn="l">
              <a:lnSpc>
                <a:spcPct val="100000"/>
              </a:lnSpc>
              <a:spcBef>
                <a:spcPts val="480"/>
              </a:spcBef>
              <a:spcAft>
                <a:spcPts val="0"/>
              </a:spcAft>
              <a:buClr>
                <a:srgbClr val="E8D3A2"/>
              </a:buClr>
              <a:buSzPts val="2400"/>
              <a:buFont typeface="Arial"/>
              <a:buChar char="■"/>
              <a:defRPr b="0" i="0" sz="2400" u="none" cap="none" strike="noStrike">
                <a:solidFill>
                  <a:srgbClr val="E8D3A2"/>
                </a:solidFill>
                <a:latin typeface="Arial"/>
                <a:ea typeface="Arial"/>
                <a:cs typeface="Arial"/>
                <a:sym typeface="Arial"/>
              </a:defRPr>
            </a:lvl3pPr>
            <a:lvl4pPr indent="-355600" lvl="3" marL="18288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Arial"/>
                <a:ea typeface="Arial"/>
                <a:cs typeface="Arial"/>
                <a:sym typeface="Arial"/>
              </a:defRPr>
            </a:lvl4pPr>
            <a:lvl5pPr indent="-355600" lvl="4" marL="22860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Arial"/>
                <a:ea typeface="Arial"/>
                <a:cs typeface="Arial"/>
                <a:sym typeface="Arial"/>
              </a:defRPr>
            </a:lvl5pPr>
            <a:lvl6pPr indent="-355600" lvl="5" marL="27432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pic>
        <p:nvPicPr>
          <p:cNvPr descr="Bar_RtAngle_7502_RGB.png" id="599" name="Google Shape;599;p100"/>
          <p:cNvPicPr preferRelativeResize="0"/>
          <p:nvPr/>
        </p:nvPicPr>
        <p:blipFill rotWithShape="1">
          <a:blip r:embed="rId3">
            <a:alphaModFix/>
          </a:blip>
          <a:srcRect b="0" l="0" r="0" t="0"/>
          <a:stretch/>
        </p:blipFill>
        <p:spPr>
          <a:xfrm>
            <a:off x="784225" y="1437804"/>
            <a:ext cx="1346402" cy="67046"/>
          </a:xfrm>
          <a:prstGeom prst="rect">
            <a:avLst/>
          </a:prstGeom>
          <a:noFill/>
          <a:ln>
            <a:noFill/>
          </a:ln>
        </p:spPr>
      </p:pic>
    </p:spTree>
  </p:cSld>
  <p:clrMapOvr>
    <a:masterClrMapping/>
  </p:clrMapOvr>
</p:sldLayout>
</file>

<file path=ppt/slideLayouts/slideLayout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00" name="Shape 600"/>
        <p:cNvGrpSpPr/>
        <p:nvPr/>
      </p:nvGrpSpPr>
      <p:grpSpPr>
        <a:xfrm>
          <a:off x="0" y="0"/>
          <a:ext cx="0" cy="0"/>
          <a:chOff x="0" y="0"/>
          <a:chExt cx="0" cy="0"/>
        </a:xfrm>
      </p:grpSpPr>
      <p:sp>
        <p:nvSpPr>
          <p:cNvPr id="601" name="Google Shape;601;p101"/>
          <p:cNvSpPr txBox="1"/>
          <p:nvPr>
            <p:ph type="title"/>
          </p:nvPr>
        </p:nvSpPr>
        <p:spPr>
          <a:xfrm>
            <a:off x="2171700" y="764373"/>
            <a:ext cx="6458100" cy="1293000"/>
          </a:xfrm>
          <a:prstGeom prst="rect">
            <a:avLst/>
          </a:prstGeom>
          <a:noFill/>
          <a:ln>
            <a:noFill/>
          </a:ln>
        </p:spPr>
        <p:txBody>
          <a:bodyPr anchorCtr="0" anchor="ctr" bIns="91425" lIns="91425" spcFirstLastPara="1" rIns="91425" wrap="square" tIns="91425">
            <a:noAutofit/>
          </a:bodyPr>
          <a:lstStyle>
            <a:lvl1pPr lvl="0" marR="0" rtl="0" algn="r">
              <a:lnSpc>
                <a:spcPct val="90000"/>
              </a:lnSpc>
              <a:spcBef>
                <a:spcPts val="0"/>
              </a:spcBef>
              <a:spcAft>
                <a:spcPts val="0"/>
              </a:spcAft>
              <a:buClr>
                <a:schemeClr val="dk1"/>
              </a:buClr>
              <a:buSzPts val="1400"/>
              <a:buFont typeface="Century Gothic"/>
              <a:buNone/>
              <a:defRPr b="0" i="0" sz="4000" u="none" cap="none" strike="noStrike">
                <a:solidFill>
                  <a:schemeClr val="dk1"/>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02" name="Google Shape;602;p101"/>
          <p:cNvSpPr txBox="1"/>
          <p:nvPr>
            <p:ph idx="1" type="body"/>
          </p:nvPr>
        </p:nvSpPr>
        <p:spPr>
          <a:xfrm>
            <a:off x="514350" y="2194560"/>
            <a:ext cx="8115300" cy="4024200"/>
          </a:xfrm>
          <a:prstGeom prst="rect">
            <a:avLst/>
          </a:prstGeom>
          <a:noFill/>
          <a:ln>
            <a:noFill/>
          </a:ln>
        </p:spPr>
        <p:txBody>
          <a:bodyPr anchorCtr="0" anchor="t" bIns="91425" lIns="91425" spcFirstLastPara="1" rIns="91425" wrap="square" tIns="91425">
            <a:noAutofit/>
          </a:bodyPr>
          <a:lstStyle>
            <a:lvl1pPr indent="-368300" lvl="0" marL="457200" marR="0" rtl="0" algn="l">
              <a:lnSpc>
                <a:spcPct val="90000"/>
              </a:lnSpc>
              <a:spcBef>
                <a:spcPts val="1000"/>
              </a:spcBef>
              <a:spcAft>
                <a:spcPts val="0"/>
              </a:spcAft>
              <a:buClr>
                <a:schemeClr val="dk1"/>
              </a:buClr>
              <a:buSzPts val="2200"/>
              <a:buFont typeface="Arial"/>
              <a:buChar char="•"/>
              <a:defRPr b="0" i="0" sz="2200" u="none" cap="none" strike="noStrike">
                <a:solidFill>
                  <a:schemeClr val="dk1"/>
                </a:solidFill>
                <a:latin typeface="Century Gothic"/>
                <a:ea typeface="Century Gothic"/>
                <a:cs typeface="Century Gothic"/>
                <a:sym typeface="Century Gothic"/>
              </a:defRPr>
            </a:lvl1pPr>
            <a:lvl2pPr indent="-355600" lvl="1" marL="914400" marR="0" rtl="0" algn="l">
              <a:lnSpc>
                <a:spcPct val="90000"/>
              </a:lnSpc>
              <a:spcBef>
                <a:spcPts val="500"/>
              </a:spcBef>
              <a:spcAft>
                <a:spcPts val="0"/>
              </a:spcAft>
              <a:buClr>
                <a:srgbClr val="2264C8"/>
              </a:buClr>
              <a:buSzPts val="2000"/>
              <a:buFont typeface="Arial"/>
              <a:buChar char="•"/>
              <a:defRPr b="0" i="0" sz="2000" u="none" cap="none" strike="noStrike">
                <a:solidFill>
                  <a:srgbClr val="2264C8"/>
                </a:solidFill>
                <a:latin typeface="Century Gothic"/>
                <a:ea typeface="Century Gothic"/>
                <a:cs typeface="Century Gothic"/>
                <a:sym typeface="Century Gothic"/>
              </a:defRPr>
            </a:lvl2pPr>
            <a:lvl3pPr indent="-342900" lvl="2" marL="1371600" marR="0" rtl="0" algn="l">
              <a:lnSpc>
                <a:spcPct val="90000"/>
              </a:lnSpc>
              <a:spcBef>
                <a:spcPts val="500"/>
              </a:spcBef>
              <a:spcAft>
                <a:spcPts val="0"/>
              </a:spcAft>
              <a:buClr>
                <a:srgbClr val="5F196F"/>
              </a:buClr>
              <a:buSzPts val="1800"/>
              <a:buFont typeface="Arial"/>
              <a:buChar char="•"/>
              <a:defRPr b="0" i="0" sz="1800" u="none" cap="none" strike="noStrike">
                <a:solidFill>
                  <a:srgbClr val="5F196F"/>
                </a:solidFill>
                <a:latin typeface="Century Gothic"/>
                <a:ea typeface="Century Gothic"/>
                <a:cs typeface="Century Gothic"/>
                <a:sym typeface="Century Gothic"/>
              </a:defRPr>
            </a:lvl3pPr>
            <a:lvl4pPr indent="-330200" lvl="3" marL="18288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Century Gothic"/>
                <a:ea typeface="Century Gothic"/>
                <a:cs typeface="Century Gothic"/>
                <a:sym typeface="Century Gothic"/>
              </a:defRPr>
            </a:lvl4pPr>
            <a:lvl5pPr indent="-330200" lvl="4" marL="22860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Century Gothic"/>
                <a:ea typeface="Century Gothic"/>
                <a:cs typeface="Century Gothic"/>
                <a:sym typeface="Century Gothic"/>
              </a:defRPr>
            </a:lvl5pPr>
            <a:lvl6pPr indent="-330200" lvl="5" marL="27432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Century Gothic"/>
                <a:ea typeface="Century Gothic"/>
                <a:cs typeface="Century Gothic"/>
                <a:sym typeface="Century Gothic"/>
              </a:defRPr>
            </a:lvl6pPr>
            <a:lvl7pPr indent="-330200" lvl="6" marL="32004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Century Gothic"/>
                <a:ea typeface="Century Gothic"/>
                <a:cs typeface="Century Gothic"/>
                <a:sym typeface="Century Gothic"/>
              </a:defRPr>
            </a:lvl7pPr>
            <a:lvl8pPr indent="-330200" lvl="7" marL="36576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Century Gothic"/>
                <a:ea typeface="Century Gothic"/>
                <a:cs typeface="Century Gothic"/>
                <a:sym typeface="Century Gothic"/>
              </a:defRPr>
            </a:lvl8pPr>
            <a:lvl9pPr indent="-330200" lvl="8" marL="41148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Century Gothic"/>
                <a:ea typeface="Century Gothic"/>
                <a:cs typeface="Century Gothic"/>
                <a:sym typeface="Century Gothic"/>
              </a:defRPr>
            </a:lvl9pPr>
          </a:lstStyle>
          <a:p/>
        </p:txBody>
      </p:sp>
      <p:sp>
        <p:nvSpPr>
          <p:cNvPr id="603" name="Google Shape;603;p101"/>
          <p:cNvSpPr txBox="1"/>
          <p:nvPr>
            <p:ph idx="10" type="dt"/>
          </p:nvPr>
        </p:nvSpPr>
        <p:spPr>
          <a:xfrm>
            <a:off x="3905386" y="6355845"/>
            <a:ext cx="2183100" cy="365100"/>
          </a:xfrm>
          <a:prstGeom prst="rect">
            <a:avLst/>
          </a:prstGeom>
          <a:noFill/>
          <a:ln>
            <a:noFill/>
          </a:ln>
        </p:spPr>
        <p:txBody>
          <a:bodyPr anchorCtr="0" anchor="ctr" bIns="91425" lIns="91425" spcFirstLastPara="1" rIns="91425" wrap="square" tIns="91425">
            <a:noAutofit/>
          </a:bodyPr>
          <a:lstStyle>
            <a:lvl1pPr lvl="0" marR="0" rtl="0" algn="r">
              <a:lnSpc>
                <a:spcPct val="100000"/>
              </a:lnSpc>
              <a:spcBef>
                <a:spcPts val="0"/>
              </a:spcBef>
              <a:spcAft>
                <a:spcPts val="0"/>
              </a:spcAft>
              <a:buClr>
                <a:srgbClr val="888888"/>
              </a:buClr>
              <a:buSzPts val="1400"/>
              <a:buFont typeface="Century Gothic"/>
              <a:buNone/>
              <a:defRPr b="0" i="0" sz="1050" u="none" cap="none" strike="noStrike">
                <a:solidFill>
                  <a:srgbClr val="888888"/>
                </a:solidFill>
                <a:latin typeface="Century Gothic"/>
                <a:ea typeface="Century Gothic"/>
                <a:cs typeface="Century Gothic"/>
                <a:sym typeface="Century Gothic"/>
              </a:defRPr>
            </a:lvl1pPr>
            <a:lvl2pPr lvl="1"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2pPr>
            <a:lvl3pPr lvl="2"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3pPr>
            <a:lvl4pPr lvl="3"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4pPr>
            <a:lvl5pPr lvl="4"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5pPr>
            <a:lvl6pPr lvl="5"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6pPr>
            <a:lvl7pPr lvl="6"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7pPr>
            <a:lvl8pPr lvl="7"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8pPr>
            <a:lvl9pPr lvl="8"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9pPr>
          </a:lstStyle>
          <a:p/>
        </p:txBody>
      </p:sp>
      <p:sp>
        <p:nvSpPr>
          <p:cNvPr id="604" name="Google Shape;604;p101"/>
          <p:cNvSpPr txBox="1"/>
          <p:nvPr>
            <p:ph idx="11" type="ftr"/>
          </p:nvPr>
        </p:nvSpPr>
        <p:spPr>
          <a:xfrm>
            <a:off x="514350" y="6355845"/>
            <a:ext cx="3300300" cy="3651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888888"/>
              </a:buClr>
              <a:buSzPts val="1400"/>
              <a:buFont typeface="Century Gothic"/>
              <a:buNone/>
              <a:defRPr b="0" i="0" sz="1050" u="none" cap="none" strike="noStrike">
                <a:solidFill>
                  <a:srgbClr val="888888"/>
                </a:solidFill>
                <a:latin typeface="Century Gothic"/>
                <a:ea typeface="Century Gothic"/>
                <a:cs typeface="Century Gothic"/>
                <a:sym typeface="Century Gothic"/>
              </a:defRPr>
            </a:lvl1pPr>
            <a:lvl2pPr lvl="1"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2pPr>
            <a:lvl3pPr lvl="2"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3pPr>
            <a:lvl4pPr lvl="3"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4pPr>
            <a:lvl5pPr lvl="4"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5pPr>
            <a:lvl6pPr lvl="5"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6pPr>
            <a:lvl7pPr lvl="6"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7pPr>
            <a:lvl8pPr lvl="7"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8pPr>
            <a:lvl9pPr lvl="8"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9pPr>
          </a:lstStyle>
          <a:p/>
        </p:txBody>
      </p:sp>
      <p:sp>
        <p:nvSpPr>
          <p:cNvPr id="605" name="Google Shape;605;p101"/>
          <p:cNvSpPr txBox="1"/>
          <p:nvPr>
            <p:ph idx="12" type="sldNum"/>
          </p:nvPr>
        </p:nvSpPr>
        <p:spPr>
          <a:xfrm>
            <a:off x="7086600" y="6492875"/>
            <a:ext cx="20574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88888"/>
              </a:buClr>
              <a:buSzPts val="263"/>
              <a:buFont typeface="Century Gothic"/>
              <a:buNone/>
              <a:defRPr b="0" i="0" sz="1050" u="none" cap="none" strike="noStrike">
                <a:solidFill>
                  <a:srgbClr val="888888"/>
                </a:solidFill>
                <a:latin typeface="Century Gothic"/>
                <a:ea typeface="Century Gothic"/>
                <a:cs typeface="Century Gothic"/>
                <a:sym typeface="Century Gothic"/>
              </a:defRPr>
            </a:lvl1pPr>
            <a:lvl2pPr indent="0" lvl="1" marL="0" marR="0" rtl="0" algn="r">
              <a:lnSpc>
                <a:spcPct val="100000"/>
              </a:lnSpc>
              <a:spcBef>
                <a:spcPts val="0"/>
              </a:spcBef>
              <a:spcAft>
                <a:spcPts val="0"/>
              </a:spcAft>
              <a:buClr>
                <a:srgbClr val="888888"/>
              </a:buClr>
              <a:buSzPts val="263"/>
              <a:buFont typeface="Century Gothic"/>
              <a:buNone/>
              <a:defRPr b="0" i="0" sz="1050" u="none" cap="none" strike="noStrike">
                <a:solidFill>
                  <a:srgbClr val="888888"/>
                </a:solidFill>
                <a:latin typeface="Century Gothic"/>
                <a:ea typeface="Century Gothic"/>
                <a:cs typeface="Century Gothic"/>
                <a:sym typeface="Century Gothic"/>
              </a:defRPr>
            </a:lvl2pPr>
            <a:lvl3pPr indent="0" lvl="2" marL="0" marR="0" rtl="0" algn="r">
              <a:lnSpc>
                <a:spcPct val="100000"/>
              </a:lnSpc>
              <a:spcBef>
                <a:spcPts val="0"/>
              </a:spcBef>
              <a:spcAft>
                <a:spcPts val="0"/>
              </a:spcAft>
              <a:buClr>
                <a:srgbClr val="888888"/>
              </a:buClr>
              <a:buSzPts val="263"/>
              <a:buFont typeface="Century Gothic"/>
              <a:buNone/>
              <a:defRPr b="0" i="0" sz="1050" u="none" cap="none" strike="noStrike">
                <a:solidFill>
                  <a:srgbClr val="888888"/>
                </a:solidFill>
                <a:latin typeface="Century Gothic"/>
                <a:ea typeface="Century Gothic"/>
                <a:cs typeface="Century Gothic"/>
                <a:sym typeface="Century Gothic"/>
              </a:defRPr>
            </a:lvl3pPr>
            <a:lvl4pPr indent="0" lvl="3" marL="0" marR="0" rtl="0" algn="r">
              <a:lnSpc>
                <a:spcPct val="100000"/>
              </a:lnSpc>
              <a:spcBef>
                <a:spcPts val="0"/>
              </a:spcBef>
              <a:spcAft>
                <a:spcPts val="0"/>
              </a:spcAft>
              <a:buClr>
                <a:srgbClr val="888888"/>
              </a:buClr>
              <a:buSzPts val="263"/>
              <a:buFont typeface="Century Gothic"/>
              <a:buNone/>
              <a:defRPr b="0" i="0" sz="1050" u="none" cap="none" strike="noStrike">
                <a:solidFill>
                  <a:srgbClr val="888888"/>
                </a:solidFill>
                <a:latin typeface="Century Gothic"/>
                <a:ea typeface="Century Gothic"/>
                <a:cs typeface="Century Gothic"/>
                <a:sym typeface="Century Gothic"/>
              </a:defRPr>
            </a:lvl4pPr>
            <a:lvl5pPr indent="0" lvl="4" marL="0" marR="0" rtl="0" algn="r">
              <a:lnSpc>
                <a:spcPct val="100000"/>
              </a:lnSpc>
              <a:spcBef>
                <a:spcPts val="0"/>
              </a:spcBef>
              <a:spcAft>
                <a:spcPts val="0"/>
              </a:spcAft>
              <a:buClr>
                <a:srgbClr val="888888"/>
              </a:buClr>
              <a:buSzPts val="263"/>
              <a:buFont typeface="Century Gothic"/>
              <a:buNone/>
              <a:defRPr b="0" i="0" sz="1050" u="none" cap="none" strike="noStrike">
                <a:solidFill>
                  <a:srgbClr val="888888"/>
                </a:solidFill>
                <a:latin typeface="Century Gothic"/>
                <a:ea typeface="Century Gothic"/>
                <a:cs typeface="Century Gothic"/>
                <a:sym typeface="Century Gothic"/>
              </a:defRPr>
            </a:lvl5pPr>
            <a:lvl6pPr indent="0" lvl="5" marL="0" marR="0" rtl="0" algn="r">
              <a:lnSpc>
                <a:spcPct val="100000"/>
              </a:lnSpc>
              <a:spcBef>
                <a:spcPts val="0"/>
              </a:spcBef>
              <a:spcAft>
                <a:spcPts val="0"/>
              </a:spcAft>
              <a:buClr>
                <a:srgbClr val="888888"/>
              </a:buClr>
              <a:buSzPts val="263"/>
              <a:buFont typeface="Century Gothic"/>
              <a:buNone/>
              <a:defRPr b="0" i="0" sz="1050" u="none" cap="none" strike="noStrike">
                <a:solidFill>
                  <a:srgbClr val="888888"/>
                </a:solidFill>
                <a:latin typeface="Century Gothic"/>
                <a:ea typeface="Century Gothic"/>
                <a:cs typeface="Century Gothic"/>
                <a:sym typeface="Century Gothic"/>
              </a:defRPr>
            </a:lvl6pPr>
            <a:lvl7pPr indent="0" lvl="6" marL="0" marR="0" rtl="0" algn="r">
              <a:lnSpc>
                <a:spcPct val="100000"/>
              </a:lnSpc>
              <a:spcBef>
                <a:spcPts val="0"/>
              </a:spcBef>
              <a:spcAft>
                <a:spcPts val="0"/>
              </a:spcAft>
              <a:buClr>
                <a:srgbClr val="888888"/>
              </a:buClr>
              <a:buSzPts val="263"/>
              <a:buFont typeface="Century Gothic"/>
              <a:buNone/>
              <a:defRPr b="0" i="0" sz="1050" u="none" cap="none" strike="noStrike">
                <a:solidFill>
                  <a:srgbClr val="888888"/>
                </a:solidFill>
                <a:latin typeface="Century Gothic"/>
                <a:ea typeface="Century Gothic"/>
                <a:cs typeface="Century Gothic"/>
                <a:sym typeface="Century Gothic"/>
              </a:defRPr>
            </a:lvl7pPr>
            <a:lvl8pPr indent="0" lvl="7" marL="0" marR="0" rtl="0" algn="r">
              <a:lnSpc>
                <a:spcPct val="100000"/>
              </a:lnSpc>
              <a:spcBef>
                <a:spcPts val="0"/>
              </a:spcBef>
              <a:spcAft>
                <a:spcPts val="0"/>
              </a:spcAft>
              <a:buClr>
                <a:srgbClr val="888888"/>
              </a:buClr>
              <a:buSzPts val="263"/>
              <a:buFont typeface="Century Gothic"/>
              <a:buNone/>
              <a:defRPr b="0" i="0" sz="1050" u="none" cap="none" strike="noStrike">
                <a:solidFill>
                  <a:srgbClr val="888888"/>
                </a:solidFill>
                <a:latin typeface="Century Gothic"/>
                <a:ea typeface="Century Gothic"/>
                <a:cs typeface="Century Gothic"/>
                <a:sym typeface="Century Gothic"/>
              </a:defRPr>
            </a:lvl8pPr>
            <a:lvl9pPr indent="0" lvl="8" marL="0" marR="0" rtl="0" algn="r">
              <a:lnSpc>
                <a:spcPct val="100000"/>
              </a:lnSpc>
              <a:spcBef>
                <a:spcPts val="0"/>
              </a:spcBef>
              <a:spcAft>
                <a:spcPts val="0"/>
              </a:spcAft>
              <a:buClr>
                <a:srgbClr val="888888"/>
              </a:buClr>
              <a:buSzPts val="263"/>
              <a:buFont typeface="Century Gothic"/>
              <a:buNone/>
              <a:defRPr b="0" i="0" sz="1050" u="none" cap="none" strike="noStrike">
                <a:solidFill>
                  <a:srgbClr val="888888"/>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Content">
  <p:cSld name="Header + Content">
    <p:spTree>
      <p:nvGrpSpPr>
        <p:cNvPr id="607" name="Shape 607"/>
        <p:cNvGrpSpPr/>
        <p:nvPr/>
      </p:nvGrpSpPr>
      <p:grpSpPr>
        <a:xfrm>
          <a:off x="0" y="0"/>
          <a:ext cx="0" cy="0"/>
          <a:chOff x="0" y="0"/>
          <a:chExt cx="0" cy="0"/>
        </a:xfrm>
      </p:grpSpPr>
      <p:sp>
        <p:nvSpPr>
          <p:cNvPr id="608" name="Google Shape;608;p103"/>
          <p:cNvSpPr txBox="1"/>
          <p:nvPr>
            <p:ph idx="1" type="body"/>
          </p:nvPr>
        </p:nvSpPr>
        <p:spPr>
          <a:xfrm>
            <a:off x="671757" y="371510"/>
            <a:ext cx="8184600" cy="992100"/>
          </a:xfrm>
          <a:prstGeom prst="rect">
            <a:avLst/>
          </a:prstGeom>
          <a:noFill/>
          <a:ln>
            <a:noFill/>
          </a:ln>
        </p:spPr>
        <p:txBody>
          <a:bodyPr anchorCtr="0" anchor="b" bIns="91425" lIns="91425" spcFirstLastPara="1" rIns="91425" wrap="square" tIns="91425">
            <a:noAutofit/>
          </a:bodyPr>
          <a:lstStyle>
            <a:lvl1pPr indent="-419100" lvl="0" marL="457200" marR="0" rtl="0" algn="l">
              <a:lnSpc>
                <a:spcPct val="90000"/>
              </a:lnSpc>
              <a:spcBef>
                <a:spcPts val="600"/>
              </a:spcBef>
              <a:spcAft>
                <a:spcPts val="0"/>
              </a:spcAft>
              <a:buClr>
                <a:srgbClr val="4B2E83"/>
              </a:buClr>
              <a:buSzPts val="3000"/>
              <a:buFont typeface="Arial"/>
              <a:buChar char="●"/>
              <a:defRPr b="0" i="0" sz="3000" u="none" cap="none" strike="noStrike">
                <a:solidFill>
                  <a:srgbClr val="4B2E83"/>
                </a:solidFill>
                <a:latin typeface="Open Sans"/>
                <a:ea typeface="Open Sans"/>
                <a:cs typeface="Open Sans"/>
                <a:sym typeface="Open Sans"/>
              </a:defRPr>
            </a:lvl1pPr>
            <a:lvl2pPr indent="-406400" lvl="1" marL="914400" marR="0" rtl="0" algn="l">
              <a:lnSpc>
                <a:spcPct val="100000"/>
              </a:lnSpc>
              <a:spcBef>
                <a:spcPts val="560"/>
              </a:spcBef>
              <a:spcAft>
                <a:spcPts val="0"/>
              </a:spcAft>
              <a:buClr>
                <a:srgbClr val="E8D3A2"/>
              </a:buClr>
              <a:buSzPts val="2800"/>
              <a:buFont typeface="Arial"/>
              <a:buChar char="○"/>
              <a:defRPr b="0" i="0" sz="2800" u="none" cap="none" strike="noStrike">
                <a:solidFill>
                  <a:srgbClr val="E8D3A2"/>
                </a:solidFill>
                <a:latin typeface="Encode Sans Condensed Thin"/>
                <a:ea typeface="Encode Sans Condensed Thin"/>
                <a:cs typeface="Encode Sans Condensed Thin"/>
                <a:sym typeface="Encode Sans Condensed Thin"/>
              </a:defRPr>
            </a:lvl2pPr>
            <a:lvl3pPr indent="-381000" lvl="2" marL="1371600" marR="0" rtl="0" algn="l">
              <a:lnSpc>
                <a:spcPct val="100000"/>
              </a:lnSpc>
              <a:spcBef>
                <a:spcPts val="480"/>
              </a:spcBef>
              <a:spcAft>
                <a:spcPts val="0"/>
              </a:spcAft>
              <a:buClr>
                <a:srgbClr val="E8D3A2"/>
              </a:buClr>
              <a:buSzPts val="2400"/>
              <a:buFont typeface="Arial"/>
              <a:buChar char="■"/>
              <a:defRPr b="0" i="0" sz="2400" u="none" cap="none" strike="noStrike">
                <a:solidFill>
                  <a:srgbClr val="E8D3A2"/>
                </a:solidFill>
                <a:latin typeface="Encode Sans Condensed Thin"/>
                <a:ea typeface="Encode Sans Condensed Thin"/>
                <a:cs typeface="Encode Sans Condensed Thin"/>
                <a:sym typeface="Encode Sans Condensed Thin"/>
              </a:defRPr>
            </a:lvl3pPr>
            <a:lvl4pPr indent="-355600" lvl="3" marL="18288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Condensed Thin"/>
                <a:ea typeface="Encode Sans Condensed Thin"/>
                <a:cs typeface="Encode Sans Condensed Thin"/>
                <a:sym typeface="Encode Sans Condensed Thin"/>
              </a:defRPr>
            </a:lvl4pPr>
            <a:lvl5pPr indent="-355600" lvl="4" marL="22860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Condensed Thin"/>
                <a:ea typeface="Encode Sans Condensed Thin"/>
                <a:cs typeface="Encode Sans Condensed Thin"/>
                <a:sym typeface="Encode Sans Condensed Thin"/>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09" name="Google Shape;609;p103"/>
          <p:cNvSpPr txBox="1"/>
          <p:nvPr>
            <p:ph idx="2" type="body"/>
          </p:nvPr>
        </p:nvSpPr>
        <p:spPr>
          <a:xfrm>
            <a:off x="659305" y="1736725"/>
            <a:ext cx="8196300" cy="4015500"/>
          </a:xfrm>
          <a:prstGeom prst="rect">
            <a:avLst/>
          </a:prstGeom>
          <a:noFill/>
          <a:ln>
            <a:noFill/>
          </a:ln>
        </p:spPr>
        <p:txBody>
          <a:bodyPr anchorCtr="0" anchor="t" bIns="91425" lIns="91425" spcFirstLastPara="1" rIns="91425" wrap="square" tIns="91425">
            <a:noAutofit/>
          </a:bodyPr>
          <a:lstStyle>
            <a:lvl1pPr indent="-381000" lvl="0" marL="457200" marR="0" rtl="0" algn="l">
              <a:lnSpc>
                <a:spcPct val="100000"/>
              </a:lnSpc>
              <a:spcBef>
                <a:spcPts val="480"/>
              </a:spcBef>
              <a:spcAft>
                <a:spcPts val="0"/>
              </a:spcAft>
              <a:buClr>
                <a:srgbClr val="4B2E83"/>
              </a:buClr>
              <a:buSzPts val="2400"/>
              <a:buFont typeface="Merriweather Sans"/>
              <a:buChar char="&gt;"/>
              <a:defRPr b="0" i="0" sz="2400" u="none" cap="none" strike="noStrike">
                <a:solidFill>
                  <a:srgbClr val="4B2E83"/>
                </a:solidFill>
                <a:latin typeface="Open Sans"/>
                <a:ea typeface="Open Sans"/>
                <a:cs typeface="Open Sans"/>
                <a:sym typeface="Open Sans"/>
              </a:defRPr>
            </a:lvl1pPr>
            <a:lvl2pPr indent="-355600" lvl="1" marL="914400" marR="0" rtl="0" algn="l">
              <a:lnSpc>
                <a:spcPct val="100000"/>
              </a:lnSpc>
              <a:spcBef>
                <a:spcPts val="400"/>
              </a:spcBef>
              <a:spcAft>
                <a:spcPts val="0"/>
              </a:spcAft>
              <a:buClr>
                <a:srgbClr val="4B2E83"/>
              </a:buClr>
              <a:buSzPts val="2000"/>
              <a:buFont typeface="Open Sans"/>
              <a:buChar char="–"/>
              <a:defRPr b="0" i="0" sz="2000" u="none" cap="none" strike="noStrike">
                <a:solidFill>
                  <a:srgbClr val="4B2E83"/>
                </a:solidFill>
                <a:latin typeface="Open Sans"/>
                <a:ea typeface="Open Sans"/>
                <a:cs typeface="Open Sans"/>
                <a:sym typeface="Open Sans"/>
              </a:defRPr>
            </a:lvl2pPr>
            <a:lvl3pPr indent="-342900" lvl="2" marL="1371600" marR="0" rtl="0" algn="l">
              <a:lnSpc>
                <a:spcPct val="100000"/>
              </a:lnSpc>
              <a:spcBef>
                <a:spcPts val="360"/>
              </a:spcBef>
              <a:spcAft>
                <a:spcPts val="0"/>
              </a:spcAft>
              <a:buClr>
                <a:srgbClr val="4B2E83"/>
              </a:buClr>
              <a:buSzPts val="1800"/>
              <a:buFont typeface="Merriweather Sans"/>
              <a:buChar char="&gt;"/>
              <a:defRPr b="0" i="0" sz="1800" u="none" cap="none" strike="noStrike">
                <a:solidFill>
                  <a:srgbClr val="4B2E83"/>
                </a:solidFill>
                <a:latin typeface="Open Sans"/>
                <a:ea typeface="Open Sans"/>
                <a:cs typeface="Open Sans"/>
                <a:sym typeface="Open Sans"/>
              </a:defRPr>
            </a:lvl3pPr>
            <a:lvl4pPr indent="-330200" lvl="3" marL="1828800" marR="0" rtl="0" algn="l">
              <a:lnSpc>
                <a:spcPct val="100000"/>
              </a:lnSpc>
              <a:spcBef>
                <a:spcPts val="320"/>
              </a:spcBef>
              <a:spcAft>
                <a:spcPts val="0"/>
              </a:spcAft>
              <a:buClr>
                <a:srgbClr val="4B2E83"/>
              </a:buClr>
              <a:buSzPts val="1600"/>
              <a:buFont typeface="Open Sans"/>
              <a:buChar char="–"/>
              <a:defRPr b="0" i="0" sz="1600" u="none" cap="none" strike="noStrike">
                <a:solidFill>
                  <a:srgbClr val="4B2E83"/>
                </a:solidFill>
                <a:latin typeface="Open Sans"/>
                <a:ea typeface="Open Sans"/>
                <a:cs typeface="Open Sans"/>
                <a:sym typeface="Open Sans"/>
              </a:defRPr>
            </a:lvl4pPr>
            <a:lvl5pPr indent="-317500" lvl="4" marL="2286000" marR="0" rtl="0" algn="l">
              <a:lnSpc>
                <a:spcPct val="100000"/>
              </a:lnSpc>
              <a:spcBef>
                <a:spcPts val="280"/>
              </a:spcBef>
              <a:spcAft>
                <a:spcPts val="0"/>
              </a:spcAft>
              <a:buClr>
                <a:srgbClr val="4B2E83"/>
              </a:buClr>
              <a:buSzPts val="1400"/>
              <a:buFont typeface="Merriweather Sans"/>
              <a:buChar char="&gt;"/>
              <a:defRPr b="0" i="0" sz="1400" u="none" cap="none" strike="noStrike">
                <a:solidFill>
                  <a:srgbClr val="4B2E83"/>
                </a:solidFill>
                <a:latin typeface="Open Sans"/>
                <a:ea typeface="Open Sans"/>
                <a:cs typeface="Open Sans"/>
                <a:sym typeface="Open Sans"/>
              </a:defRPr>
            </a:lvl5pPr>
            <a:lvl6pPr indent="-355600" lvl="5" marL="2743200" marR="0" rtl="0" algn="l">
              <a:lnSpc>
                <a:spcPct val="100000"/>
              </a:lnSpc>
              <a:spcBef>
                <a:spcPts val="400"/>
              </a:spcBef>
              <a:spcAft>
                <a:spcPts val="0"/>
              </a:spcAft>
              <a:buClr>
                <a:schemeClr val="dk1"/>
              </a:buClr>
              <a:buSzPts val="2000"/>
              <a:buFont typeface="Calibri"/>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Calibri"/>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Calibri"/>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Calibri"/>
              <a:buChar char="•"/>
              <a:defRPr b="0" i="0" sz="2000" u="none" cap="none" strike="noStrike">
                <a:solidFill>
                  <a:schemeClr val="dk1"/>
                </a:solidFill>
                <a:latin typeface="Calibri"/>
                <a:ea typeface="Calibri"/>
                <a:cs typeface="Calibri"/>
                <a:sym typeface="Calibri"/>
              </a:defRPr>
            </a:lvl9pPr>
          </a:lstStyle>
          <a:p/>
        </p:txBody>
      </p:sp>
      <p:pic>
        <p:nvPicPr>
          <p:cNvPr descr="W Logo_Purple_2685_HEX.png" id="610" name="Google Shape;610;p103"/>
          <p:cNvPicPr preferRelativeResize="0"/>
          <p:nvPr/>
        </p:nvPicPr>
        <p:blipFill rotWithShape="1">
          <a:blip r:embed="rId2">
            <a:alphaModFix/>
          </a:blip>
          <a:srcRect b="0" l="0" r="0" t="0"/>
          <a:stretch/>
        </p:blipFill>
        <p:spPr>
          <a:xfrm>
            <a:off x="7448139" y="5949410"/>
            <a:ext cx="1368171" cy="923452"/>
          </a:xfrm>
          <a:prstGeom prst="rect">
            <a:avLst/>
          </a:prstGeom>
          <a:noFill/>
          <a:ln>
            <a:noFill/>
          </a:ln>
        </p:spPr>
      </p:pic>
      <p:pic>
        <p:nvPicPr>
          <p:cNvPr descr="Bar_RtAngle_7502_RGB.png" id="611" name="Google Shape;611;p103"/>
          <p:cNvPicPr preferRelativeResize="0"/>
          <p:nvPr/>
        </p:nvPicPr>
        <p:blipFill rotWithShape="1">
          <a:blip r:embed="rId3">
            <a:alphaModFix/>
          </a:blip>
          <a:srcRect b="0" l="0" r="0" t="0"/>
          <a:stretch/>
        </p:blipFill>
        <p:spPr>
          <a:xfrm>
            <a:off x="784225" y="1437805"/>
            <a:ext cx="1346402" cy="67046"/>
          </a:xfrm>
          <a:prstGeom prst="rect">
            <a:avLst/>
          </a:prstGeom>
          <a:noFill/>
          <a:ln>
            <a:noFill/>
          </a:ln>
        </p:spPr>
      </p:pic>
    </p:spTree>
  </p:cSld>
  <p:clrMapOvr>
    <a:masterClrMapping/>
  </p:clrMapOvr>
</p:sldLayout>
</file>

<file path=ppt/slideLayouts/slideLayout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612" name="Shape 612"/>
        <p:cNvGrpSpPr/>
        <p:nvPr/>
      </p:nvGrpSpPr>
      <p:grpSpPr>
        <a:xfrm>
          <a:off x="0" y="0"/>
          <a:ext cx="0" cy="0"/>
          <a:chOff x="0" y="0"/>
          <a:chExt cx="0" cy="0"/>
        </a:xfrm>
      </p:grpSpPr>
      <p:sp>
        <p:nvSpPr>
          <p:cNvPr id="613" name="Google Shape;613;p104"/>
          <p:cNvSpPr txBox="1"/>
          <p:nvPr>
            <p:ph idx="1" type="body"/>
          </p:nvPr>
        </p:nvSpPr>
        <p:spPr>
          <a:xfrm>
            <a:off x="671757" y="1167124"/>
            <a:ext cx="6972300" cy="2641800"/>
          </a:xfrm>
          <a:prstGeom prst="rect">
            <a:avLst/>
          </a:prstGeom>
          <a:noFill/>
          <a:ln>
            <a:noFill/>
          </a:ln>
        </p:spPr>
        <p:txBody>
          <a:bodyPr anchorCtr="0" anchor="b" bIns="91425" lIns="91425" spcFirstLastPara="1" rIns="91425" wrap="square" tIns="91425">
            <a:noAutofit/>
          </a:bodyPr>
          <a:lstStyle>
            <a:lvl1pPr indent="-546100" lvl="0" marL="457200" marR="0" rtl="0" algn="l">
              <a:lnSpc>
                <a:spcPct val="100000"/>
              </a:lnSpc>
              <a:spcBef>
                <a:spcPts val="1000"/>
              </a:spcBef>
              <a:spcAft>
                <a:spcPts val="0"/>
              </a:spcAft>
              <a:buClr>
                <a:srgbClr val="4B2E83"/>
              </a:buClr>
              <a:buSzPts val="5000"/>
              <a:buFont typeface="Arial"/>
              <a:buChar char="●"/>
              <a:defRPr b="0" i="0" sz="5000" u="none" cap="none" strike="noStrike">
                <a:solidFill>
                  <a:srgbClr val="4B2E83"/>
                </a:solidFill>
                <a:latin typeface="Open Sans"/>
                <a:ea typeface="Open Sans"/>
                <a:cs typeface="Open Sans"/>
                <a:sym typeface="Open Sans"/>
              </a:defRPr>
            </a:lvl1pPr>
            <a:lvl2pPr indent="-406400" lvl="1" marL="914400" marR="0" rtl="0" algn="l">
              <a:lnSpc>
                <a:spcPct val="100000"/>
              </a:lnSpc>
              <a:spcBef>
                <a:spcPts val="560"/>
              </a:spcBef>
              <a:spcAft>
                <a:spcPts val="0"/>
              </a:spcAft>
              <a:buClr>
                <a:srgbClr val="E8D3A2"/>
              </a:buClr>
              <a:buSzPts val="2800"/>
              <a:buFont typeface="Arial"/>
              <a:buChar char="○"/>
              <a:defRPr b="0" i="0" sz="2800" u="none" cap="none" strike="noStrike">
                <a:solidFill>
                  <a:srgbClr val="E8D3A2"/>
                </a:solidFill>
                <a:latin typeface="Encode Sans Condensed Thin"/>
                <a:ea typeface="Encode Sans Condensed Thin"/>
                <a:cs typeface="Encode Sans Condensed Thin"/>
                <a:sym typeface="Encode Sans Condensed Thin"/>
              </a:defRPr>
            </a:lvl2pPr>
            <a:lvl3pPr indent="-381000" lvl="2" marL="1371600" marR="0" rtl="0" algn="l">
              <a:lnSpc>
                <a:spcPct val="100000"/>
              </a:lnSpc>
              <a:spcBef>
                <a:spcPts val="480"/>
              </a:spcBef>
              <a:spcAft>
                <a:spcPts val="0"/>
              </a:spcAft>
              <a:buClr>
                <a:srgbClr val="E8D3A2"/>
              </a:buClr>
              <a:buSzPts val="2400"/>
              <a:buFont typeface="Arial"/>
              <a:buChar char="■"/>
              <a:defRPr b="0" i="0" sz="2400" u="none" cap="none" strike="noStrike">
                <a:solidFill>
                  <a:srgbClr val="E8D3A2"/>
                </a:solidFill>
                <a:latin typeface="Encode Sans Condensed Thin"/>
                <a:ea typeface="Encode Sans Condensed Thin"/>
                <a:cs typeface="Encode Sans Condensed Thin"/>
                <a:sym typeface="Encode Sans Condensed Thin"/>
              </a:defRPr>
            </a:lvl3pPr>
            <a:lvl4pPr indent="-355600" lvl="3" marL="18288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Condensed Thin"/>
                <a:ea typeface="Encode Sans Condensed Thin"/>
                <a:cs typeface="Encode Sans Condensed Thin"/>
                <a:sym typeface="Encode Sans Condensed Thin"/>
              </a:defRPr>
            </a:lvl4pPr>
            <a:lvl5pPr indent="-355600" lvl="4" marL="22860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Condensed Thin"/>
                <a:ea typeface="Encode Sans Condensed Thin"/>
                <a:cs typeface="Encode Sans Condensed Thin"/>
                <a:sym typeface="Encode Sans Condensed Thin"/>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W Logo_Purple_2685_HEX.png" id="614" name="Google Shape;614;p104"/>
          <p:cNvPicPr preferRelativeResize="0"/>
          <p:nvPr/>
        </p:nvPicPr>
        <p:blipFill rotWithShape="1">
          <a:blip r:embed="rId2">
            <a:alphaModFix/>
          </a:blip>
          <a:srcRect b="0" l="0" r="0" t="0"/>
          <a:stretch/>
        </p:blipFill>
        <p:spPr>
          <a:xfrm>
            <a:off x="7448139" y="5949410"/>
            <a:ext cx="1368171" cy="923452"/>
          </a:xfrm>
          <a:prstGeom prst="rect">
            <a:avLst/>
          </a:prstGeom>
          <a:noFill/>
          <a:ln>
            <a:noFill/>
          </a:ln>
        </p:spPr>
      </p:pic>
      <p:pic>
        <p:nvPicPr>
          <p:cNvPr descr="Wordmark_center_Purple_HEX.png" id="615" name="Google Shape;615;p104"/>
          <p:cNvPicPr preferRelativeResize="0"/>
          <p:nvPr/>
        </p:nvPicPr>
        <p:blipFill rotWithShape="1">
          <a:blip r:embed="rId3">
            <a:alphaModFix/>
          </a:blip>
          <a:srcRect b="0" l="0" r="0" t="0"/>
          <a:stretch/>
        </p:blipFill>
        <p:spPr>
          <a:xfrm>
            <a:off x="792039" y="6487457"/>
            <a:ext cx="2407146" cy="163360"/>
          </a:xfrm>
          <a:prstGeom prst="rect">
            <a:avLst/>
          </a:prstGeom>
          <a:noFill/>
          <a:ln>
            <a:noFill/>
          </a:ln>
        </p:spPr>
      </p:pic>
      <p:pic>
        <p:nvPicPr>
          <p:cNvPr descr="Bar_RtAngle_7502_RGB.png" id="616" name="Google Shape;616;p104"/>
          <p:cNvPicPr preferRelativeResize="0"/>
          <p:nvPr/>
        </p:nvPicPr>
        <p:blipFill rotWithShape="1">
          <a:blip r:embed="rId4">
            <a:alphaModFix/>
          </a:blip>
          <a:srcRect b="0" l="0" r="0" t="0"/>
          <a:stretch/>
        </p:blipFill>
        <p:spPr>
          <a:xfrm>
            <a:off x="813587" y="4006085"/>
            <a:ext cx="2264489" cy="112762"/>
          </a:xfrm>
          <a:prstGeom prst="rect">
            <a:avLst/>
          </a:prstGeom>
          <a:noFill/>
          <a:ln>
            <a:noFill/>
          </a:ln>
        </p:spPr>
      </p:pic>
    </p:spTree>
  </p:cSld>
  <p:clrMapOvr>
    <a:masterClrMapping/>
  </p:clrMapOvr>
</p:sldLayout>
</file>

<file path=ppt/slideLayouts/slideLayout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Subheader + Content">
  <p:cSld name="Header + Subheader + Content">
    <p:spTree>
      <p:nvGrpSpPr>
        <p:cNvPr id="617" name="Shape 617"/>
        <p:cNvGrpSpPr/>
        <p:nvPr/>
      </p:nvGrpSpPr>
      <p:grpSpPr>
        <a:xfrm>
          <a:off x="0" y="0"/>
          <a:ext cx="0" cy="0"/>
          <a:chOff x="0" y="0"/>
          <a:chExt cx="0" cy="0"/>
        </a:xfrm>
      </p:grpSpPr>
      <p:sp>
        <p:nvSpPr>
          <p:cNvPr id="618" name="Google Shape;618;p105"/>
          <p:cNvSpPr txBox="1"/>
          <p:nvPr>
            <p:ph idx="1" type="body"/>
          </p:nvPr>
        </p:nvSpPr>
        <p:spPr>
          <a:xfrm>
            <a:off x="671757" y="371510"/>
            <a:ext cx="8184600" cy="992100"/>
          </a:xfrm>
          <a:prstGeom prst="rect">
            <a:avLst/>
          </a:prstGeom>
          <a:noFill/>
          <a:ln>
            <a:noFill/>
          </a:ln>
        </p:spPr>
        <p:txBody>
          <a:bodyPr anchorCtr="0" anchor="b" bIns="91425" lIns="91425" spcFirstLastPara="1" rIns="91425" wrap="square" tIns="91425">
            <a:noAutofit/>
          </a:bodyPr>
          <a:lstStyle>
            <a:lvl1pPr indent="-419100" lvl="0" marL="457200" marR="0" rtl="0" algn="l">
              <a:lnSpc>
                <a:spcPct val="90000"/>
              </a:lnSpc>
              <a:spcBef>
                <a:spcPts val="600"/>
              </a:spcBef>
              <a:spcAft>
                <a:spcPts val="0"/>
              </a:spcAft>
              <a:buClr>
                <a:srgbClr val="4B2E83"/>
              </a:buClr>
              <a:buSzPts val="3000"/>
              <a:buFont typeface="Arial"/>
              <a:buChar char="●"/>
              <a:defRPr b="0" i="0" sz="3000" u="none" cap="none" strike="noStrike">
                <a:solidFill>
                  <a:srgbClr val="4B2E83"/>
                </a:solidFill>
                <a:latin typeface="Open Sans"/>
                <a:ea typeface="Open Sans"/>
                <a:cs typeface="Open Sans"/>
                <a:sym typeface="Open Sans"/>
              </a:defRPr>
            </a:lvl1pPr>
            <a:lvl2pPr indent="-406400" lvl="1" marL="914400" marR="0" rtl="0" algn="l">
              <a:lnSpc>
                <a:spcPct val="100000"/>
              </a:lnSpc>
              <a:spcBef>
                <a:spcPts val="560"/>
              </a:spcBef>
              <a:spcAft>
                <a:spcPts val="0"/>
              </a:spcAft>
              <a:buClr>
                <a:srgbClr val="E8D3A2"/>
              </a:buClr>
              <a:buSzPts val="2800"/>
              <a:buFont typeface="Arial"/>
              <a:buChar char="○"/>
              <a:defRPr b="0" i="0" sz="2800" u="none" cap="none" strike="noStrike">
                <a:solidFill>
                  <a:srgbClr val="E8D3A2"/>
                </a:solidFill>
                <a:latin typeface="Encode Sans Condensed Thin"/>
                <a:ea typeface="Encode Sans Condensed Thin"/>
                <a:cs typeface="Encode Sans Condensed Thin"/>
                <a:sym typeface="Encode Sans Condensed Thin"/>
              </a:defRPr>
            </a:lvl2pPr>
            <a:lvl3pPr indent="-381000" lvl="2" marL="1371600" marR="0" rtl="0" algn="l">
              <a:lnSpc>
                <a:spcPct val="100000"/>
              </a:lnSpc>
              <a:spcBef>
                <a:spcPts val="480"/>
              </a:spcBef>
              <a:spcAft>
                <a:spcPts val="0"/>
              </a:spcAft>
              <a:buClr>
                <a:srgbClr val="E8D3A2"/>
              </a:buClr>
              <a:buSzPts val="2400"/>
              <a:buFont typeface="Arial"/>
              <a:buChar char="■"/>
              <a:defRPr b="0" i="0" sz="2400" u="none" cap="none" strike="noStrike">
                <a:solidFill>
                  <a:srgbClr val="E8D3A2"/>
                </a:solidFill>
                <a:latin typeface="Encode Sans Condensed Thin"/>
                <a:ea typeface="Encode Sans Condensed Thin"/>
                <a:cs typeface="Encode Sans Condensed Thin"/>
                <a:sym typeface="Encode Sans Condensed Thin"/>
              </a:defRPr>
            </a:lvl3pPr>
            <a:lvl4pPr indent="-355600" lvl="3" marL="18288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Condensed Thin"/>
                <a:ea typeface="Encode Sans Condensed Thin"/>
                <a:cs typeface="Encode Sans Condensed Thin"/>
                <a:sym typeface="Encode Sans Condensed Thin"/>
              </a:defRPr>
            </a:lvl4pPr>
            <a:lvl5pPr indent="-355600" lvl="4" marL="22860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Condensed Thin"/>
                <a:ea typeface="Encode Sans Condensed Thin"/>
                <a:cs typeface="Encode Sans Condensed Thin"/>
                <a:sym typeface="Encode Sans Condensed Thin"/>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19" name="Google Shape;619;p105"/>
          <p:cNvSpPr txBox="1"/>
          <p:nvPr>
            <p:ph idx="2" type="body"/>
          </p:nvPr>
        </p:nvSpPr>
        <p:spPr>
          <a:xfrm>
            <a:off x="659305" y="2320239"/>
            <a:ext cx="8197200" cy="3810000"/>
          </a:xfrm>
          <a:prstGeom prst="rect">
            <a:avLst/>
          </a:prstGeom>
          <a:noFill/>
          <a:ln>
            <a:noFill/>
          </a:ln>
        </p:spPr>
        <p:txBody>
          <a:bodyPr anchorCtr="0" anchor="t" bIns="91425" lIns="91425" spcFirstLastPara="1" rIns="91425" wrap="square" tIns="91425">
            <a:noAutofit/>
          </a:bodyPr>
          <a:lstStyle>
            <a:lvl1pPr indent="-381000" lvl="0" marL="457200" marR="0" rtl="0" algn="l">
              <a:lnSpc>
                <a:spcPct val="100000"/>
              </a:lnSpc>
              <a:spcBef>
                <a:spcPts val="480"/>
              </a:spcBef>
              <a:spcAft>
                <a:spcPts val="0"/>
              </a:spcAft>
              <a:buClr>
                <a:srgbClr val="4B2E83"/>
              </a:buClr>
              <a:buSzPts val="2400"/>
              <a:buFont typeface="Merriweather Sans"/>
              <a:buChar char="&gt;"/>
              <a:defRPr b="1" i="0" sz="2400" u="none" cap="none" strike="noStrike">
                <a:solidFill>
                  <a:srgbClr val="4B2E83"/>
                </a:solidFill>
                <a:latin typeface="Open Sans"/>
                <a:ea typeface="Open Sans"/>
                <a:cs typeface="Open Sans"/>
                <a:sym typeface="Open Sans"/>
              </a:defRPr>
            </a:lvl1pPr>
            <a:lvl2pPr indent="-355600" lvl="1" marL="914400" marR="0" rtl="0" algn="l">
              <a:lnSpc>
                <a:spcPct val="100000"/>
              </a:lnSpc>
              <a:spcBef>
                <a:spcPts val="400"/>
              </a:spcBef>
              <a:spcAft>
                <a:spcPts val="0"/>
              </a:spcAft>
              <a:buClr>
                <a:srgbClr val="4B2E83"/>
              </a:buClr>
              <a:buSzPts val="2000"/>
              <a:buFont typeface="Arial"/>
              <a:buChar char="–"/>
              <a:defRPr b="1" i="0" sz="2000" u="none" cap="none" strike="noStrike">
                <a:solidFill>
                  <a:srgbClr val="4B2E83"/>
                </a:solidFill>
                <a:latin typeface="Open Sans"/>
                <a:ea typeface="Open Sans"/>
                <a:cs typeface="Open Sans"/>
                <a:sym typeface="Open Sans"/>
              </a:defRPr>
            </a:lvl2pPr>
            <a:lvl3pPr indent="-342900" lvl="2" marL="1371600" marR="0" rtl="0" algn="l">
              <a:lnSpc>
                <a:spcPct val="100000"/>
              </a:lnSpc>
              <a:spcBef>
                <a:spcPts val="360"/>
              </a:spcBef>
              <a:spcAft>
                <a:spcPts val="0"/>
              </a:spcAft>
              <a:buClr>
                <a:srgbClr val="4B2E83"/>
              </a:buClr>
              <a:buSzPts val="1800"/>
              <a:buFont typeface="Merriweather Sans"/>
              <a:buChar char="&gt;"/>
              <a:defRPr b="1" i="0" sz="1800" u="none" cap="none" strike="noStrike">
                <a:solidFill>
                  <a:srgbClr val="4B2E83"/>
                </a:solidFill>
                <a:latin typeface="Open Sans"/>
                <a:ea typeface="Open Sans"/>
                <a:cs typeface="Open Sans"/>
                <a:sym typeface="Open Sans"/>
              </a:defRPr>
            </a:lvl3pPr>
            <a:lvl4pPr indent="-330200" lvl="3" marL="1828800" marR="0" rtl="0" algn="l">
              <a:lnSpc>
                <a:spcPct val="100000"/>
              </a:lnSpc>
              <a:spcBef>
                <a:spcPts val="320"/>
              </a:spcBef>
              <a:spcAft>
                <a:spcPts val="0"/>
              </a:spcAft>
              <a:buClr>
                <a:srgbClr val="4B2E83"/>
              </a:buClr>
              <a:buSzPts val="1600"/>
              <a:buFont typeface="Arial"/>
              <a:buChar char="–"/>
              <a:defRPr b="1" i="0" sz="1600" u="none" cap="none" strike="noStrike">
                <a:solidFill>
                  <a:srgbClr val="4B2E83"/>
                </a:solidFill>
                <a:latin typeface="Open Sans"/>
                <a:ea typeface="Open Sans"/>
                <a:cs typeface="Open Sans"/>
                <a:sym typeface="Open Sans"/>
              </a:defRPr>
            </a:lvl4pPr>
            <a:lvl5pPr indent="-317500" lvl="4" marL="2286000" marR="0" rtl="0" algn="l">
              <a:lnSpc>
                <a:spcPct val="100000"/>
              </a:lnSpc>
              <a:spcBef>
                <a:spcPts val="280"/>
              </a:spcBef>
              <a:spcAft>
                <a:spcPts val="0"/>
              </a:spcAft>
              <a:buClr>
                <a:srgbClr val="4B2E83"/>
              </a:buClr>
              <a:buSzPts val="1400"/>
              <a:buFont typeface="Merriweather Sans"/>
              <a:buChar char="&gt;"/>
              <a:defRPr b="1" i="0" sz="1400" u="none" cap="none" strike="noStrike">
                <a:solidFill>
                  <a:srgbClr val="4B2E83"/>
                </a:solidFill>
                <a:latin typeface="Open Sans"/>
                <a:ea typeface="Open Sans"/>
                <a:cs typeface="Open Sans"/>
                <a:sym typeface="Open Sans"/>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20" name="Google Shape;620;p105"/>
          <p:cNvSpPr txBox="1"/>
          <p:nvPr>
            <p:ph idx="3" type="body"/>
          </p:nvPr>
        </p:nvSpPr>
        <p:spPr>
          <a:xfrm>
            <a:off x="671757" y="1730667"/>
            <a:ext cx="8184600" cy="411300"/>
          </a:xfrm>
          <a:prstGeom prst="rect">
            <a:avLst/>
          </a:prstGeom>
          <a:noFill/>
          <a:ln>
            <a:noFill/>
          </a:ln>
        </p:spPr>
        <p:txBody>
          <a:bodyPr anchorCtr="0" anchor="t" bIns="91425" lIns="91425" spcFirstLastPara="1" rIns="91425" wrap="square" tIns="91425">
            <a:noAutofit/>
          </a:bodyPr>
          <a:lstStyle>
            <a:lvl1pPr indent="-381000" lvl="0" marL="457200" marR="0" rtl="0" algn="l">
              <a:lnSpc>
                <a:spcPct val="90000"/>
              </a:lnSpc>
              <a:spcBef>
                <a:spcPts val="480"/>
              </a:spcBef>
              <a:spcAft>
                <a:spcPts val="0"/>
              </a:spcAft>
              <a:buClr>
                <a:srgbClr val="4B2E83"/>
              </a:buClr>
              <a:buSzPts val="2400"/>
              <a:buFont typeface="Arial"/>
              <a:buChar char="●"/>
              <a:defRPr b="0" i="0" sz="2400" u="none" cap="none" strike="noStrike">
                <a:solidFill>
                  <a:srgbClr val="4B2E83"/>
                </a:solidFill>
                <a:latin typeface="Open Sans"/>
                <a:ea typeface="Open Sans"/>
                <a:cs typeface="Open Sans"/>
                <a:sym typeface="Open Sans"/>
              </a:defRPr>
            </a:lvl1pPr>
            <a:lvl2pPr indent="-406400" lvl="1" marL="914400" marR="0" rtl="0" algn="l">
              <a:lnSpc>
                <a:spcPct val="100000"/>
              </a:lnSpc>
              <a:spcBef>
                <a:spcPts val="560"/>
              </a:spcBef>
              <a:spcAft>
                <a:spcPts val="0"/>
              </a:spcAft>
              <a:buClr>
                <a:srgbClr val="E8D3A2"/>
              </a:buClr>
              <a:buSzPts val="2800"/>
              <a:buFont typeface="Arial"/>
              <a:buChar char="○"/>
              <a:defRPr b="0" i="0" sz="2800" u="none" cap="none" strike="noStrike">
                <a:solidFill>
                  <a:srgbClr val="E8D3A2"/>
                </a:solidFill>
                <a:latin typeface="Encode Sans Condensed Thin"/>
                <a:ea typeface="Encode Sans Condensed Thin"/>
                <a:cs typeface="Encode Sans Condensed Thin"/>
                <a:sym typeface="Encode Sans Condensed Thin"/>
              </a:defRPr>
            </a:lvl2pPr>
            <a:lvl3pPr indent="-381000" lvl="2" marL="1371600" marR="0" rtl="0" algn="l">
              <a:lnSpc>
                <a:spcPct val="100000"/>
              </a:lnSpc>
              <a:spcBef>
                <a:spcPts val="480"/>
              </a:spcBef>
              <a:spcAft>
                <a:spcPts val="0"/>
              </a:spcAft>
              <a:buClr>
                <a:srgbClr val="E8D3A2"/>
              </a:buClr>
              <a:buSzPts val="2400"/>
              <a:buFont typeface="Arial"/>
              <a:buChar char="■"/>
              <a:defRPr b="0" i="0" sz="2400" u="none" cap="none" strike="noStrike">
                <a:solidFill>
                  <a:srgbClr val="E8D3A2"/>
                </a:solidFill>
                <a:latin typeface="Encode Sans Condensed Thin"/>
                <a:ea typeface="Encode Sans Condensed Thin"/>
                <a:cs typeface="Encode Sans Condensed Thin"/>
                <a:sym typeface="Encode Sans Condensed Thin"/>
              </a:defRPr>
            </a:lvl3pPr>
            <a:lvl4pPr indent="-355600" lvl="3" marL="18288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Condensed Thin"/>
                <a:ea typeface="Encode Sans Condensed Thin"/>
                <a:cs typeface="Encode Sans Condensed Thin"/>
                <a:sym typeface="Encode Sans Condensed Thin"/>
              </a:defRPr>
            </a:lvl4pPr>
            <a:lvl5pPr indent="-355600" lvl="4" marL="22860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Condensed Thin"/>
                <a:ea typeface="Encode Sans Condensed Thin"/>
                <a:cs typeface="Encode Sans Condensed Thin"/>
                <a:sym typeface="Encode Sans Condensed Thin"/>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Wordmark_center_Purple_HEX.png" id="621" name="Google Shape;621;p105"/>
          <p:cNvPicPr preferRelativeResize="0"/>
          <p:nvPr/>
        </p:nvPicPr>
        <p:blipFill rotWithShape="1">
          <a:blip r:embed="rId2">
            <a:alphaModFix/>
          </a:blip>
          <a:srcRect b="0" l="0" r="0" t="0"/>
          <a:stretch/>
        </p:blipFill>
        <p:spPr>
          <a:xfrm>
            <a:off x="6382155" y="6487457"/>
            <a:ext cx="2407146" cy="163360"/>
          </a:xfrm>
          <a:prstGeom prst="rect">
            <a:avLst/>
          </a:prstGeom>
          <a:noFill/>
          <a:ln>
            <a:noFill/>
          </a:ln>
        </p:spPr>
      </p:pic>
      <p:pic>
        <p:nvPicPr>
          <p:cNvPr descr="Bar_RtAngle_7502_RGB.png" id="622" name="Google Shape;622;p105"/>
          <p:cNvPicPr preferRelativeResize="0"/>
          <p:nvPr/>
        </p:nvPicPr>
        <p:blipFill rotWithShape="1">
          <a:blip r:embed="rId3">
            <a:alphaModFix/>
          </a:blip>
          <a:srcRect b="0" l="0" r="0" t="0"/>
          <a:stretch/>
        </p:blipFill>
        <p:spPr>
          <a:xfrm>
            <a:off x="784225" y="1437805"/>
            <a:ext cx="1346402" cy="67046"/>
          </a:xfrm>
          <a:prstGeom prst="rect">
            <a:avLst/>
          </a:prstGeom>
          <a:noFill/>
          <a:ln>
            <a:noFill/>
          </a:ln>
        </p:spPr>
      </p:pic>
    </p:spTree>
  </p:cSld>
  <p:clrMapOvr>
    <a:masterClrMapping/>
  </p:clrMapOvr>
</p:sldLayout>
</file>

<file path=ppt/slideLayouts/slideLayout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Graphic">
  <p:cSld name="Header + Graphic">
    <p:spTree>
      <p:nvGrpSpPr>
        <p:cNvPr id="623" name="Shape 623"/>
        <p:cNvGrpSpPr/>
        <p:nvPr/>
      </p:nvGrpSpPr>
      <p:grpSpPr>
        <a:xfrm>
          <a:off x="0" y="0"/>
          <a:ext cx="0" cy="0"/>
          <a:chOff x="0" y="0"/>
          <a:chExt cx="0" cy="0"/>
        </a:xfrm>
      </p:grpSpPr>
      <p:sp>
        <p:nvSpPr>
          <p:cNvPr id="624" name="Google Shape;624;p106"/>
          <p:cNvSpPr/>
          <p:nvPr>
            <p:ph idx="2" type="chart"/>
          </p:nvPr>
        </p:nvSpPr>
        <p:spPr>
          <a:xfrm>
            <a:off x="766763" y="1736725"/>
            <a:ext cx="8021700" cy="4432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480"/>
              </a:spcBef>
              <a:spcAft>
                <a:spcPts val="0"/>
              </a:spcAft>
              <a:buClr>
                <a:srgbClr val="999999"/>
              </a:buClr>
              <a:buSzPts val="2400"/>
              <a:buFont typeface="Arial"/>
              <a:buNone/>
              <a:defRPr b="0" i="1" sz="2400" u="none" cap="none" strike="noStrike">
                <a:solidFill>
                  <a:srgbClr val="999999"/>
                </a:solidFill>
                <a:latin typeface="Open Sans Light"/>
                <a:ea typeface="Open Sans Light"/>
                <a:cs typeface="Open Sans Light"/>
                <a:sym typeface="Open Sans Light"/>
              </a:defRPr>
            </a:lvl1pPr>
            <a:lvl2pPr lvl="1"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lvl="2"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lvl="3"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lvl="4"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lvl="5"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lvl="6"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lvl="7"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lvl="8"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25" name="Google Shape;625;p106"/>
          <p:cNvSpPr txBox="1"/>
          <p:nvPr>
            <p:ph idx="1" type="body"/>
          </p:nvPr>
        </p:nvSpPr>
        <p:spPr>
          <a:xfrm>
            <a:off x="671757" y="371510"/>
            <a:ext cx="8184600" cy="992100"/>
          </a:xfrm>
          <a:prstGeom prst="rect">
            <a:avLst/>
          </a:prstGeom>
          <a:noFill/>
          <a:ln>
            <a:noFill/>
          </a:ln>
        </p:spPr>
        <p:txBody>
          <a:bodyPr anchorCtr="0" anchor="b" bIns="91425" lIns="91425" spcFirstLastPara="1" rIns="91425" wrap="square" tIns="91425">
            <a:noAutofit/>
          </a:bodyPr>
          <a:lstStyle>
            <a:lvl1pPr indent="-419100" lvl="0" marL="457200" marR="0" rtl="0" algn="l">
              <a:lnSpc>
                <a:spcPct val="90000"/>
              </a:lnSpc>
              <a:spcBef>
                <a:spcPts val="600"/>
              </a:spcBef>
              <a:spcAft>
                <a:spcPts val="0"/>
              </a:spcAft>
              <a:buClr>
                <a:srgbClr val="4B2E83"/>
              </a:buClr>
              <a:buSzPts val="3000"/>
              <a:buFont typeface="Arial"/>
              <a:buChar char="●"/>
              <a:defRPr b="0" i="0" sz="3000" u="none" cap="none" strike="noStrike">
                <a:solidFill>
                  <a:srgbClr val="4B2E83"/>
                </a:solidFill>
                <a:latin typeface="Open Sans"/>
                <a:ea typeface="Open Sans"/>
                <a:cs typeface="Open Sans"/>
                <a:sym typeface="Open Sans"/>
              </a:defRPr>
            </a:lvl1pPr>
            <a:lvl2pPr indent="-406400" lvl="1" marL="914400" marR="0" rtl="0" algn="l">
              <a:lnSpc>
                <a:spcPct val="100000"/>
              </a:lnSpc>
              <a:spcBef>
                <a:spcPts val="560"/>
              </a:spcBef>
              <a:spcAft>
                <a:spcPts val="0"/>
              </a:spcAft>
              <a:buClr>
                <a:srgbClr val="E8D3A2"/>
              </a:buClr>
              <a:buSzPts val="2800"/>
              <a:buFont typeface="Arial"/>
              <a:buChar char="○"/>
              <a:defRPr b="0" i="0" sz="2800" u="none" cap="none" strike="noStrike">
                <a:solidFill>
                  <a:srgbClr val="E8D3A2"/>
                </a:solidFill>
                <a:latin typeface="Encode Sans Condensed Thin"/>
                <a:ea typeface="Encode Sans Condensed Thin"/>
                <a:cs typeface="Encode Sans Condensed Thin"/>
                <a:sym typeface="Encode Sans Condensed Thin"/>
              </a:defRPr>
            </a:lvl2pPr>
            <a:lvl3pPr indent="-381000" lvl="2" marL="1371600" marR="0" rtl="0" algn="l">
              <a:lnSpc>
                <a:spcPct val="100000"/>
              </a:lnSpc>
              <a:spcBef>
                <a:spcPts val="480"/>
              </a:spcBef>
              <a:spcAft>
                <a:spcPts val="0"/>
              </a:spcAft>
              <a:buClr>
                <a:srgbClr val="E8D3A2"/>
              </a:buClr>
              <a:buSzPts val="2400"/>
              <a:buFont typeface="Arial"/>
              <a:buChar char="■"/>
              <a:defRPr b="0" i="0" sz="2400" u="none" cap="none" strike="noStrike">
                <a:solidFill>
                  <a:srgbClr val="E8D3A2"/>
                </a:solidFill>
                <a:latin typeface="Encode Sans Condensed Thin"/>
                <a:ea typeface="Encode Sans Condensed Thin"/>
                <a:cs typeface="Encode Sans Condensed Thin"/>
                <a:sym typeface="Encode Sans Condensed Thin"/>
              </a:defRPr>
            </a:lvl3pPr>
            <a:lvl4pPr indent="-355600" lvl="3" marL="18288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Condensed Thin"/>
                <a:ea typeface="Encode Sans Condensed Thin"/>
                <a:cs typeface="Encode Sans Condensed Thin"/>
                <a:sym typeface="Encode Sans Condensed Thin"/>
              </a:defRPr>
            </a:lvl4pPr>
            <a:lvl5pPr indent="-355600" lvl="4" marL="22860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Condensed Thin"/>
                <a:ea typeface="Encode Sans Condensed Thin"/>
                <a:cs typeface="Encode Sans Condensed Thin"/>
                <a:sym typeface="Encode Sans Condensed Thin"/>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Wordmark_center_Purple_HEX.png" id="626" name="Google Shape;626;p106"/>
          <p:cNvPicPr preferRelativeResize="0"/>
          <p:nvPr/>
        </p:nvPicPr>
        <p:blipFill rotWithShape="1">
          <a:blip r:embed="rId2">
            <a:alphaModFix/>
          </a:blip>
          <a:srcRect b="0" l="0" r="0" t="0"/>
          <a:stretch/>
        </p:blipFill>
        <p:spPr>
          <a:xfrm>
            <a:off x="6363105" y="6487457"/>
            <a:ext cx="2407146" cy="163360"/>
          </a:xfrm>
          <a:prstGeom prst="rect">
            <a:avLst/>
          </a:prstGeom>
          <a:noFill/>
          <a:ln>
            <a:noFill/>
          </a:ln>
        </p:spPr>
      </p:pic>
      <p:pic>
        <p:nvPicPr>
          <p:cNvPr descr="Bar_RtAngle_7502_RGB.png" id="627" name="Google Shape;627;p106"/>
          <p:cNvPicPr preferRelativeResize="0"/>
          <p:nvPr/>
        </p:nvPicPr>
        <p:blipFill rotWithShape="1">
          <a:blip r:embed="rId3">
            <a:alphaModFix/>
          </a:blip>
          <a:srcRect b="0" l="0" r="0" t="0"/>
          <a:stretch/>
        </p:blipFill>
        <p:spPr>
          <a:xfrm>
            <a:off x="784225" y="1437805"/>
            <a:ext cx="1346402" cy="67046"/>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2.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2" Type="http://schemas.openxmlformats.org/officeDocument/2006/relationships/theme" Target="../theme/theme5.xml"/><Relationship Id="rId9" Type="http://schemas.openxmlformats.org/officeDocument/2006/relationships/slideLayout" Target="../slideLayouts/slideLayout31.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theme" Target="../theme/theme9.xml"/></Relationships>
</file>

<file path=ppt/slideMasters/_rels/slideMaster5.xml.rels><?xml version="1.0" encoding="UTF-8" standalone="yes"?><Relationships xmlns="http://schemas.openxmlformats.org/package/2006/relationships"><Relationship Id="rId20" Type="http://schemas.openxmlformats.org/officeDocument/2006/relationships/slideLayout" Target="../slideLayouts/slideLayout57.xml"/><Relationship Id="rId11" Type="http://schemas.openxmlformats.org/officeDocument/2006/relationships/slideLayout" Target="../slideLayouts/slideLayout48.xml"/><Relationship Id="rId22" Type="http://schemas.openxmlformats.org/officeDocument/2006/relationships/slideLayout" Target="../slideLayouts/slideLayout59.xml"/><Relationship Id="rId10" Type="http://schemas.openxmlformats.org/officeDocument/2006/relationships/slideLayout" Target="../slideLayouts/slideLayout47.xml"/><Relationship Id="rId21" Type="http://schemas.openxmlformats.org/officeDocument/2006/relationships/slideLayout" Target="../slideLayouts/slideLayout58.xml"/><Relationship Id="rId13" Type="http://schemas.openxmlformats.org/officeDocument/2006/relationships/slideLayout" Target="../slideLayouts/slideLayout50.xml"/><Relationship Id="rId24" Type="http://schemas.openxmlformats.org/officeDocument/2006/relationships/theme" Target="../theme/theme4.xml"/><Relationship Id="rId12" Type="http://schemas.openxmlformats.org/officeDocument/2006/relationships/slideLayout" Target="../slideLayouts/slideLayout49.xml"/><Relationship Id="rId23" Type="http://schemas.openxmlformats.org/officeDocument/2006/relationships/slideLayout" Target="../slideLayouts/slideLayout60.xml"/><Relationship Id="rId1" Type="http://schemas.openxmlformats.org/officeDocument/2006/relationships/slideLayout" Target="../slideLayouts/slideLayout38.xml"/><Relationship Id="rId2" Type="http://schemas.openxmlformats.org/officeDocument/2006/relationships/slideLayout" Target="../slideLayouts/slideLayout39.xml"/><Relationship Id="rId3" Type="http://schemas.openxmlformats.org/officeDocument/2006/relationships/slideLayout" Target="../slideLayouts/slideLayout40.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5" Type="http://schemas.openxmlformats.org/officeDocument/2006/relationships/slideLayout" Target="../slideLayouts/slideLayout52.xml"/><Relationship Id="rId14" Type="http://schemas.openxmlformats.org/officeDocument/2006/relationships/slideLayout" Target="../slideLayouts/slideLayout51.xml"/><Relationship Id="rId17" Type="http://schemas.openxmlformats.org/officeDocument/2006/relationships/slideLayout" Target="../slideLayouts/slideLayout54.xml"/><Relationship Id="rId16" Type="http://schemas.openxmlformats.org/officeDocument/2006/relationships/slideLayout" Target="../slideLayouts/slideLayout53.xml"/><Relationship Id="rId5" Type="http://schemas.openxmlformats.org/officeDocument/2006/relationships/slideLayout" Target="../slideLayouts/slideLayout42.xml"/><Relationship Id="rId19" Type="http://schemas.openxmlformats.org/officeDocument/2006/relationships/slideLayout" Target="../slideLayouts/slideLayout56.xml"/><Relationship Id="rId6" Type="http://schemas.openxmlformats.org/officeDocument/2006/relationships/slideLayout" Target="../slideLayouts/slideLayout43.xml"/><Relationship Id="rId18" Type="http://schemas.openxmlformats.org/officeDocument/2006/relationships/slideLayout" Target="../slideLayouts/slideLayout55.xml"/><Relationship Id="rId7" Type="http://schemas.openxmlformats.org/officeDocument/2006/relationships/slideLayout" Target="../slideLayouts/slideLayout44.xml"/><Relationship Id="rId8"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20" Type="http://schemas.openxmlformats.org/officeDocument/2006/relationships/slideLayout" Target="../slideLayouts/slideLayout80.xml"/><Relationship Id="rId22" Type="http://schemas.openxmlformats.org/officeDocument/2006/relationships/slideLayout" Target="../slideLayouts/slideLayout82.xml"/><Relationship Id="rId21" Type="http://schemas.openxmlformats.org/officeDocument/2006/relationships/slideLayout" Target="../slideLayouts/slideLayout81.xml"/><Relationship Id="rId24" Type="http://schemas.openxmlformats.org/officeDocument/2006/relationships/slideLayout" Target="../slideLayouts/slideLayout84.xml"/><Relationship Id="rId23" Type="http://schemas.openxmlformats.org/officeDocument/2006/relationships/slideLayout" Target="../slideLayouts/slideLayout83.xml"/><Relationship Id="rId1" Type="http://schemas.openxmlformats.org/officeDocument/2006/relationships/slideLayout" Target="../slideLayouts/slideLayout61.xml"/><Relationship Id="rId2" Type="http://schemas.openxmlformats.org/officeDocument/2006/relationships/slideLayout" Target="../slideLayouts/slideLayout62.xml"/><Relationship Id="rId3" Type="http://schemas.openxmlformats.org/officeDocument/2006/relationships/slideLayout" Target="../slideLayouts/slideLayout63.xml"/><Relationship Id="rId4" Type="http://schemas.openxmlformats.org/officeDocument/2006/relationships/slideLayout" Target="../slideLayouts/slideLayout64.xml"/><Relationship Id="rId9" Type="http://schemas.openxmlformats.org/officeDocument/2006/relationships/slideLayout" Target="../slideLayouts/slideLayout69.xml"/><Relationship Id="rId25" Type="http://schemas.openxmlformats.org/officeDocument/2006/relationships/theme" Target="../theme/theme10.xml"/><Relationship Id="rId5" Type="http://schemas.openxmlformats.org/officeDocument/2006/relationships/slideLayout" Target="../slideLayouts/slideLayout65.xml"/><Relationship Id="rId6" Type="http://schemas.openxmlformats.org/officeDocument/2006/relationships/slideLayout" Target="../slideLayouts/slideLayout66.xml"/><Relationship Id="rId7" Type="http://schemas.openxmlformats.org/officeDocument/2006/relationships/slideLayout" Target="../slideLayouts/slideLayout67.xml"/><Relationship Id="rId8" Type="http://schemas.openxmlformats.org/officeDocument/2006/relationships/slideLayout" Target="../slideLayouts/slideLayout68.xml"/><Relationship Id="rId11" Type="http://schemas.openxmlformats.org/officeDocument/2006/relationships/slideLayout" Target="../slideLayouts/slideLayout71.xml"/><Relationship Id="rId10" Type="http://schemas.openxmlformats.org/officeDocument/2006/relationships/slideLayout" Target="../slideLayouts/slideLayout70.xml"/><Relationship Id="rId13" Type="http://schemas.openxmlformats.org/officeDocument/2006/relationships/slideLayout" Target="../slideLayouts/slideLayout73.xml"/><Relationship Id="rId12" Type="http://schemas.openxmlformats.org/officeDocument/2006/relationships/slideLayout" Target="../slideLayouts/slideLayout72.xml"/><Relationship Id="rId15" Type="http://schemas.openxmlformats.org/officeDocument/2006/relationships/slideLayout" Target="../slideLayouts/slideLayout75.xml"/><Relationship Id="rId14" Type="http://schemas.openxmlformats.org/officeDocument/2006/relationships/slideLayout" Target="../slideLayouts/slideLayout74.xml"/><Relationship Id="rId17" Type="http://schemas.openxmlformats.org/officeDocument/2006/relationships/slideLayout" Target="../slideLayouts/slideLayout77.xml"/><Relationship Id="rId16" Type="http://schemas.openxmlformats.org/officeDocument/2006/relationships/slideLayout" Target="../slideLayouts/slideLayout76.xml"/><Relationship Id="rId19" Type="http://schemas.openxmlformats.org/officeDocument/2006/relationships/slideLayout" Target="../slideLayouts/slideLayout79.xml"/><Relationship Id="rId18" Type="http://schemas.openxmlformats.org/officeDocument/2006/relationships/slideLayout" Target="../slideLayouts/slideLayout78.xml"/></Relationships>
</file>

<file path=ppt/slideMasters/_rels/slideMaster7.xml.rels><?xml version="1.0" encoding="UTF-8" standalone="yes"?><Relationships xmlns="http://schemas.openxmlformats.org/package/2006/relationships"><Relationship Id="rId1" Type="http://schemas.openxmlformats.org/officeDocument/2006/relationships/slideLayout" Target="../slideLayouts/slideLayout85.xml"/><Relationship Id="rId2" Type="http://schemas.openxmlformats.org/officeDocument/2006/relationships/slideLayout" Target="../slideLayouts/slideLayout86.xml"/><Relationship Id="rId3" Type="http://schemas.openxmlformats.org/officeDocument/2006/relationships/slideLayout" Target="../slideLayouts/slideLayout87.xml"/><Relationship Id="rId4" Type="http://schemas.openxmlformats.org/officeDocument/2006/relationships/slideLayout" Target="../slideLayouts/slideLayout88.xml"/><Relationship Id="rId5"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1" Type="http://schemas.openxmlformats.org/officeDocument/2006/relationships/slideLayout" Target="../slideLayouts/slideLayout89.xml"/><Relationship Id="rId2" Type="http://schemas.openxmlformats.org/officeDocument/2006/relationships/slideLayout" Target="../slideLayouts/slideLayout90.xml"/><Relationship Id="rId3" Type="http://schemas.openxmlformats.org/officeDocument/2006/relationships/slideLayout" Target="../slideLayouts/slideLayout91.xml"/><Relationship Id="rId4" Type="http://schemas.openxmlformats.org/officeDocument/2006/relationships/slideLayout" Target="../slideLayouts/slideLayout92.xml"/><Relationship Id="rId5" Type="http://schemas.openxmlformats.org/officeDocument/2006/relationships/slideLayout" Target="../slideLayouts/slideLayout93.xml"/><Relationship Id="rId6" Type="http://schemas.openxmlformats.org/officeDocument/2006/relationships/theme" Target="../theme/theme3.xml"/></Relationships>
</file>

<file path=ppt/slideMasters/_rels/slideMaster9.xml.rels><?xml version="1.0" encoding="UTF-8" standalone="yes"?><Relationships xmlns="http://schemas.openxmlformats.org/package/2006/relationships"><Relationship Id="rId1" Type="http://schemas.openxmlformats.org/officeDocument/2006/relationships/slideLayout" Target="../slideLayouts/slideLayout94.xml"/><Relationship Id="rId2" Type="http://schemas.openxmlformats.org/officeDocument/2006/relationships/slideLayout" Target="../slideLayouts/slideLayout95.xml"/><Relationship Id="rId3" Type="http://schemas.openxmlformats.org/officeDocument/2006/relationships/slideLayout" Target="../slideLayouts/slideLayout96.xml"/><Relationship Id="rId4" Type="http://schemas.openxmlformats.org/officeDocument/2006/relationships/slideLayout" Target="../slideLayouts/slideLayout97.xml"/><Relationship Id="rId5"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52" name="Google Shape;52;p13"/>
          <p:cNvSpPr txBox="1"/>
          <p:nvPr>
            <p:ph idx="1" type="body"/>
          </p:nvPr>
        </p:nvSpPr>
        <p:spPr>
          <a:xfrm>
            <a:off x="457200" y="1600200"/>
            <a:ext cx="8229600" cy="4526100"/>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3" name="Google Shape;53;p13"/>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4" name="Google Shape;54;p13"/>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5" name="Google Shape;55;p13"/>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5" name="Shape 125"/>
        <p:cNvGrpSpPr/>
        <p:nvPr/>
      </p:nvGrpSpPr>
      <p:grpSpPr>
        <a:xfrm>
          <a:off x="0" y="0"/>
          <a:ext cx="0" cy="0"/>
          <a:chOff x="0" y="0"/>
          <a:chExt cx="0" cy="0"/>
        </a:xfrm>
      </p:grpSpPr>
      <p:sp>
        <p:nvSpPr>
          <p:cNvPr id="126" name="Google Shape;126;p25"/>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127" name="Google Shape;127;p25"/>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8" name="Google Shape;128;p25"/>
          <p:cNvSpPr txBox="1"/>
          <p:nvPr>
            <p:ph idx="10" type="dt"/>
          </p:nvPr>
        </p:nvSpPr>
        <p:spPr>
          <a:xfrm>
            <a:off x="628650" y="6356351"/>
            <a:ext cx="2057400" cy="3651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9" name="Google Shape;129;p25"/>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0" name="Google Shape;130;p25"/>
          <p:cNvSpPr txBox="1"/>
          <p:nvPr>
            <p:ph idx="12" type="sldNum"/>
          </p:nvPr>
        </p:nvSpPr>
        <p:spPr>
          <a:xfrm>
            <a:off x="6457950" y="6356351"/>
            <a:ext cx="20574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B2E83"/>
        </a:solidFill>
      </p:bgPr>
    </p:bg>
    <p:spTree>
      <p:nvGrpSpPr>
        <p:cNvPr id="200" name="Shape 200"/>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81" r:id="rId1"/>
    <p:sldLayoutId id="2147483682" r:id="rId2"/>
    <p:sldLayoutId id="2147483683" r:id="rId3"/>
    <p:sldLayoutId id="2147483684"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22" name="Shape 222"/>
        <p:cNvGrpSpPr/>
        <p:nvPr/>
      </p:nvGrpSpPr>
      <p:grpSpPr>
        <a:xfrm>
          <a:off x="0" y="0"/>
          <a:ext cx="0" cy="0"/>
          <a:chOff x="0" y="0"/>
          <a:chExt cx="0" cy="0"/>
        </a:xfrm>
      </p:grpSpPr>
      <p:sp>
        <p:nvSpPr>
          <p:cNvPr id="223" name="Google Shape;223;p4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chemeClr val="dk1"/>
              </a:buClr>
              <a:buSzPts val="4400"/>
              <a:buFont typeface="Calibri"/>
              <a:buNone/>
              <a:defRPr b="1" i="0" sz="44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224" name="Google Shape;224;p42"/>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25" name="Google Shape;225;p42"/>
          <p:cNvSpPr txBox="1"/>
          <p:nvPr>
            <p:ph idx="12" type="sldNum"/>
          </p:nvPr>
        </p:nvSpPr>
        <p:spPr>
          <a:xfrm>
            <a:off x="91440" y="6428232"/>
            <a:ext cx="402300" cy="244500"/>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b="0" i="0" sz="1000" u="none" cap="none" strike="noStrike">
                <a:solidFill>
                  <a:srgbClr val="2A2A2D"/>
                </a:solidFill>
                <a:latin typeface="Calibri"/>
                <a:ea typeface="Calibri"/>
                <a:cs typeface="Calibri"/>
                <a:sym typeface="Calibri"/>
              </a:defRPr>
            </a:lvl1pPr>
            <a:lvl2pPr indent="0" lvl="1" marL="0" marR="0" rtl="0" algn="l">
              <a:spcBef>
                <a:spcPts val="0"/>
              </a:spcBef>
              <a:buNone/>
              <a:defRPr b="0" i="0" sz="1000" u="none" cap="none" strike="noStrike">
                <a:solidFill>
                  <a:srgbClr val="2A2A2D"/>
                </a:solidFill>
                <a:latin typeface="Calibri"/>
                <a:ea typeface="Calibri"/>
                <a:cs typeface="Calibri"/>
                <a:sym typeface="Calibri"/>
              </a:defRPr>
            </a:lvl2pPr>
            <a:lvl3pPr indent="0" lvl="2" marL="0" marR="0" rtl="0" algn="l">
              <a:spcBef>
                <a:spcPts val="0"/>
              </a:spcBef>
              <a:buNone/>
              <a:defRPr b="0" i="0" sz="1000" u="none" cap="none" strike="noStrike">
                <a:solidFill>
                  <a:srgbClr val="2A2A2D"/>
                </a:solidFill>
                <a:latin typeface="Calibri"/>
                <a:ea typeface="Calibri"/>
                <a:cs typeface="Calibri"/>
                <a:sym typeface="Calibri"/>
              </a:defRPr>
            </a:lvl3pPr>
            <a:lvl4pPr indent="0" lvl="3" marL="0" marR="0" rtl="0" algn="l">
              <a:spcBef>
                <a:spcPts val="0"/>
              </a:spcBef>
              <a:buNone/>
              <a:defRPr b="0" i="0" sz="1000" u="none" cap="none" strike="noStrike">
                <a:solidFill>
                  <a:srgbClr val="2A2A2D"/>
                </a:solidFill>
                <a:latin typeface="Calibri"/>
                <a:ea typeface="Calibri"/>
                <a:cs typeface="Calibri"/>
                <a:sym typeface="Calibri"/>
              </a:defRPr>
            </a:lvl4pPr>
            <a:lvl5pPr indent="0" lvl="4" marL="0" marR="0" rtl="0" algn="l">
              <a:spcBef>
                <a:spcPts val="0"/>
              </a:spcBef>
              <a:buNone/>
              <a:defRPr b="0" i="0" sz="1000" u="none" cap="none" strike="noStrike">
                <a:solidFill>
                  <a:srgbClr val="2A2A2D"/>
                </a:solidFill>
                <a:latin typeface="Calibri"/>
                <a:ea typeface="Calibri"/>
                <a:cs typeface="Calibri"/>
                <a:sym typeface="Calibri"/>
              </a:defRPr>
            </a:lvl5pPr>
            <a:lvl6pPr indent="0" lvl="5" marL="0" marR="0" rtl="0" algn="l">
              <a:spcBef>
                <a:spcPts val="0"/>
              </a:spcBef>
              <a:buNone/>
              <a:defRPr b="0" i="0" sz="1000" u="none" cap="none" strike="noStrike">
                <a:solidFill>
                  <a:srgbClr val="2A2A2D"/>
                </a:solidFill>
                <a:latin typeface="Calibri"/>
                <a:ea typeface="Calibri"/>
                <a:cs typeface="Calibri"/>
                <a:sym typeface="Calibri"/>
              </a:defRPr>
            </a:lvl6pPr>
            <a:lvl7pPr indent="0" lvl="6" marL="0" marR="0" rtl="0" algn="l">
              <a:spcBef>
                <a:spcPts val="0"/>
              </a:spcBef>
              <a:buNone/>
              <a:defRPr b="0" i="0" sz="1000" u="none" cap="none" strike="noStrike">
                <a:solidFill>
                  <a:srgbClr val="2A2A2D"/>
                </a:solidFill>
                <a:latin typeface="Calibri"/>
                <a:ea typeface="Calibri"/>
                <a:cs typeface="Calibri"/>
                <a:sym typeface="Calibri"/>
              </a:defRPr>
            </a:lvl7pPr>
            <a:lvl8pPr indent="0" lvl="7" marL="0" marR="0" rtl="0" algn="l">
              <a:spcBef>
                <a:spcPts val="0"/>
              </a:spcBef>
              <a:buNone/>
              <a:defRPr b="0" i="0" sz="1000" u="none" cap="none" strike="noStrike">
                <a:solidFill>
                  <a:srgbClr val="2A2A2D"/>
                </a:solidFill>
                <a:latin typeface="Calibri"/>
                <a:ea typeface="Calibri"/>
                <a:cs typeface="Calibri"/>
                <a:sym typeface="Calibri"/>
              </a:defRPr>
            </a:lvl8pPr>
            <a:lvl9pPr indent="0" lvl="8" marL="0" marR="0" rtl="0" algn="l">
              <a:spcBef>
                <a:spcPts val="0"/>
              </a:spcBef>
              <a:buNone/>
              <a:defRPr b="0" i="0" sz="1000" u="none" cap="none" strike="noStrike">
                <a:solidFill>
                  <a:srgbClr val="2A2A2D"/>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 id="2147483703" r:id="rId19"/>
    <p:sldLayoutId id="2147483704" r:id="rId20"/>
    <p:sldLayoutId id="2147483705" r:id="rId21"/>
    <p:sldLayoutId id="2147483706" r:id="rId22"/>
    <p:sldLayoutId id="2147483707" r:id="rId2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387" name="Shape 387"/>
        <p:cNvGrpSpPr/>
        <p:nvPr/>
      </p:nvGrpSpPr>
      <p:grpSpPr>
        <a:xfrm>
          <a:off x="0" y="0"/>
          <a:ext cx="0" cy="0"/>
          <a:chOff x="0" y="0"/>
          <a:chExt cx="0" cy="0"/>
        </a:xfrm>
      </p:grpSpPr>
      <p:sp>
        <p:nvSpPr>
          <p:cNvPr id="388" name="Google Shape;388;p6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chemeClr val="dk1"/>
              </a:buClr>
              <a:buSzPts val="4400"/>
              <a:buFont typeface="Calibri"/>
              <a:buNone/>
              <a:defRPr b="1" i="0" sz="44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389" name="Google Shape;389;p66"/>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390" name="Google Shape;390;p66"/>
          <p:cNvSpPr txBox="1"/>
          <p:nvPr>
            <p:ph idx="12" type="sldNum"/>
          </p:nvPr>
        </p:nvSpPr>
        <p:spPr>
          <a:xfrm>
            <a:off x="91440" y="6428232"/>
            <a:ext cx="402300" cy="244500"/>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1pPr>
            <a:lvl2pPr indent="0" lvl="1"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2pPr>
            <a:lvl3pPr indent="0" lvl="2"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3pPr>
            <a:lvl4pPr indent="0" lvl="3"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4pPr>
            <a:lvl5pPr indent="0" lvl="4"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5pPr>
            <a:lvl6pPr indent="0" lvl="5"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6pPr>
            <a:lvl7pPr indent="0" lvl="6"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7pPr>
            <a:lvl8pPr indent="0" lvl="7"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8pPr>
            <a:lvl9pPr indent="0" lvl="8"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 id="2147483724" r:id="rId17"/>
    <p:sldLayoutId id="2147483725" r:id="rId18"/>
    <p:sldLayoutId id="2147483726" r:id="rId19"/>
    <p:sldLayoutId id="2147483727" r:id="rId20"/>
    <p:sldLayoutId id="2147483728" r:id="rId21"/>
    <p:sldLayoutId id="2147483729" r:id="rId22"/>
    <p:sldLayoutId id="2147483730" r:id="rId23"/>
    <p:sldLayoutId id="2147483731" r:id="rId2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556" name="Shape 556"/>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732" r:id="rId1"/>
    <p:sldLayoutId id="2147483733" r:id="rId2"/>
    <p:sldLayoutId id="2147483734" r:id="rId3"/>
    <p:sldLayoutId id="2147483735"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B2E83"/>
        </a:solidFill>
      </p:bgPr>
    </p:bg>
    <p:spTree>
      <p:nvGrpSpPr>
        <p:cNvPr id="578" name="Shape 578"/>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736" r:id="rId1"/>
    <p:sldLayoutId id="2147483737" r:id="rId2"/>
    <p:sldLayoutId id="2147483738" r:id="rId3"/>
    <p:sldLayoutId id="2147483739" r:id="rId4"/>
    <p:sldLayoutId id="2147483740"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606" name="Shape 606"/>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741" r:id="rId1"/>
    <p:sldLayoutId id="2147483742" r:id="rId2"/>
    <p:sldLayoutId id="2147483743" r:id="rId3"/>
    <p:sldLayoutId id="2147483744"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 Id="rId3" Type="http://schemas.openxmlformats.org/officeDocument/2006/relationships/hyperlink" Target="https://washington.zoom.us/j/346891888" TargetMode="External"/><Relationship Id="rId4" Type="http://schemas.openxmlformats.org/officeDocument/2006/relationships/hyperlink" Target="mailto:kirsten5@uw.edu" TargetMode="External"/><Relationship Id="rId9" Type="http://schemas.openxmlformats.org/officeDocument/2006/relationships/hyperlink" Target="mailto:claudiac@uw.edu" TargetMode="External"/><Relationship Id="rId5" Type="http://schemas.openxmlformats.org/officeDocument/2006/relationships/hyperlink" Target="mailto:smcastro@uw.edu" TargetMode="External"/><Relationship Id="rId6" Type="http://schemas.openxmlformats.org/officeDocument/2006/relationships/hyperlink" Target="mailto:gcafco@uw.edu" TargetMode="External"/><Relationship Id="rId7" Type="http://schemas.openxmlformats.org/officeDocument/2006/relationships/hyperlink" Target="mailto:kemoe@uw.edu" TargetMode="External"/><Relationship Id="rId8" Type="http://schemas.openxmlformats.org/officeDocument/2006/relationships/hyperlink" Target="mailto:rayhsu@uw.edu" TargetMode="External"/><Relationship Id="rId11" Type="http://schemas.openxmlformats.org/officeDocument/2006/relationships/hyperlink" Target="mailto:stomski@uw.edu" TargetMode="External"/><Relationship Id="rId10" Type="http://schemas.openxmlformats.org/officeDocument/2006/relationships/hyperlink" Target="mailto:ellefson@uw.edu" TargetMode="External"/><Relationship Id="rId13" Type="http://schemas.openxmlformats.org/officeDocument/2006/relationships/hyperlink" Target="mailto:gcafco@uw.edu" TargetMode="External"/><Relationship Id="rId12" Type="http://schemas.openxmlformats.org/officeDocument/2006/relationships/hyperlink" Target="mailto:corehelp@uw.edu" TargetMode="External"/><Relationship Id="rId14" Type="http://schemas.openxmlformats.org/officeDocument/2006/relationships/hyperlink" Target="mailto:gcahelp@uw.edu"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5.xml"/><Relationship Id="rId2" Type="http://schemas.openxmlformats.org/officeDocument/2006/relationships/notesSlide" Target="../notesSlides/notesSlide10.xml"/><Relationship Id="rId3" Type="http://schemas.openxmlformats.org/officeDocument/2006/relationships/hyperlink" Target="https://www.nsf.gov/bfa/dias/policy/fedrtc/rtcoverlay_nov20.pdf" TargetMode="External"/><Relationship Id="rId4" Type="http://schemas.openxmlformats.org/officeDocument/2006/relationships/hyperlink" Target="https://www.nsf.gov/bfa/dias/policy/fedrtc/appendix_a.pdf" TargetMode="External"/><Relationship Id="rId5" Type="http://schemas.openxmlformats.org/officeDocument/2006/relationships/hyperlink" Target="https://www.nsf.gov/bfa/dias/policy/fedrtc/agencyimpstatements_nov20.pdf"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5.xml"/><Relationship Id="rId2" Type="http://schemas.openxmlformats.org/officeDocument/2006/relationships/notesSlide" Target="../notesSlides/notesSlide11.xml"/><Relationship Id="rId3" Type="http://schemas.openxmlformats.org/officeDocument/2006/relationships/hyperlink" Target="mailto:gcafco@uw.edu" TargetMode="External"/><Relationship Id="rId4" Type="http://schemas.openxmlformats.org/officeDocument/2006/relationships/hyperlink" Target="https://finance.uw.edu/pafc/" TargetMode="External"/><Relationship Id="rId5" Type="http://schemas.openxmlformats.org/officeDocument/2006/relationships/hyperlink" Target="mailto:andra2@uw.edu" TargetMode="External"/><Relationship Id="rId6" Type="http://schemas.openxmlformats.org/officeDocument/2006/relationships/hyperlink" Target="mailto:mgard4@uw.eud"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2.xml"/><Relationship Id="rId3" Type="http://schemas.openxmlformats.org/officeDocument/2006/relationships/image" Target="../media/image24.g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3.xml"/><Relationship Id="rId3" Type="http://schemas.openxmlformats.org/officeDocument/2006/relationships/image" Target="../media/image30.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4.xml"/><Relationship Id="rId3" Type="http://schemas.openxmlformats.org/officeDocument/2006/relationships/image" Target="../media/image27.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6.xml"/><Relationship Id="rId3" Type="http://schemas.openxmlformats.org/officeDocument/2006/relationships/hyperlink" Target="https://www.iths.org/investigators/services/bmi/redcap/" TargetMode="External"/><Relationship Id="rId4" Type="http://schemas.openxmlformats.org/officeDocument/2006/relationships/image" Target="../media/image26.png"/><Relationship Id="rId5" Type="http://schemas.openxmlformats.org/officeDocument/2006/relationships/image" Target="../media/image2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7.xml"/><Relationship Id="rId3" Type="http://schemas.openxmlformats.org/officeDocument/2006/relationships/image" Target="../media/image2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8.xml"/><Relationship Id="rId3" Type="http://schemas.openxmlformats.org/officeDocument/2006/relationships/image" Target="../media/image25.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9.xml"/><Relationship Id="rId3" Type="http://schemas.openxmlformats.org/officeDocument/2006/relationships/hyperlink" Target="https://www.iths.org/investigators/services/bmi/redcap/" TargetMode="External"/><Relationship Id="rId4" Type="http://schemas.openxmlformats.org/officeDocument/2006/relationships/hyperlink" Target="https://www.washington.edu/research/policies/guidance-electronic-informed-consent/" TargetMode="External"/><Relationship Id="rId5" Type="http://schemas.openxmlformats.org/officeDocument/2006/relationships/hyperlink" Target="https://www.washington.edu/research/forms-and-templates/template-consent-form-standar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0.xml"/><Relationship Id="rId3" Type="http://schemas.openxmlformats.org/officeDocument/2006/relationships/hyperlink" Target="https://www.washington.edu/research/hsd/special-topics/subject-payment/" TargetMode="External"/><Relationship Id="rId4" Type="http://schemas.openxmlformats.org/officeDocument/2006/relationships/image" Target="../media/image23.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1.xml"/><Relationship Id="rId3" Type="http://schemas.openxmlformats.org/officeDocument/2006/relationships/image" Target="../media/image31.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9.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4.xml"/><Relationship Id="rId2" Type="http://schemas.openxmlformats.org/officeDocument/2006/relationships/notesSlide" Target="../notesSlides/notesSlide23.xml"/><Relationship Id="rId3" Type="http://schemas.openxmlformats.org/officeDocument/2006/relationships/hyperlink" Target="https://www.congress.gov/bill/115th-congress/house-bill/5515/text#toc-H4350A53097BD46409287451A50C4F397"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4.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28.xml"/><Relationship Id="rId3" Type="http://schemas.openxmlformats.org/officeDocument/2006/relationships/hyperlink" Target="mailto:core@uw.edu" TargetMode="External"/><Relationship Id="rId4" Type="http://schemas.openxmlformats.org/officeDocument/2006/relationships/hyperlink" Target="mailto:andra2@uw.edu"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29.xml"/><Relationship Id="rId3" Type="http://schemas.openxmlformats.org/officeDocument/2006/relationships/hyperlink" Target="https://uwresearch.gosignmeup.com/public/Course/browse?courseid=3159" TargetMode="External"/><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32.xml"/><Relationship Id="rId3" Type="http://schemas.openxmlformats.org/officeDocument/2006/relationships/image" Target="../media/image3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34.xml"/><Relationship Id="rId3" Type="http://schemas.openxmlformats.org/officeDocument/2006/relationships/image" Target="../media/image3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35.xml"/><Relationship Id="rId3" Type="http://schemas.openxmlformats.org/officeDocument/2006/relationships/image" Target="../media/image3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37.xml"/><Relationship Id="rId3" Type="http://schemas.openxmlformats.org/officeDocument/2006/relationships/image" Target="../media/image36.png"/><Relationship Id="rId4" Type="http://schemas.openxmlformats.org/officeDocument/2006/relationships/hyperlink" Target="https://finance.uw.edu/gca/cost-share" TargetMode="External"/><Relationship Id="rId5" Type="http://schemas.openxmlformats.org/officeDocument/2006/relationships/hyperlink" Target="https://finance.uw.edu/pafc/cost-share-videos"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38.xml"/><Relationship Id="rId3" Type="http://schemas.openxmlformats.org/officeDocument/2006/relationships/hyperlink" Target="mailto:corehelp@uw.edu" TargetMode="External"/><Relationship Id="rId4" Type="http://schemas.openxmlformats.org/officeDocument/2006/relationships/hyperlink" Target="mailto:gcafco@uw.edu"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1.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5.xml"/><Relationship Id="rId2" Type="http://schemas.openxmlformats.org/officeDocument/2006/relationships/notesSlide" Target="../notesSlides/notesSlide4.xml"/><Relationship Id="rId3" Type="http://schemas.openxmlformats.org/officeDocument/2006/relationships/hyperlink" Target="https://www.nsf.gov/awards/managing/rtc.jsp"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5.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5.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5.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5.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5.xml"/><Relationship Id="rId2" Type="http://schemas.openxmlformats.org/officeDocument/2006/relationships/notesSlide" Target="../notesSlides/notesSlide44.xml"/><Relationship Id="rId3" Type="http://schemas.openxmlformats.org/officeDocument/2006/relationships/hyperlink" Target="mailto:gcahelp@uw.edu" TargetMode="External"/><Relationship Id="rId4" Type="http://schemas.openxmlformats.org/officeDocument/2006/relationships/hyperlink" Target="https://finance.uw.edu/gca/gca-home"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9.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94.xml"/><Relationship Id="rId2" Type="http://schemas.openxmlformats.org/officeDocument/2006/relationships/notesSlide" Target="../notesSlides/notesSlide46.xml"/><Relationship Id="rId3" Type="http://schemas.openxmlformats.org/officeDocument/2006/relationships/image" Target="../media/image40.jpg"/><Relationship Id="rId4" Type="http://schemas.openxmlformats.org/officeDocument/2006/relationships/hyperlink" Target="https://www.washington.edu/research/myresearch-lifecycle/manage/award-changes/budget-extensions/#request"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94.xml"/><Relationship Id="rId2" Type="http://schemas.openxmlformats.org/officeDocument/2006/relationships/notesSlide" Target="../notesSlides/notesSlide47.xml"/><Relationship Id="rId3" Type="http://schemas.openxmlformats.org/officeDocument/2006/relationships/image" Target="../media/image37.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94.xml"/><Relationship Id="rId2" Type="http://schemas.openxmlformats.org/officeDocument/2006/relationships/notesSlide" Target="../notesSlides/notesSlide48.xml"/><Relationship Id="rId3" Type="http://schemas.openxmlformats.org/officeDocument/2006/relationships/image" Target="../media/image38.jpg"/><Relationship Id="rId4" Type="http://schemas.openxmlformats.org/officeDocument/2006/relationships/image" Target="../media/image39.png"/><Relationship Id="rId5" Type="http://schemas.openxmlformats.org/officeDocument/2006/relationships/hyperlink" Target="https://finance.uw.edu/gca/gca-home"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94.xml"/><Relationship Id="rId2" Type="http://schemas.openxmlformats.org/officeDocument/2006/relationships/notesSlide" Target="../notesSlides/notesSlide49.xml"/><Relationship Id="rId3" Type="http://schemas.openxmlformats.org/officeDocument/2006/relationships/hyperlink" Target="mailto:gcahelp@uw.edu"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5.xml"/><Relationship Id="rId2" Type="http://schemas.openxmlformats.org/officeDocument/2006/relationships/notesSlide" Target="../notesSlides/notesSlide7.xml"/><Relationship Id="rId3" Type="http://schemas.openxmlformats.org/officeDocument/2006/relationships/hyperlink" Target="https://www.nsf.gov/bfa/dias/policy/fedrtc/appendix_a.pdf"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2" name="Shape 632"/>
        <p:cNvGrpSpPr/>
        <p:nvPr/>
      </p:nvGrpSpPr>
      <p:grpSpPr>
        <a:xfrm>
          <a:off x="0" y="0"/>
          <a:ext cx="0" cy="0"/>
          <a:chOff x="0" y="0"/>
          <a:chExt cx="0" cy="0"/>
        </a:xfrm>
      </p:grpSpPr>
      <p:graphicFrame>
        <p:nvGraphicFramePr>
          <p:cNvPr id="633" name="Google Shape;633;p107"/>
          <p:cNvGraphicFramePr/>
          <p:nvPr/>
        </p:nvGraphicFramePr>
        <p:xfrm>
          <a:off x="0" y="0"/>
          <a:ext cx="3000000" cy="3000000"/>
        </p:xfrm>
        <a:graphic>
          <a:graphicData uri="http://schemas.openxmlformats.org/drawingml/2006/table">
            <a:tbl>
              <a:tblPr bandRow="1" firstCol="1" firstRow="1">
                <a:noFill/>
                <a:tableStyleId>{1778D515-B237-4FBC-9BBD-32A5902B1930}</a:tableStyleId>
              </a:tblPr>
              <a:tblGrid>
                <a:gridCol w="3635275"/>
                <a:gridCol w="2985825"/>
                <a:gridCol w="1343625"/>
                <a:gridCol w="1179275"/>
              </a:tblGrid>
              <a:tr h="463650">
                <a:tc gridSpan="4">
                  <a:txBody>
                    <a:bodyPr/>
                    <a:lstStyle/>
                    <a:p>
                      <a:pPr indent="0" lvl="0" marL="0" marR="0" rtl="0" algn="ctr">
                        <a:lnSpc>
                          <a:spcPct val="100000"/>
                        </a:lnSpc>
                        <a:spcBef>
                          <a:spcPts val="0"/>
                        </a:spcBef>
                        <a:spcAft>
                          <a:spcPts val="0"/>
                        </a:spcAft>
                        <a:buClr>
                          <a:srgbClr val="5F497A"/>
                        </a:buClr>
                        <a:buSzPts val="3000"/>
                        <a:buFont typeface="Calibri"/>
                        <a:buNone/>
                      </a:pPr>
                      <a:r>
                        <a:rPr b="0" lang="en" sz="3000" u="none" cap="none" strike="noStrike">
                          <a:solidFill>
                            <a:srgbClr val="5F497A"/>
                          </a:solidFill>
                          <a:latin typeface="Calibri"/>
                          <a:ea typeface="Calibri"/>
                          <a:cs typeface="Calibri"/>
                          <a:sym typeface="Calibri"/>
                        </a:rPr>
                        <a:t>MRAM </a:t>
                      </a:r>
                      <a:r>
                        <a:rPr b="0" lang="en" sz="3000" u="none" cap="none" strike="noStrike">
                          <a:solidFill>
                            <a:srgbClr val="BFBFBF"/>
                          </a:solidFill>
                          <a:latin typeface="Calibri"/>
                          <a:ea typeface="Calibri"/>
                          <a:cs typeface="Calibri"/>
                          <a:sym typeface="Calibri"/>
                        </a:rPr>
                        <a:t>|</a:t>
                      </a:r>
                      <a:r>
                        <a:rPr b="0" lang="en" sz="3000" u="none" cap="none" strike="noStrike">
                          <a:solidFill>
                            <a:srgbClr val="5F497A"/>
                          </a:solidFill>
                          <a:latin typeface="Calibri"/>
                          <a:ea typeface="Calibri"/>
                          <a:cs typeface="Calibri"/>
                          <a:sym typeface="Calibri"/>
                        </a:rPr>
                        <a:t> Monthly Research Administration Meeting </a:t>
                      </a:r>
                      <a:endParaRPr/>
                    </a:p>
                  </a:txBody>
                  <a:tcPr marT="0" marB="0" marR="68575" marL="685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hMerge="1"/>
                <a:tc hMerge="1"/>
                <a:tc hMerge="1"/>
              </a:tr>
              <a:tr h="1690350">
                <a:tc gridSpan="4">
                  <a:txBody>
                    <a:bodyPr/>
                    <a:lstStyle/>
                    <a:p>
                      <a:pPr indent="0" lvl="0" marL="0" marR="0" rtl="0" algn="ctr">
                        <a:lnSpc>
                          <a:spcPct val="100000"/>
                        </a:lnSpc>
                        <a:spcBef>
                          <a:spcPts val="0"/>
                        </a:spcBef>
                        <a:spcAft>
                          <a:spcPts val="0"/>
                        </a:spcAft>
                        <a:buClr>
                          <a:schemeClr val="dk1"/>
                        </a:buClr>
                        <a:buSzPts val="800"/>
                        <a:buFont typeface="Calibri"/>
                        <a:buNone/>
                      </a:pPr>
                      <a:r>
                        <a:t/>
                      </a:r>
                      <a:endParaRPr b="0" sz="800" u="none" cap="none" strike="noStrike">
                        <a:solidFill>
                          <a:srgbClr val="5F497A"/>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1600"/>
                        <a:buFont typeface="Calibri"/>
                        <a:buNone/>
                      </a:pPr>
                      <a:r>
                        <a:t/>
                      </a:r>
                      <a:endParaRPr b="0" sz="1600" u="none" cap="none" strike="noStrike">
                        <a:solidFill>
                          <a:srgbClr val="5F497A"/>
                        </a:solidFill>
                        <a:latin typeface="Calibri"/>
                        <a:ea typeface="Calibri"/>
                        <a:cs typeface="Calibri"/>
                        <a:sym typeface="Calibri"/>
                      </a:endParaRPr>
                    </a:p>
                    <a:p>
                      <a:pPr indent="0" lvl="0" marL="0" marR="0" rtl="0" algn="ctr">
                        <a:lnSpc>
                          <a:spcPct val="100000"/>
                        </a:lnSpc>
                        <a:spcBef>
                          <a:spcPts val="0"/>
                        </a:spcBef>
                        <a:spcAft>
                          <a:spcPts val="0"/>
                        </a:spcAft>
                        <a:buClr>
                          <a:srgbClr val="5F497A"/>
                        </a:buClr>
                        <a:buSzPts val="1400"/>
                        <a:buFont typeface="Calibri"/>
                        <a:buNone/>
                      </a:pPr>
                      <a:r>
                        <a:rPr b="0" lang="en">
                          <a:solidFill>
                            <a:srgbClr val="5F497A"/>
                          </a:solidFill>
                        </a:rPr>
                        <a:t>December 10</a:t>
                      </a:r>
                      <a:r>
                        <a:rPr b="0" lang="en">
                          <a:solidFill>
                            <a:srgbClr val="5F497A"/>
                          </a:solidFill>
                        </a:rPr>
                        <a:t>, 2020</a:t>
                      </a:r>
                      <a:endParaRPr/>
                    </a:p>
                    <a:p>
                      <a:pPr indent="0" lvl="0" marL="0" marR="0" rtl="0" algn="ctr">
                        <a:lnSpc>
                          <a:spcPct val="100000"/>
                        </a:lnSpc>
                        <a:spcBef>
                          <a:spcPts val="0"/>
                        </a:spcBef>
                        <a:spcAft>
                          <a:spcPts val="0"/>
                        </a:spcAft>
                        <a:buClr>
                          <a:srgbClr val="5F497A"/>
                        </a:buClr>
                        <a:buSzPts val="1400"/>
                        <a:buFont typeface="Calibri"/>
                        <a:buNone/>
                      </a:pPr>
                      <a:r>
                        <a:rPr b="0" lang="en" sz="1400" u="none" cap="none" strike="noStrike">
                          <a:solidFill>
                            <a:srgbClr val="5F497A"/>
                          </a:solidFill>
                          <a:latin typeface="Calibri"/>
                          <a:ea typeface="Calibri"/>
                          <a:cs typeface="Calibri"/>
                          <a:sym typeface="Calibri"/>
                        </a:rPr>
                        <a:t>9:00 </a:t>
                      </a:r>
                      <a:r>
                        <a:rPr b="0" lang="en">
                          <a:solidFill>
                            <a:srgbClr val="5F497A"/>
                          </a:solidFill>
                        </a:rPr>
                        <a:t>AM </a:t>
                      </a:r>
                      <a:r>
                        <a:rPr b="0" lang="en" sz="1400" u="none" cap="none" strike="noStrike">
                          <a:solidFill>
                            <a:srgbClr val="5F497A"/>
                          </a:solidFill>
                          <a:latin typeface="Calibri"/>
                          <a:ea typeface="Calibri"/>
                          <a:cs typeface="Calibri"/>
                          <a:sym typeface="Calibri"/>
                        </a:rPr>
                        <a:t>– 10:</a:t>
                      </a:r>
                      <a:r>
                        <a:rPr b="0" lang="en">
                          <a:solidFill>
                            <a:srgbClr val="5F497A"/>
                          </a:solidFill>
                        </a:rPr>
                        <a:t>30</a:t>
                      </a:r>
                      <a:r>
                        <a:rPr b="0" lang="en" sz="1400" u="none" cap="none" strike="noStrike">
                          <a:solidFill>
                            <a:srgbClr val="5F497A"/>
                          </a:solidFill>
                          <a:latin typeface="Calibri"/>
                          <a:ea typeface="Calibri"/>
                          <a:cs typeface="Calibri"/>
                          <a:sym typeface="Calibri"/>
                        </a:rPr>
                        <a:t> AM</a:t>
                      </a:r>
                      <a:endParaRPr b="0" sz="1400" u="none" cap="none" strike="noStrike">
                        <a:solidFill>
                          <a:srgbClr val="5F497A"/>
                        </a:solidFill>
                        <a:latin typeface="Calibri"/>
                        <a:ea typeface="Calibri"/>
                        <a:cs typeface="Calibri"/>
                        <a:sym typeface="Calibri"/>
                      </a:endParaRPr>
                    </a:p>
                    <a:p>
                      <a:pPr indent="0" lvl="0" marL="0" rtl="0" algn="ctr">
                        <a:spcBef>
                          <a:spcPts val="0"/>
                        </a:spcBef>
                        <a:spcAft>
                          <a:spcPts val="0"/>
                        </a:spcAft>
                        <a:buClr>
                          <a:srgbClr val="5F497A"/>
                        </a:buClr>
                        <a:buSzPts val="1200"/>
                        <a:buFont typeface="Calibri"/>
                        <a:buNone/>
                      </a:pPr>
                      <a:r>
                        <a:rPr lang="en">
                          <a:solidFill>
                            <a:srgbClr val="5F497A"/>
                          </a:solidFill>
                        </a:rPr>
                        <a:t>HOSTED REMOTELY</a:t>
                      </a:r>
                      <a:endParaRPr>
                        <a:solidFill>
                          <a:srgbClr val="5F497A"/>
                        </a:solidFill>
                      </a:endParaRPr>
                    </a:p>
                    <a:p>
                      <a:pPr indent="0" lvl="0" marL="0" rtl="0" algn="ctr">
                        <a:spcBef>
                          <a:spcPts val="0"/>
                        </a:spcBef>
                        <a:spcAft>
                          <a:spcPts val="0"/>
                        </a:spcAft>
                        <a:buClr>
                          <a:srgbClr val="5F497A"/>
                        </a:buClr>
                        <a:buSzPts val="1400"/>
                        <a:buFont typeface="Calibri"/>
                        <a:buNone/>
                      </a:pPr>
                      <a:r>
                        <a:rPr b="0" lang="en">
                          <a:solidFill>
                            <a:srgbClr val="5F497A"/>
                          </a:solidFill>
                        </a:rPr>
                        <a:t>Join the LIVE Webinar</a:t>
                      </a:r>
                      <a:r>
                        <a:rPr lang="en">
                          <a:solidFill>
                            <a:srgbClr val="5F497A"/>
                          </a:solidFill>
                        </a:rPr>
                        <a:t>: </a:t>
                      </a:r>
                      <a:r>
                        <a:rPr lang="en" u="sng">
                          <a:solidFill>
                            <a:schemeClr val="hlink"/>
                          </a:solidFill>
                          <a:hlinkClick r:id="rId3"/>
                        </a:rPr>
                        <a:t>https://washington.zoom.us/j/346891888</a:t>
                      </a:r>
                      <a:endParaRPr b="0" sz="1200">
                        <a:solidFill>
                          <a:srgbClr val="5F497A"/>
                        </a:solidFill>
                      </a:endParaRPr>
                    </a:p>
                    <a:p>
                      <a:pPr indent="0" lvl="0" marL="0" marR="0" rtl="0" algn="ctr">
                        <a:lnSpc>
                          <a:spcPct val="100000"/>
                        </a:lnSpc>
                        <a:spcBef>
                          <a:spcPts val="0"/>
                        </a:spcBef>
                        <a:spcAft>
                          <a:spcPts val="0"/>
                        </a:spcAft>
                        <a:buClr>
                          <a:schemeClr val="dk1"/>
                        </a:buClr>
                        <a:buSzPts val="1600"/>
                        <a:buFont typeface="Calibri"/>
                        <a:buNone/>
                      </a:pPr>
                      <a:r>
                        <a:t/>
                      </a:r>
                      <a:endParaRPr b="0" sz="1600" u="none" cap="none" strike="noStrike">
                        <a:solidFill>
                          <a:srgbClr val="5F497A"/>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400"/>
                        <a:buFont typeface="Calibri"/>
                        <a:buNone/>
                      </a:pPr>
                      <a:r>
                        <a:t/>
                      </a:r>
                      <a:endParaRPr b="1" sz="1400" u="none" cap="none" strike="noStrike">
                        <a:solidFill>
                          <a:schemeClr val="lt1"/>
                        </a:solidFill>
                        <a:latin typeface="Arial"/>
                        <a:ea typeface="Arial"/>
                        <a:cs typeface="Arial"/>
                        <a:sym typeface="Arial"/>
                      </a:endParaRPr>
                    </a:p>
                  </a:txBody>
                  <a:tcPr marT="0" marB="0" marR="68575" marL="685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hMerge="1"/>
                <a:tc hMerge="1"/>
                <a:tc hMerge="1"/>
              </a:tr>
              <a:tr h="251150">
                <a:tc>
                  <a:txBody>
                    <a:bodyPr/>
                    <a:lstStyle/>
                    <a:p>
                      <a:pPr indent="0" lvl="0" marL="0" marR="0" rtl="0" algn="l">
                        <a:lnSpc>
                          <a:spcPct val="100000"/>
                        </a:lnSpc>
                        <a:spcBef>
                          <a:spcPts val="0"/>
                        </a:spcBef>
                        <a:spcAft>
                          <a:spcPts val="0"/>
                        </a:spcAft>
                        <a:buClr>
                          <a:schemeClr val="lt1"/>
                        </a:buClr>
                        <a:buSzPts val="1600"/>
                        <a:buFont typeface="Calibri"/>
                        <a:buNone/>
                      </a:pPr>
                      <a:r>
                        <a:rPr b="0" lang="en" sz="1600" u="none" cap="none" strike="noStrike">
                          <a:solidFill>
                            <a:schemeClr val="lt1"/>
                          </a:solidFill>
                        </a:rPr>
                        <a:t>TOPIC </a:t>
                      </a:r>
                      <a:endParaRPr b="0" sz="1600" u="none" cap="none" strike="noStrike">
                        <a:solidFill>
                          <a:schemeClr val="lt1"/>
                        </a:solidFill>
                        <a:latin typeface="Arial"/>
                        <a:ea typeface="Arial"/>
                        <a:cs typeface="Arial"/>
                        <a:sym typeface="Arial"/>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5F497A"/>
                    </a:solidFill>
                  </a:tcPr>
                </a:tc>
                <a:tc>
                  <a:txBody>
                    <a:bodyPr/>
                    <a:lstStyle/>
                    <a:p>
                      <a:pPr indent="0" lvl="0" marL="0" marR="0" rtl="0" algn="l">
                        <a:lnSpc>
                          <a:spcPct val="100000"/>
                        </a:lnSpc>
                        <a:spcBef>
                          <a:spcPts val="0"/>
                        </a:spcBef>
                        <a:spcAft>
                          <a:spcPts val="0"/>
                        </a:spcAft>
                        <a:buClr>
                          <a:schemeClr val="lt1"/>
                        </a:buClr>
                        <a:buSzPts val="1600"/>
                        <a:buFont typeface="Calibri"/>
                        <a:buNone/>
                      </a:pPr>
                      <a:r>
                        <a:rPr b="0" lang="en" sz="1600" u="none" cap="none" strike="noStrike">
                          <a:solidFill>
                            <a:schemeClr val="lt1"/>
                          </a:solidFill>
                        </a:rPr>
                        <a:t>PRESENTER</a:t>
                      </a:r>
                      <a:endParaRPr b="0" sz="1600" u="none" cap="none" strike="noStrike">
                        <a:solidFill>
                          <a:schemeClr val="lt1"/>
                        </a:solidFill>
                        <a:latin typeface="Arial"/>
                        <a:ea typeface="Arial"/>
                        <a:cs typeface="Arial"/>
                        <a:sym typeface="Arial"/>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5F497A"/>
                    </a:solidFill>
                  </a:tcPr>
                </a:tc>
                <a:tc>
                  <a:txBody>
                    <a:bodyPr/>
                    <a:lstStyle/>
                    <a:p>
                      <a:pPr indent="0" lvl="0" marL="0" marR="0" rtl="0" algn="l">
                        <a:lnSpc>
                          <a:spcPct val="100000"/>
                        </a:lnSpc>
                        <a:spcBef>
                          <a:spcPts val="0"/>
                        </a:spcBef>
                        <a:spcAft>
                          <a:spcPts val="0"/>
                        </a:spcAft>
                        <a:buClr>
                          <a:schemeClr val="lt1"/>
                        </a:buClr>
                        <a:buSzPts val="1600"/>
                        <a:buFont typeface="Calibri"/>
                        <a:buNone/>
                      </a:pPr>
                      <a:r>
                        <a:rPr lang="en" sz="1600">
                          <a:solidFill>
                            <a:schemeClr val="lt1"/>
                          </a:solidFill>
                        </a:rPr>
                        <a:t> </a:t>
                      </a:r>
                      <a:r>
                        <a:rPr b="0" lang="en" sz="1600" u="none" cap="none" strike="noStrike">
                          <a:solidFill>
                            <a:schemeClr val="lt1"/>
                          </a:solidFill>
                        </a:rPr>
                        <a:t>EMAIL </a:t>
                      </a:r>
                      <a:endParaRPr b="0" sz="1600" u="none" cap="none" strike="noStrike">
                        <a:solidFill>
                          <a:schemeClr val="lt1"/>
                        </a:solidFill>
                        <a:latin typeface="Arial"/>
                        <a:ea typeface="Arial"/>
                        <a:cs typeface="Arial"/>
                        <a:sym typeface="Arial"/>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5F497A"/>
                    </a:solidFill>
                  </a:tcPr>
                </a:tc>
                <a:tc>
                  <a:txBody>
                    <a:bodyPr/>
                    <a:lstStyle/>
                    <a:p>
                      <a:pPr indent="0" lvl="0" marL="0" marR="0" rtl="0" algn="ctr">
                        <a:lnSpc>
                          <a:spcPct val="100000"/>
                        </a:lnSpc>
                        <a:spcBef>
                          <a:spcPts val="0"/>
                        </a:spcBef>
                        <a:spcAft>
                          <a:spcPts val="0"/>
                        </a:spcAft>
                        <a:buClr>
                          <a:schemeClr val="lt1"/>
                        </a:buClr>
                        <a:buSzPts val="1600"/>
                        <a:buFont typeface="Calibri"/>
                        <a:buNone/>
                      </a:pPr>
                      <a:r>
                        <a:rPr b="0" lang="en" sz="1600" u="none" cap="none" strike="noStrike">
                          <a:solidFill>
                            <a:schemeClr val="lt1"/>
                          </a:solidFill>
                        </a:rPr>
                        <a:t>MIN</a:t>
                      </a:r>
                      <a:endParaRPr b="0" sz="1600" u="none" cap="none" strike="noStrike">
                        <a:solidFill>
                          <a:schemeClr val="lt1"/>
                        </a:solidFill>
                        <a:latin typeface="Arial"/>
                        <a:ea typeface="Arial"/>
                        <a:cs typeface="Arial"/>
                        <a:sym typeface="Arial"/>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5F497A"/>
                    </a:solidFill>
                  </a:tcPr>
                </a:tc>
              </a:tr>
              <a:tr h="309100">
                <a:tc>
                  <a:txBody>
                    <a:bodyPr/>
                    <a:lstStyle/>
                    <a:p>
                      <a:pPr indent="0" lvl="0" marL="0" marR="0" rtl="0" algn="l">
                        <a:lnSpc>
                          <a:spcPct val="100000"/>
                        </a:lnSpc>
                        <a:spcBef>
                          <a:spcPts val="0"/>
                        </a:spcBef>
                        <a:spcAft>
                          <a:spcPts val="0"/>
                        </a:spcAft>
                        <a:buClr>
                          <a:srgbClr val="3F3F3F"/>
                        </a:buClr>
                        <a:buSzPts val="1400"/>
                        <a:buFont typeface="Calibri"/>
                        <a:buNone/>
                      </a:pPr>
                      <a:r>
                        <a:rPr b="0" lang="en" sz="1400" u="none" cap="none" strike="noStrike">
                          <a:solidFill>
                            <a:srgbClr val="3F3F3F"/>
                          </a:solidFill>
                          <a:latin typeface="Calibri"/>
                          <a:ea typeface="Calibri"/>
                          <a:cs typeface="Calibri"/>
                          <a:sym typeface="Calibri"/>
                        </a:rPr>
                        <a:t>Welcome</a:t>
                      </a:r>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rPr b="1" lang="en" sz="1000" u="none" cap="none" strike="noStrike">
                          <a:solidFill>
                            <a:srgbClr val="3F3F3F"/>
                          </a:solidFill>
                          <a:latin typeface="Calibri"/>
                          <a:ea typeface="Calibri"/>
                          <a:cs typeface="Calibri"/>
                          <a:sym typeface="Calibri"/>
                        </a:rPr>
                        <a:t>Kirsten DeFries</a:t>
                      </a:r>
                      <a:endParaRPr b="1" sz="1000" u="none" cap="none" strike="noStrike">
                        <a:solidFill>
                          <a:srgbClr val="3F3F3F"/>
                        </a:solidFill>
                        <a:latin typeface="Calibri"/>
                        <a:ea typeface="Calibri"/>
                        <a:cs typeface="Calibri"/>
                        <a:sym typeface="Calibri"/>
                      </a:endParaRPr>
                    </a:p>
                    <a:p>
                      <a:pPr indent="0" lvl="0" marL="0" marR="0" rtl="0" algn="l">
                        <a:lnSpc>
                          <a:spcPct val="100000"/>
                        </a:lnSpc>
                        <a:spcBef>
                          <a:spcPts val="0"/>
                        </a:spcBef>
                        <a:spcAft>
                          <a:spcPts val="0"/>
                        </a:spcAft>
                        <a:buNone/>
                      </a:pPr>
                      <a:r>
                        <a:rPr lang="en" sz="1000" u="none" cap="none" strike="noStrike">
                          <a:solidFill>
                            <a:srgbClr val="3F3F3F"/>
                          </a:solidFill>
                          <a:latin typeface="Calibri"/>
                          <a:ea typeface="Calibri"/>
                          <a:cs typeface="Calibri"/>
                          <a:sym typeface="Calibri"/>
                        </a:rPr>
                        <a:t>Research Compliance &amp; Operations </a:t>
                      </a:r>
                      <a:endParaRPr b="1" sz="1000" u="none" cap="none" strike="noStrike">
                        <a:solidFill>
                          <a:srgbClr val="3F3F3F"/>
                        </a:solidFill>
                        <a:latin typeface="Calibri"/>
                        <a:ea typeface="Calibri"/>
                        <a:cs typeface="Calibri"/>
                        <a:sym typeface="Calibri"/>
                      </a:endParaRPr>
                    </a:p>
                  </a:txBody>
                  <a:tcPr marT="0" marB="0" marR="114300" marL="114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c>
                  <a:txBody>
                    <a:bodyPr/>
                    <a:lstStyle/>
                    <a:p>
                      <a:pPr indent="0" lvl="0" marL="114300" marR="0" rtl="0" algn="l">
                        <a:lnSpc>
                          <a:spcPct val="100000"/>
                        </a:lnSpc>
                        <a:spcBef>
                          <a:spcPts val="0"/>
                        </a:spcBef>
                        <a:spcAft>
                          <a:spcPts val="0"/>
                        </a:spcAft>
                        <a:buNone/>
                      </a:pPr>
                      <a:r>
                        <a:rPr lang="en" sz="1000" u="sng" cap="none" strike="noStrike">
                          <a:solidFill>
                            <a:srgbClr val="0000FF"/>
                          </a:solidFill>
                          <a:latin typeface="Calibri"/>
                          <a:ea typeface="Calibri"/>
                          <a:cs typeface="Calibri"/>
                          <a:sym typeface="Calibri"/>
                          <a:hlinkClick r:id="rId4">
                            <a:extLst>
                              <a:ext uri="{A12FA001-AC4F-418D-AE19-62706E023703}">
                                <ahyp:hlinkClr val="tx"/>
                              </a:ext>
                            </a:extLst>
                          </a:hlinkClick>
                        </a:rPr>
                        <a:t>kirsten5@uw.edu</a:t>
                      </a:r>
                      <a:r>
                        <a:rPr lang="en" sz="1000" u="sng">
                          <a:solidFill>
                            <a:srgbClr val="000000"/>
                          </a:solidFill>
                        </a:rPr>
                        <a:t> </a:t>
                      </a:r>
                      <a:endParaRPr sz="1000" u="sng" cap="none" strike="noStrike">
                        <a:solidFill>
                          <a:srgbClr val="000000"/>
                        </a:solidFill>
                        <a:latin typeface="Calibri"/>
                        <a:ea typeface="Calibri"/>
                        <a:cs typeface="Calibri"/>
                        <a:sym typeface="Calibri"/>
                      </a:endParaRPr>
                    </a:p>
                  </a:txBody>
                  <a:tcPr marT="0" marB="0" marR="1143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en" sz="1100" u="none" cap="none" strike="noStrike">
                          <a:solidFill>
                            <a:srgbClr val="3F3F3F"/>
                          </a:solidFill>
                          <a:latin typeface="Calibri"/>
                          <a:ea typeface="Calibri"/>
                          <a:cs typeface="Calibri"/>
                          <a:sym typeface="Calibri"/>
                        </a:rPr>
                        <a:t>2</a:t>
                      </a:r>
                      <a:endParaRPr sz="1100" u="none" cap="none" strike="noStrike">
                        <a:solidFill>
                          <a:srgbClr val="3F3F3F"/>
                        </a:solidFill>
                        <a:latin typeface="Calibri"/>
                        <a:ea typeface="Calibri"/>
                        <a:cs typeface="Calibri"/>
                        <a:sym typeface="Calibri"/>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r>
              <a:tr h="309100">
                <a:tc>
                  <a:txBody>
                    <a:bodyPr/>
                    <a:lstStyle/>
                    <a:p>
                      <a:pPr indent="0" lvl="0" marL="0" marR="0" rtl="0" algn="l">
                        <a:lnSpc>
                          <a:spcPct val="100000"/>
                        </a:lnSpc>
                        <a:spcBef>
                          <a:spcPts val="0"/>
                        </a:spcBef>
                        <a:spcAft>
                          <a:spcPts val="0"/>
                        </a:spcAft>
                        <a:buNone/>
                      </a:pPr>
                      <a:r>
                        <a:rPr b="0" lang="en">
                          <a:solidFill>
                            <a:srgbClr val="3F3F3F"/>
                          </a:solidFill>
                        </a:rPr>
                        <a:t>Federal Relations Update</a:t>
                      </a:r>
                      <a:endParaRPr b="0">
                        <a:solidFill>
                          <a:srgbClr val="3F3F3F"/>
                        </a:solidFill>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rPr b="1" lang="en" sz="1000">
                          <a:solidFill>
                            <a:srgbClr val="3F3F3F"/>
                          </a:solidFill>
                        </a:rPr>
                        <a:t>Sarah Castro</a:t>
                      </a:r>
                      <a:endParaRPr b="1" sz="1000">
                        <a:solidFill>
                          <a:srgbClr val="3F3F3F"/>
                        </a:solidFill>
                      </a:endParaRPr>
                    </a:p>
                    <a:p>
                      <a:pPr indent="0" lvl="0" marL="0" marR="0" rtl="0" algn="l">
                        <a:lnSpc>
                          <a:spcPct val="100000"/>
                        </a:lnSpc>
                        <a:spcBef>
                          <a:spcPts val="0"/>
                        </a:spcBef>
                        <a:spcAft>
                          <a:spcPts val="0"/>
                        </a:spcAft>
                        <a:buNone/>
                      </a:pPr>
                      <a:r>
                        <a:rPr lang="en" sz="1000">
                          <a:solidFill>
                            <a:srgbClr val="3F3F3F"/>
                          </a:solidFill>
                        </a:rPr>
                        <a:t>Office of External Affairs</a:t>
                      </a:r>
                      <a:endParaRPr sz="1000">
                        <a:solidFill>
                          <a:srgbClr val="3F3F3F"/>
                        </a:solidFill>
                      </a:endParaRPr>
                    </a:p>
                  </a:txBody>
                  <a:tcPr marT="0" marB="0" marR="114300" marL="114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c>
                  <a:txBody>
                    <a:bodyPr/>
                    <a:lstStyle/>
                    <a:p>
                      <a:pPr indent="0" lvl="0" marL="114300" marR="0" rtl="0" algn="l">
                        <a:lnSpc>
                          <a:spcPct val="100000"/>
                        </a:lnSpc>
                        <a:spcBef>
                          <a:spcPts val="0"/>
                        </a:spcBef>
                        <a:spcAft>
                          <a:spcPts val="0"/>
                        </a:spcAft>
                        <a:buNone/>
                      </a:pPr>
                      <a:r>
                        <a:rPr lang="en" sz="1000" u="sng">
                          <a:solidFill>
                            <a:schemeClr val="hlink"/>
                          </a:solidFill>
                          <a:hlinkClick r:id="rId5"/>
                        </a:rPr>
                        <a:t>smcastro@uw.edu</a:t>
                      </a:r>
                      <a:r>
                        <a:rPr lang="en" sz="1000"/>
                        <a:t> </a:t>
                      </a:r>
                      <a:endParaRPr sz="1000"/>
                    </a:p>
                  </a:txBody>
                  <a:tcPr marT="0" marB="0" marR="1143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en" sz="1000">
                          <a:solidFill>
                            <a:srgbClr val="3F3F3F"/>
                          </a:solidFill>
                        </a:rPr>
                        <a:t>15</a:t>
                      </a:r>
                      <a:endParaRPr sz="1000">
                        <a:solidFill>
                          <a:srgbClr val="3F3F3F"/>
                        </a:solidFill>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chemeClr val="lt1"/>
                    </a:solidFill>
                  </a:tcPr>
                </a:tc>
              </a:tr>
              <a:tr h="309100">
                <a:tc>
                  <a:txBody>
                    <a:bodyPr/>
                    <a:lstStyle/>
                    <a:p>
                      <a:pPr indent="0" lvl="0" marL="0" marR="0" rtl="0" algn="l">
                        <a:lnSpc>
                          <a:spcPct val="100000"/>
                        </a:lnSpc>
                        <a:spcBef>
                          <a:spcPts val="0"/>
                        </a:spcBef>
                        <a:spcAft>
                          <a:spcPts val="0"/>
                        </a:spcAft>
                        <a:buClr>
                          <a:srgbClr val="3F3F3F"/>
                        </a:buClr>
                        <a:buSzPts val="1100"/>
                        <a:buFont typeface="Calibri"/>
                        <a:buNone/>
                      </a:pPr>
                      <a:r>
                        <a:rPr b="0" lang="en">
                          <a:solidFill>
                            <a:srgbClr val="3F3F3F"/>
                          </a:solidFill>
                        </a:rPr>
                        <a:t>Research Terms &amp; Conditions</a:t>
                      </a:r>
                      <a:endParaRPr b="1" sz="1100" u="none" cap="none" strike="noStrike">
                        <a:solidFill>
                          <a:srgbClr val="3F3F3F"/>
                        </a:solidFill>
                        <a:latin typeface="Calibri"/>
                        <a:ea typeface="Calibri"/>
                        <a:cs typeface="Calibri"/>
                        <a:sym typeface="Calibri"/>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None/>
                      </a:pPr>
                      <a:r>
                        <a:rPr b="1" lang="en" sz="1000">
                          <a:solidFill>
                            <a:srgbClr val="3F3F3F"/>
                          </a:solidFill>
                        </a:rPr>
                        <a:t>Matt Gardner</a:t>
                      </a:r>
                      <a:endParaRPr b="1" sz="1000" u="none" cap="none" strike="noStrike">
                        <a:solidFill>
                          <a:srgbClr val="3F3F3F"/>
                        </a:solidFill>
                        <a:latin typeface="Calibri"/>
                        <a:ea typeface="Calibri"/>
                        <a:cs typeface="Calibri"/>
                        <a:sym typeface="Calibri"/>
                      </a:endParaRPr>
                    </a:p>
                    <a:p>
                      <a:pPr indent="0" lvl="0" marL="0" marR="0" rtl="0" algn="l">
                        <a:lnSpc>
                          <a:spcPct val="100000"/>
                        </a:lnSpc>
                        <a:spcBef>
                          <a:spcPts val="0"/>
                        </a:spcBef>
                        <a:spcAft>
                          <a:spcPts val="0"/>
                        </a:spcAft>
                        <a:buNone/>
                      </a:pPr>
                      <a:r>
                        <a:rPr lang="en" sz="1000">
                          <a:solidFill>
                            <a:srgbClr val="3F3F3F"/>
                          </a:solidFill>
                        </a:rPr>
                        <a:t>Post Award Fiscal Compliance</a:t>
                      </a:r>
                      <a:endParaRPr b="1" sz="1000" u="none" cap="none" strike="noStrike">
                        <a:solidFill>
                          <a:srgbClr val="3F3F3F"/>
                        </a:solidFill>
                        <a:latin typeface="Calibri"/>
                        <a:ea typeface="Calibri"/>
                        <a:cs typeface="Calibri"/>
                        <a:sym typeface="Calibri"/>
                      </a:endParaRPr>
                    </a:p>
                  </a:txBody>
                  <a:tcPr marT="0" marB="0" marR="114300" marL="114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c>
                  <a:txBody>
                    <a:bodyPr/>
                    <a:lstStyle/>
                    <a:p>
                      <a:pPr indent="0" lvl="0" marL="114300" marR="0" rtl="0" algn="l">
                        <a:lnSpc>
                          <a:spcPct val="100000"/>
                        </a:lnSpc>
                        <a:spcBef>
                          <a:spcPts val="0"/>
                        </a:spcBef>
                        <a:spcAft>
                          <a:spcPts val="0"/>
                        </a:spcAft>
                        <a:buNone/>
                      </a:pPr>
                      <a:r>
                        <a:rPr lang="en" sz="1000" u="sng">
                          <a:solidFill>
                            <a:schemeClr val="hlink"/>
                          </a:solidFill>
                          <a:hlinkClick r:id="rId6"/>
                        </a:rPr>
                        <a:t>gcafco@uw.edu</a:t>
                      </a:r>
                      <a:r>
                        <a:rPr lang="en" sz="1000" u="sng"/>
                        <a:t> </a:t>
                      </a:r>
                      <a:endParaRPr sz="1000" u="sng" cap="none" strike="noStrike">
                        <a:solidFill>
                          <a:srgbClr val="000000"/>
                        </a:solidFill>
                        <a:latin typeface="Calibri"/>
                        <a:ea typeface="Calibri"/>
                        <a:cs typeface="Calibri"/>
                        <a:sym typeface="Calibri"/>
                      </a:endParaRPr>
                    </a:p>
                  </a:txBody>
                  <a:tcPr marT="0" marB="0" marR="1143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en" sz="1000">
                          <a:solidFill>
                            <a:srgbClr val="3F3F3F"/>
                          </a:solidFill>
                        </a:rPr>
                        <a:t>5</a:t>
                      </a:r>
                      <a:endParaRPr sz="1000" u="none" cap="none" strike="noStrike">
                        <a:solidFill>
                          <a:srgbClr val="3F3F3F"/>
                        </a:solidFill>
                        <a:latin typeface="Calibri"/>
                        <a:ea typeface="Calibri"/>
                        <a:cs typeface="Calibri"/>
                        <a:sym typeface="Calibri"/>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r>
              <a:tr h="425000">
                <a:tc>
                  <a:txBody>
                    <a:bodyPr/>
                    <a:lstStyle/>
                    <a:p>
                      <a:pPr indent="0" lvl="0" marL="0" marR="0" rtl="0" algn="l">
                        <a:lnSpc>
                          <a:spcPct val="100000"/>
                        </a:lnSpc>
                        <a:spcBef>
                          <a:spcPts val="0"/>
                        </a:spcBef>
                        <a:spcAft>
                          <a:spcPts val="0"/>
                        </a:spcAft>
                        <a:buNone/>
                      </a:pPr>
                      <a:r>
                        <a:rPr b="0" lang="en">
                          <a:solidFill>
                            <a:srgbClr val="3F3F3F"/>
                          </a:solidFill>
                        </a:rPr>
                        <a:t>Human Subjects Updates: e-Consent, subject payment, &amp; COVID planning</a:t>
                      </a:r>
                      <a:endParaRPr b="0">
                        <a:solidFill>
                          <a:srgbClr val="3F3F3F"/>
                        </a:solidFill>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rPr b="1" lang="en" sz="1000">
                          <a:solidFill>
                            <a:srgbClr val="3F3F3F"/>
                          </a:solidFill>
                        </a:rPr>
                        <a:t>Karen Moe</a:t>
                      </a:r>
                      <a:endParaRPr b="1" sz="1000">
                        <a:solidFill>
                          <a:srgbClr val="3F3F3F"/>
                        </a:solidFill>
                      </a:endParaRPr>
                    </a:p>
                    <a:p>
                      <a:pPr indent="0" lvl="0" marL="0" marR="0" rtl="0" algn="l">
                        <a:lnSpc>
                          <a:spcPct val="100000"/>
                        </a:lnSpc>
                        <a:spcBef>
                          <a:spcPts val="0"/>
                        </a:spcBef>
                        <a:spcAft>
                          <a:spcPts val="0"/>
                        </a:spcAft>
                        <a:buNone/>
                      </a:pPr>
                      <a:r>
                        <a:rPr lang="en" sz="1000">
                          <a:solidFill>
                            <a:srgbClr val="3F3F3F"/>
                          </a:solidFill>
                        </a:rPr>
                        <a:t>Human Subjects Division</a:t>
                      </a:r>
                      <a:endParaRPr b="1" sz="1000">
                        <a:solidFill>
                          <a:srgbClr val="3F3F3F"/>
                        </a:solidFill>
                      </a:endParaRPr>
                    </a:p>
                  </a:txBody>
                  <a:tcPr marT="0" marB="0" marR="114300" marL="114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c>
                  <a:txBody>
                    <a:bodyPr/>
                    <a:lstStyle/>
                    <a:p>
                      <a:pPr indent="0" lvl="0" marL="114300" marR="0" rtl="0" algn="l">
                        <a:lnSpc>
                          <a:spcPct val="100000"/>
                        </a:lnSpc>
                        <a:spcBef>
                          <a:spcPts val="0"/>
                        </a:spcBef>
                        <a:spcAft>
                          <a:spcPts val="0"/>
                        </a:spcAft>
                        <a:buNone/>
                      </a:pPr>
                      <a:r>
                        <a:rPr lang="en" sz="1000" u="sng">
                          <a:solidFill>
                            <a:schemeClr val="hlink"/>
                          </a:solidFill>
                          <a:hlinkClick r:id="rId7"/>
                        </a:rPr>
                        <a:t>kemoe@uw.edu</a:t>
                      </a:r>
                      <a:r>
                        <a:rPr lang="en" sz="1000"/>
                        <a:t> </a:t>
                      </a:r>
                      <a:endParaRPr sz="1000"/>
                    </a:p>
                  </a:txBody>
                  <a:tcPr marT="0" marB="0" marR="1143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en" sz="1000">
                          <a:solidFill>
                            <a:srgbClr val="3F3F3F"/>
                          </a:solidFill>
                        </a:rPr>
                        <a:t>15</a:t>
                      </a:r>
                      <a:endParaRPr sz="1000">
                        <a:solidFill>
                          <a:srgbClr val="3F3F3F"/>
                        </a:solidFill>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chemeClr val="lt1"/>
                    </a:solidFill>
                  </a:tcPr>
                </a:tc>
              </a:tr>
              <a:tr h="637500">
                <a:tc>
                  <a:txBody>
                    <a:bodyPr/>
                    <a:lstStyle/>
                    <a:p>
                      <a:pPr indent="0" lvl="0" marL="0" marR="0" rtl="0" algn="l">
                        <a:lnSpc>
                          <a:spcPct val="100000"/>
                        </a:lnSpc>
                        <a:spcBef>
                          <a:spcPts val="0"/>
                        </a:spcBef>
                        <a:spcAft>
                          <a:spcPts val="0"/>
                        </a:spcAft>
                        <a:buNone/>
                      </a:pPr>
                      <a:r>
                        <a:rPr b="0" lang="en">
                          <a:solidFill>
                            <a:srgbClr val="3F3F3F"/>
                          </a:solidFill>
                        </a:rPr>
                        <a:t>FY20 National Defense Authorization Act (NDAA): Covered Telecommunications Equipment and Services</a:t>
                      </a:r>
                      <a:endParaRPr b="0">
                        <a:solidFill>
                          <a:srgbClr val="3F3F3F"/>
                        </a:solidFill>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rPr b="1" lang="en" sz="1000">
                          <a:solidFill>
                            <a:srgbClr val="3F3F3F"/>
                          </a:solidFill>
                        </a:rPr>
                        <a:t>Ray Hsu, Claudia Christensen, Kassy Ellefson</a:t>
                      </a:r>
                      <a:endParaRPr b="1" sz="1000">
                        <a:solidFill>
                          <a:srgbClr val="3F3F3F"/>
                        </a:solidFill>
                      </a:endParaRPr>
                    </a:p>
                    <a:p>
                      <a:pPr indent="0" lvl="0" marL="0" marR="0" rtl="0" algn="l">
                        <a:lnSpc>
                          <a:spcPct val="100000"/>
                        </a:lnSpc>
                        <a:spcBef>
                          <a:spcPts val="0"/>
                        </a:spcBef>
                        <a:spcAft>
                          <a:spcPts val="0"/>
                        </a:spcAft>
                        <a:buNone/>
                      </a:pPr>
                      <a:r>
                        <a:rPr lang="en" sz="1000">
                          <a:solidFill>
                            <a:srgbClr val="3F3F3F"/>
                          </a:solidFill>
                        </a:rPr>
                        <a:t>Procurement</a:t>
                      </a:r>
                      <a:endParaRPr sz="1000">
                        <a:solidFill>
                          <a:srgbClr val="3F3F3F"/>
                        </a:solidFill>
                      </a:endParaRPr>
                    </a:p>
                  </a:txBody>
                  <a:tcPr marT="0" marB="0" marR="114300" marL="114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c>
                  <a:txBody>
                    <a:bodyPr/>
                    <a:lstStyle/>
                    <a:p>
                      <a:pPr indent="0" lvl="0" marL="114300" marR="0" rtl="0" algn="l">
                        <a:lnSpc>
                          <a:spcPct val="100000"/>
                        </a:lnSpc>
                        <a:spcBef>
                          <a:spcPts val="0"/>
                        </a:spcBef>
                        <a:spcAft>
                          <a:spcPts val="0"/>
                        </a:spcAft>
                        <a:buNone/>
                      </a:pPr>
                      <a:r>
                        <a:rPr lang="en" sz="1000" u="sng">
                          <a:solidFill>
                            <a:schemeClr val="hlink"/>
                          </a:solidFill>
                          <a:hlinkClick r:id="rId8"/>
                        </a:rPr>
                        <a:t>rayhsu@uw.edu</a:t>
                      </a:r>
                      <a:r>
                        <a:rPr lang="en" sz="1000"/>
                        <a:t> </a:t>
                      </a:r>
                      <a:endParaRPr sz="1000"/>
                    </a:p>
                    <a:p>
                      <a:pPr indent="0" lvl="0" marL="114300" marR="0" rtl="0" algn="l">
                        <a:lnSpc>
                          <a:spcPct val="100000"/>
                        </a:lnSpc>
                        <a:spcBef>
                          <a:spcPts val="0"/>
                        </a:spcBef>
                        <a:spcAft>
                          <a:spcPts val="0"/>
                        </a:spcAft>
                        <a:buNone/>
                      </a:pPr>
                      <a:r>
                        <a:rPr lang="en" sz="1000" u="sng">
                          <a:solidFill>
                            <a:schemeClr val="hlink"/>
                          </a:solidFill>
                          <a:hlinkClick r:id="rId9"/>
                        </a:rPr>
                        <a:t>claudiac@uw.edu</a:t>
                      </a:r>
                      <a:r>
                        <a:rPr lang="en" sz="1000"/>
                        <a:t> </a:t>
                      </a:r>
                      <a:endParaRPr sz="1000"/>
                    </a:p>
                    <a:p>
                      <a:pPr indent="0" lvl="0" marL="114300" marR="0" rtl="0" algn="l">
                        <a:lnSpc>
                          <a:spcPct val="100000"/>
                        </a:lnSpc>
                        <a:spcBef>
                          <a:spcPts val="0"/>
                        </a:spcBef>
                        <a:spcAft>
                          <a:spcPts val="0"/>
                        </a:spcAft>
                        <a:buNone/>
                      </a:pPr>
                      <a:r>
                        <a:rPr lang="en" sz="1000" u="sng">
                          <a:solidFill>
                            <a:schemeClr val="hlink"/>
                          </a:solidFill>
                          <a:hlinkClick r:id="rId10"/>
                        </a:rPr>
                        <a:t>ellefson@uw.edu</a:t>
                      </a:r>
                      <a:r>
                        <a:rPr lang="en" sz="1000"/>
                        <a:t> </a:t>
                      </a:r>
                      <a:endParaRPr sz="1000"/>
                    </a:p>
                  </a:txBody>
                  <a:tcPr marT="0" marB="0" marR="1143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en" sz="1000">
                          <a:solidFill>
                            <a:srgbClr val="3F3F3F"/>
                          </a:solidFill>
                        </a:rPr>
                        <a:t>15</a:t>
                      </a:r>
                      <a:endParaRPr sz="1000">
                        <a:solidFill>
                          <a:srgbClr val="3F3F3F"/>
                        </a:solidFill>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chemeClr val="lt1"/>
                    </a:solidFill>
                  </a:tcPr>
                </a:tc>
              </a:tr>
              <a:tr h="463650">
                <a:tc>
                  <a:txBody>
                    <a:bodyPr/>
                    <a:lstStyle/>
                    <a:p>
                      <a:pPr indent="0" lvl="0" marL="0" marR="0" rtl="0" algn="l">
                        <a:lnSpc>
                          <a:spcPct val="100000"/>
                        </a:lnSpc>
                        <a:spcBef>
                          <a:spcPts val="0"/>
                        </a:spcBef>
                        <a:spcAft>
                          <a:spcPts val="0"/>
                        </a:spcAft>
                        <a:buNone/>
                      </a:pPr>
                      <a:r>
                        <a:rPr b="0" lang="en">
                          <a:solidFill>
                            <a:srgbClr val="3F3F3F"/>
                          </a:solidFill>
                        </a:rPr>
                        <a:t>Export Control review of eGC1s</a:t>
                      </a:r>
                      <a:endParaRPr b="0">
                        <a:solidFill>
                          <a:srgbClr val="3F3F3F"/>
                        </a:solidFill>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rPr b="1" lang="en" sz="1000">
                          <a:solidFill>
                            <a:srgbClr val="3F3F3F"/>
                          </a:solidFill>
                        </a:rPr>
                        <a:t>Mark Stomski</a:t>
                      </a:r>
                      <a:endParaRPr b="1" sz="1000">
                        <a:solidFill>
                          <a:srgbClr val="3F3F3F"/>
                        </a:solidFill>
                      </a:endParaRPr>
                    </a:p>
                    <a:p>
                      <a:pPr indent="0" lvl="0" marL="0" marR="0" rtl="0" algn="l">
                        <a:lnSpc>
                          <a:spcPct val="100000"/>
                        </a:lnSpc>
                        <a:spcBef>
                          <a:spcPts val="0"/>
                        </a:spcBef>
                        <a:spcAft>
                          <a:spcPts val="0"/>
                        </a:spcAft>
                        <a:buNone/>
                      </a:pPr>
                      <a:r>
                        <a:rPr lang="en" sz="1000">
                          <a:solidFill>
                            <a:srgbClr val="3F3F3F"/>
                          </a:solidFill>
                        </a:rPr>
                        <a:t>Office of Research</a:t>
                      </a:r>
                      <a:endParaRPr sz="1000">
                        <a:solidFill>
                          <a:srgbClr val="3F3F3F"/>
                        </a:solidFill>
                      </a:endParaRPr>
                    </a:p>
                    <a:p>
                      <a:pPr indent="0" lvl="0" marL="0" marR="0" rtl="0" algn="l">
                        <a:lnSpc>
                          <a:spcPct val="100000"/>
                        </a:lnSpc>
                        <a:spcBef>
                          <a:spcPts val="0"/>
                        </a:spcBef>
                        <a:spcAft>
                          <a:spcPts val="0"/>
                        </a:spcAft>
                        <a:buNone/>
                      </a:pPr>
                      <a:r>
                        <a:t/>
                      </a:r>
                      <a:endParaRPr sz="1000">
                        <a:solidFill>
                          <a:srgbClr val="3F3F3F"/>
                        </a:solidFill>
                      </a:endParaRPr>
                    </a:p>
                  </a:txBody>
                  <a:tcPr marT="0" marB="0" marR="114300" marL="114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c>
                  <a:txBody>
                    <a:bodyPr/>
                    <a:lstStyle/>
                    <a:p>
                      <a:pPr indent="0" lvl="0" marL="114300" marR="0" rtl="0" algn="l">
                        <a:lnSpc>
                          <a:spcPct val="100000"/>
                        </a:lnSpc>
                        <a:spcBef>
                          <a:spcPts val="0"/>
                        </a:spcBef>
                        <a:spcAft>
                          <a:spcPts val="0"/>
                        </a:spcAft>
                        <a:buNone/>
                      </a:pPr>
                      <a:r>
                        <a:rPr lang="en" sz="1000" u="sng">
                          <a:solidFill>
                            <a:schemeClr val="hlink"/>
                          </a:solidFill>
                          <a:hlinkClick r:id="rId11"/>
                        </a:rPr>
                        <a:t>stomski@uw.edu</a:t>
                      </a:r>
                      <a:r>
                        <a:rPr lang="en" sz="1000"/>
                        <a:t> </a:t>
                      </a:r>
                      <a:endParaRPr sz="1000"/>
                    </a:p>
                  </a:txBody>
                  <a:tcPr marT="0" marB="0" marR="1143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en" sz="1000">
                          <a:solidFill>
                            <a:srgbClr val="3F3F3F"/>
                          </a:solidFill>
                        </a:rPr>
                        <a:t>5</a:t>
                      </a:r>
                      <a:endParaRPr sz="1000">
                        <a:solidFill>
                          <a:srgbClr val="3F3F3F"/>
                        </a:solidFill>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chemeClr val="lt1"/>
                    </a:solidFill>
                  </a:tcPr>
                </a:tc>
              </a:tr>
              <a:tr h="309100">
                <a:tc>
                  <a:txBody>
                    <a:bodyPr/>
                    <a:lstStyle/>
                    <a:p>
                      <a:pPr indent="0" lvl="0" marL="0" marR="0" rtl="0" algn="l">
                        <a:lnSpc>
                          <a:spcPct val="100000"/>
                        </a:lnSpc>
                        <a:spcBef>
                          <a:spcPts val="0"/>
                        </a:spcBef>
                        <a:spcAft>
                          <a:spcPts val="0"/>
                        </a:spcAft>
                        <a:buClr>
                          <a:srgbClr val="3F3F3F"/>
                        </a:buClr>
                        <a:buSzPts val="1100"/>
                        <a:buFont typeface="Calibri"/>
                        <a:buNone/>
                      </a:pPr>
                      <a:r>
                        <a:rPr b="0" lang="en">
                          <a:solidFill>
                            <a:srgbClr val="3F3F3F"/>
                          </a:solidFill>
                        </a:rPr>
                        <a:t>CORE Training Update</a:t>
                      </a:r>
                      <a:endParaRPr b="1" sz="1100" u="none" cap="none" strike="noStrike">
                        <a:solidFill>
                          <a:srgbClr val="3F3F3F"/>
                        </a:solidFill>
                        <a:latin typeface="Calibri"/>
                        <a:ea typeface="Calibri"/>
                        <a:cs typeface="Calibri"/>
                        <a:sym typeface="Calibri"/>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None/>
                      </a:pPr>
                      <a:r>
                        <a:rPr b="1" lang="en" sz="1000">
                          <a:solidFill>
                            <a:srgbClr val="3F3F3F"/>
                          </a:solidFill>
                        </a:rPr>
                        <a:t>Laurie Stephan, Andra Sawyer</a:t>
                      </a:r>
                      <a:endParaRPr b="1" sz="1000">
                        <a:solidFill>
                          <a:srgbClr val="3F3F3F"/>
                        </a:solidFill>
                      </a:endParaRPr>
                    </a:p>
                    <a:p>
                      <a:pPr indent="0" lvl="0" marL="0" marR="0" rtl="0" algn="l">
                        <a:lnSpc>
                          <a:spcPct val="100000"/>
                        </a:lnSpc>
                        <a:spcBef>
                          <a:spcPts val="0"/>
                        </a:spcBef>
                        <a:spcAft>
                          <a:spcPts val="0"/>
                        </a:spcAft>
                        <a:buNone/>
                      </a:pPr>
                      <a:r>
                        <a:rPr lang="en" sz="1000">
                          <a:solidFill>
                            <a:srgbClr val="3F3F3F"/>
                          </a:solidFill>
                        </a:rPr>
                        <a:t>Collaborative On Research Education (CORE)</a:t>
                      </a:r>
                      <a:endParaRPr b="1" sz="1000" u="none" cap="none" strike="noStrike">
                        <a:solidFill>
                          <a:srgbClr val="3F3F3F"/>
                        </a:solidFill>
                      </a:endParaRPr>
                    </a:p>
                  </a:txBody>
                  <a:tcPr marT="0" marB="0" marR="114300" marL="114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c>
                  <a:txBody>
                    <a:bodyPr/>
                    <a:lstStyle/>
                    <a:p>
                      <a:pPr indent="0" lvl="0" marL="114300" rtl="0" algn="l">
                        <a:spcBef>
                          <a:spcPts val="0"/>
                        </a:spcBef>
                        <a:spcAft>
                          <a:spcPts val="0"/>
                        </a:spcAft>
                        <a:buClr>
                          <a:schemeClr val="dk1"/>
                        </a:buClr>
                        <a:buFont typeface="Arial"/>
                        <a:buNone/>
                      </a:pPr>
                      <a:r>
                        <a:rPr lang="en" sz="1000" u="sng">
                          <a:solidFill>
                            <a:schemeClr val="hlink"/>
                          </a:solidFill>
                          <a:hlinkClick r:id="rId12"/>
                        </a:rPr>
                        <a:t>corehelp@uw.edu</a:t>
                      </a:r>
                      <a:r>
                        <a:rPr lang="en" sz="1000" u="sng"/>
                        <a:t> </a:t>
                      </a:r>
                      <a:endParaRPr sz="1000" u="sng" cap="none" strike="noStrike">
                        <a:solidFill>
                          <a:srgbClr val="000000"/>
                        </a:solidFill>
                        <a:latin typeface="Calibri"/>
                        <a:ea typeface="Calibri"/>
                        <a:cs typeface="Calibri"/>
                        <a:sym typeface="Calibri"/>
                      </a:endParaRPr>
                    </a:p>
                  </a:txBody>
                  <a:tcPr marT="0" marB="0" marR="1143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en" sz="1000">
                          <a:solidFill>
                            <a:srgbClr val="3F3F3F"/>
                          </a:solidFill>
                        </a:rPr>
                        <a:t>10</a:t>
                      </a:r>
                      <a:endParaRPr sz="1000" u="none" cap="none" strike="noStrike">
                        <a:solidFill>
                          <a:srgbClr val="3F3F3F"/>
                        </a:solidFill>
                        <a:latin typeface="Calibri"/>
                        <a:ea typeface="Calibri"/>
                        <a:cs typeface="Calibri"/>
                        <a:sym typeface="Calibri"/>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r>
              <a:tr h="309100">
                <a:tc>
                  <a:txBody>
                    <a:bodyPr/>
                    <a:lstStyle/>
                    <a:p>
                      <a:pPr indent="0" lvl="0" marL="0" marR="0" rtl="0" algn="l">
                        <a:lnSpc>
                          <a:spcPct val="100000"/>
                        </a:lnSpc>
                        <a:spcBef>
                          <a:spcPts val="0"/>
                        </a:spcBef>
                        <a:spcAft>
                          <a:spcPts val="0"/>
                        </a:spcAft>
                        <a:buNone/>
                      </a:pPr>
                      <a:r>
                        <a:rPr b="0" lang="en">
                          <a:solidFill>
                            <a:srgbClr val="3F3F3F"/>
                          </a:solidFill>
                        </a:rPr>
                        <a:t>CARES Act Funding Tracking</a:t>
                      </a:r>
                      <a:endParaRPr b="0">
                        <a:solidFill>
                          <a:srgbClr val="3F3F3F"/>
                        </a:solidFill>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rPr b="1" lang="en" sz="1000">
                          <a:solidFill>
                            <a:srgbClr val="3F3F3F"/>
                          </a:solidFill>
                        </a:rPr>
                        <a:t>Matt Gardner</a:t>
                      </a:r>
                      <a:endParaRPr b="1" sz="1000">
                        <a:solidFill>
                          <a:srgbClr val="3F3F3F"/>
                        </a:solidFill>
                      </a:endParaRPr>
                    </a:p>
                    <a:p>
                      <a:pPr indent="0" lvl="0" marL="0" marR="0" rtl="0" algn="l">
                        <a:lnSpc>
                          <a:spcPct val="100000"/>
                        </a:lnSpc>
                        <a:spcBef>
                          <a:spcPts val="0"/>
                        </a:spcBef>
                        <a:spcAft>
                          <a:spcPts val="0"/>
                        </a:spcAft>
                        <a:buNone/>
                      </a:pPr>
                      <a:r>
                        <a:rPr lang="en" sz="1000">
                          <a:solidFill>
                            <a:srgbClr val="3F3F3F"/>
                          </a:solidFill>
                        </a:rPr>
                        <a:t>Post Award Fiscal Compliance</a:t>
                      </a:r>
                      <a:endParaRPr b="1" sz="1000">
                        <a:solidFill>
                          <a:srgbClr val="3F3F3F"/>
                        </a:solidFill>
                      </a:endParaRPr>
                    </a:p>
                  </a:txBody>
                  <a:tcPr marT="0" marB="0" marR="114300" marL="114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c>
                  <a:txBody>
                    <a:bodyPr/>
                    <a:lstStyle/>
                    <a:p>
                      <a:pPr indent="0" lvl="0" marL="114300" marR="0" rtl="0" algn="l">
                        <a:lnSpc>
                          <a:spcPct val="100000"/>
                        </a:lnSpc>
                        <a:spcBef>
                          <a:spcPts val="0"/>
                        </a:spcBef>
                        <a:spcAft>
                          <a:spcPts val="0"/>
                        </a:spcAft>
                        <a:buNone/>
                      </a:pPr>
                      <a:r>
                        <a:rPr lang="en" sz="1000" u="sng">
                          <a:solidFill>
                            <a:schemeClr val="hlink"/>
                          </a:solidFill>
                          <a:hlinkClick r:id="rId13"/>
                        </a:rPr>
                        <a:t>gcafco@uw.edu</a:t>
                      </a:r>
                      <a:r>
                        <a:rPr lang="en" sz="1000"/>
                        <a:t> </a:t>
                      </a:r>
                      <a:endParaRPr sz="1000"/>
                    </a:p>
                  </a:txBody>
                  <a:tcPr marT="0" marB="0" marR="1143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en" sz="1000">
                          <a:solidFill>
                            <a:srgbClr val="3F3F3F"/>
                          </a:solidFill>
                        </a:rPr>
                        <a:t>10</a:t>
                      </a:r>
                      <a:endParaRPr sz="1000">
                        <a:solidFill>
                          <a:srgbClr val="3F3F3F"/>
                        </a:solidFill>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chemeClr val="lt1"/>
                    </a:solidFill>
                  </a:tcPr>
                </a:tc>
              </a:tr>
              <a:tr h="309100">
                <a:tc>
                  <a:txBody>
                    <a:bodyPr/>
                    <a:lstStyle/>
                    <a:p>
                      <a:pPr indent="0" lvl="0" marL="0" marR="0" rtl="0" algn="l">
                        <a:lnSpc>
                          <a:spcPct val="100000"/>
                        </a:lnSpc>
                        <a:spcBef>
                          <a:spcPts val="0"/>
                        </a:spcBef>
                        <a:spcAft>
                          <a:spcPts val="0"/>
                        </a:spcAft>
                        <a:buNone/>
                      </a:pPr>
                      <a:r>
                        <a:rPr b="0" lang="en">
                          <a:solidFill>
                            <a:srgbClr val="3F3F3F"/>
                          </a:solidFill>
                        </a:rPr>
                        <a:t>GCA Updates</a:t>
                      </a:r>
                      <a:endParaRPr b="0">
                        <a:solidFill>
                          <a:srgbClr val="3F3F3F"/>
                        </a:solidFill>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rPr b="1" lang="en" sz="1000">
                          <a:solidFill>
                            <a:srgbClr val="3F3F3F"/>
                          </a:solidFill>
                        </a:rPr>
                        <a:t>Liz Lee</a:t>
                      </a:r>
                      <a:endParaRPr b="1" sz="1000">
                        <a:solidFill>
                          <a:srgbClr val="3F3F3F"/>
                        </a:solidFill>
                      </a:endParaRPr>
                    </a:p>
                    <a:p>
                      <a:pPr indent="0" lvl="0" marL="0" marR="0" rtl="0" algn="l">
                        <a:lnSpc>
                          <a:spcPct val="100000"/>
                        </a:lnSpc>
                        <a:spcBef>
                          <a:spcPts val="0"/>
                        </a:spcBef>
                        <a:spcAft>
                          <a:spcPts val="0"/>
                        </a:spcAft>
                        <a:buNone/>
                      </a:pPr>
                      <a:r>
                        <a:rPr lang="en" sz="1000">
                          <a:solidFill>
                            <a:srgbClr val="3F3F3F"/>
                          </a:solidFill>
                        </a:rPr>
                        <a:t>Grant &amp; Contract Accounting</a:t>
                      </a:r>
                      <a:endParaRPr sz="1000">
                        <a:solidFill>
                          <a:srgbClr val="3F3F3F"/>
                        </a:solidFill>
                      </a:endParaRPr>
                    </a:p>
                  </a:txBody>
                  <a:tcPr marT="0" marB="0" marR="114300" marL="114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c>
                  <a:txBody>
                    <a:bodyPr/>
                    <a:lstStyle/>
                    <a:p>
                      <a:pPr indent="0" lvl="0" marL="114300" marR="0" rtl="0" algn="l">
                        <a:lnSpc>
                          <a:spcPct val="100000"/>
                        </a:lnSpc>
                        <a:spcBef>
                          <a:spcPts val="0"/>
                        </a:spcBef>
                        <a:spcAft>
                          <a:spcPts val="0"/>
                        </a:spcAft>
                        <a:buNone/>
                      </a:pPr>
                      <a:r>
                        <a:rPr lang="en" sz="1000" u="sng">
                          <a:solidFill>
                            <a:schemeClr val="hlink"/>
                          </a:solidFill>
                          <a:hlinkClick r:id="rId14"/>
                        </a:rPr>
                        <a:t>gcahelp@uw.edu</a:t>
                      </a:r>
                      <a:r>
                        <a:rPr lang="en" sz="1000"/>
                        <a:t> </a:t>
                      </a:r>
                      <a:endParaRPr sz="1000"/>
                    </a:p>
                  </a:txBody>
                  <a:tcPr marT="0" marB="0" marR="1143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en" sz="1000">
                          <a:solidFill>
                            <a:srgbClr val="3F3F3F"/>
                          </a:solidFill>
                        </a:rPr>
                        <a:t>5</a:t>
                      </a:r>
                      <a:endParaRPr sz="1000">
                        <a:solidFill>
                          <a:srgbClr val="3F3F3F"/>
                        </a:solidFill>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chemeClr val="lt1"/>
                    </a:solidFill>
                  </a:tcPr>
                </a:tc>
              </a:tr>
              <a:tr h="1072175">
                <a:tc gridSpan="4">
                  <a:txBody>
                    <a:bodyPr/>
                    <a:lstStyle/>
                    <a:p>
                      <a:pPr indent="0" lvl="8" marL="0" marR="0" rtl="0" algn="ctr">
                        <a:lnSpc>
                          <a:spcPct val="100000"/>
                        </a:lnSpc>
                        <a:spcBef>
                          <a:spcPts val="0"/>
                        </a:spcBef>
                        <a:spcAft>
                          <a:spcPts val="0"/>
                        </a:spcAft>
                        <a:buClr>
                          <a:schemeClr val="dk1"/>
                        </a:buClr>
                        <a:buSzPts val="1200"/>
                        <a:buFont typeface="Calibri"/>
                        <a:buNone/>
                      </a:pPr>
                      <a:r>
                        <a:t/>
                      </a:r>
                      <a:endParaRPr b="0" sz="1200" u="none" cap="none" strike="noStrike">
                        <a:solidFill>
                          <a:srgbClr val="5F497A"/>
                        </a:solidFill>
                        <a:latin typeface="Calibri"/>
                        <a:ea typeface="Calibri"/>
                        <a:cs typeface="Calibri"/>
                        <a:sym typeface="Calibri"/>
                      </a:endParaRPr>
                    </a:p>
                    <a:p>
                      <a:pPr indent="0" lvl="8" marL="0" marR="0" rtl="0" algn="ctr">
                        <a:lnSpc>
                          <a:spcPct val="100000"/>
                        </a:lnSpc>
                        <a:spcBef>
                          <a:spcPts val="0"/>
                        </a:spcBef>
                        <a:spcAft>
                          <a:spcPts val="0"/>
                        </a:spcAft>
                        <a:buClr>
                          <a:schemeClr val="dk1"/>
                        </a:buClr>
                        <a:buSzPts val="1200"/>
                        <a:buFont typeface="Calibri"/>
                        <a:buNone/>
                      </a:pPr>
                      <a:r>
                        <a:t/>
                      </a:r>
                      <a:endParaRPr b="0" sz="1200" u="none" cap="none" strike="noStrike">
                        <a:solidFill>
                          <a:srgbClr val="5F497A"/>
                        </a:solidFill>
                        <a:latin typeface="Calibri"/>
                        <a:ea typeface="Calibri"/>
                        <a:cs typeface="Calibri"/>
                        <a:sym typeface="Calibri"/>
                      </a:endParaRPr>
                    </a:p>
                    <a:p>
                      <a:pPr indent="0" lvl="8" marL="0" marR="0" rtl="0" algn="ctr">
                        <a:lnSpc>
                          <a:spcPct val="100000"/>
                        </a:lnSpc>
                        <a:spcBef>
                          <a:spcPts val="0"/>
                        </a:spcBef>
                        <a:spcAft>
                          <a:spcPts val="0"/>
                        </a:spcAft>
                        <a:buClr>
                          <a:srgbClr val="A5A5A5"/>
                        </a:buClr>
                        <a:buSzPts val="1800"/>
                        <a:buFont typeface="Calibri"/>
                        <a:buNone/>
                      </a:pPr>
                      <a:r>
                        <a:rPr b="1" lang="en" sz="1800" u="none" cap="none" strike="noStrike">
                          <a:solidFill>
                            <a:srgbClr val="A5A5A5"/>
                          </a:solidFill>
                          <a:latin typeface="Calibri"/>
                          <a:ea typeface="Calibri"/>
                          <a:cs typeface="Calibri"/>
                          <a:sym typeface="Calibri"/>
                        </a:rPr>
                        <a:t>NEXT MEETING</a:t>
                      </a:r>
                      <a:endParaRPr b="1" sz="1800" u="none" cap="none" strike="noStrike">
                        <a:solidFill>
                          <a:srgbClr val="A5A5A5"/>
                        </a:solidFill>
                        <a:latin typeface="Calibri"/>
                        <a:ea typeface="Calibri"/>
                        <a:cs typeface="Calibri"/>
                        <a:sym typeface="Calibri"/>
                      </a:endParaRPr>
                    </a:p>
                    <a:p>
                      <a:pPr indent="0" lvl="8" marL="0" marR="0" rtl="0" algn="ctr">
                        <a:lnSpc>
                          <a:spcPct val="100000"/>
                        </a:lnSpc>
                        <a:spcBef>
                          <a:spcPts val="0"/>
                        </a:spcBef>
                        <a:spcAft>
                          <a:spcPts val="0"/>
                        </a:spcAft>
                        <a:buClr>
                          <a:srgbClr val="5F497A"/>
                        </a:buClr>
                        <a:buSzPts val="1400"/>
                        <a:buFont typeface="Calibri"/>
                        <a:buNone/>
                      </a:pPr>
                      <a:r>
                        <a:rPr b="0" lang="en">
                          <a:solidFill>
                            <a:srgbClr val="5F497A"/>
                          </a:solidFill>
                        </a:rPr>
                        <a:t>January 14</a:t>
                      </a:r>
                      <a:r>
                        <a:rPr b="0" lang="en">
                          <a:solidFill>
                            <a:srgbClr val="5F497A"/>
                          </a:solidFill>
                        </a:rPr>
                        <a:t>, 2021 </a:t>
                      </a:r>
                      <a:r>
                        <a:rPr b="0" lang="en">
                          <a:solidFill>
                            <a:srgbClr val="5F497A"/>
                          </a:solidFill>
                        </a:rPr>
                        <a:t>9:00 AM - 10:00 AM</a:t>
                      </a:r>
                      <a:endParaRPr b="0" sz="1400" u="none" cap="none" strike="noStrike">
                        <a:solidFill>
                          <a:srgbClr val="5F497A"/>
                        </a:solidFill>
                        <a:latin typeface="Calibri"/>
                        <a:ea typeface="Calibri"/>
                        <a:cs typeface="Calibri"/>
                        <a:sym typeface="Calibri"/>
                      </a:endParaRPr>
                    </a:p>
                    <a:p>
                      <a:pPr indent="0" lvl="8" marL="0" marR="0" rtl="0" algn="ctr">
                        <a:lnSpc>
                          <a:spcPct val="100000"/>
                        </a:lnSpc>
                        <a:spcBef>
                          <a:spcPts val="0"/>
                        </a:spcBef>
                        <a:spcAft>
                          <a:spcPts val="0"/>
                        </a:spcAft>
                        <a:buClr>
                          <a:srgbClr val="5F497A"/>
                        </a:buClr>
                        <a:buSzPts val="1100"/>
                        <a:buFont typeface="Calibri"/>
                        <a:buNone/>
                      </a:pPr>
                      <a:r>
                        <a:t/>
                      </a:r>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hMerge="1"/>
                <a:tc hMerge="1"/>
                <a:tc hMerge="1"/>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1" name="Shape 691"/>
        <p:cNvGrpSpPr/>
        <p:nvPr/>
      </p:nvGrpSpPr>
      <p:grpSpPr>
        <a:xfrm>
          <a:off x="0" y="0"/>
          <a:ext cx="0" cy="0"/>
          <a:chOff x="0" y="0"/>
          <a:chExt cx="0" cy="0"/>
        </a:xfrm>
      </p:grpSpPr>
      <p:sp>
        <p:nvSpPr>
          <p:cNvPr id="692" name="Google Shape;692;p116"/>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4B2E83"/>
              </a:buClr>
              <a:buSzPts val="3000"/>
              <a:buNone/>
            </a:pPr>
            <a:r>
              <a:rPr lang="en">
                <a:latin typeface="Arial"/>
                <a:ea typeface="Arial"/>
                <a:cs typeface="Arial"/>
                <a:sym typeface="Arial"/>
              </a:rPr>
              <a:t>References</a:t>
            </a:r>
            <a:endParaRPr/>
          </a:p>
        </p:txBody>
      </p:sp>
      <p:sp>
        <p:nvSpPr>
          <p:cNvPr id="693" name="Google Shape;693;p116"/>
          <p:cNvSpPr txBox="1"/>
          <p:nvPr>
            <p:ph idx="2" type="body"/>
          </p:nvPr>
        </p:nvSpPr>
        <p:spPr>
          <a:xfrm>
            <a:off x="659305" y="1736725"/>
            <a:ext cx="8196300" cy="40155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rgbClr val="4B2E83"/>
              </a:buClr>
              <a:buSzPts val="2400"/>
              <a:buFont typeface="Merriweather Sans"/>
              <a:buChar char="&gt;"/>
            </a:pPr>
            <a:r>
              <a:rPr lang="en">
                <a:latin typeface="Arial"/>
                <a:ea typeface="Arial"/>
                <a:cs typeface="Arial"/>
                <a:sym typeface="Arial"/>
              </a:rPr>
              <a:t>RTC Overlay: </a:t>
            </a:r>
            <a:r>
              <a:rPr lang="en" sz="2000" u="sng">
                <a:solidFill>
                  <a:schemeClr val="hlink"/>
                </a:solidFill>
                <a:latin typeface="Arial"/>
                <a:ea typeface="Arial"/>
                <a:cs typeface="Arial"/>
                <a:sym typeface="Arial"/>
                <a:hlinkClick r:id="rId3"/>
              </a:rPr>
              <a:t>https://www.nsf.gov/bfa/dias/policy/fedrtc/rtcoverlay_nov20.pdf</a:t>
            </a:r>
            <a:endParaRPr sz="2000">
              <a:latin typeface="Arial"/>
              <a:ea typeface="Arial"/>
              <a:cs typeface="Arial"/>
              <a:sym typeface="Arial"/>
            </a:endParaRPr>
          </a:p>
          <a:p>
            <a:pPr indent="-190500" lvl="0" marL="342900" rtl="0" algn="l">
              <a:spcBef>
                <a:spcPts val="480"/>
              </a:spcBef>
              <a:spcAft>
                <a:spcPts val="0"/>
              </a:spcAft>
              <a:buClr>
                <a:srgbClr val="4B2E83"/>
              </a:buClr>
              <a:buSzPts val="2400"/>
              <a:buFont typeface="Merriweather Sans"/>
              <a:buNone/>
            </a:pPr>
            <a:r>
              <a:t/>
            </a:r>
            <a:endParaRPr>
              <a:latin typeface="Arial"/>
              <a:ea typeface="Arial"/>
              <a:cs typeface="Arial"/>
              <a:sym typeface="Arial"/>
            </a:endParaRPr>
          </a:p>
          <a:p>
            <a:pPr indent="-342900" lvl="0" marL="342900" rtl="0" algn="l">
              <a:spcBef>
                <a:spcPts val="480"/>
              </a:spcBef>
              <a:spcAft>
                <a:spcPts val="0"/>
              </a:spcAft>
              <a:buClr>
                <a:srgbClr val="4B2E83"/>
              </a:buClr>
              <a:buSzPts val="2400"/>
              <a:buFont typeface="Merriweather Sans"/>
              <a:buChar char="&gt;"/>
            </a:pPr>
            <a:r>
              <a:rPr lang="en">
                <a:latin typeface="Arial"/>
                <a:ea typeface="Arial"/>
                <a:cs typeface="Arial"/>
                <a:sym typeface="Arial"/>
              </a:rPr>
              <a:t>Prior Approval Matrix: </a:t>
            </a:r>
            <a:r>
              <a:rPr lang="en" sz="2000" u="sng">
                <a:solidFill>
                  <a:schemeClr val="hlink"/>
                </a:solidFill>
                <a:latin typeface="Arial"/>
                <a:ea typeface="Arial"/>
                <a:cs typeface="Arial"/>
                <a:sym typeface="Arial"/>
                <a:hlinkClick r:id="rId4"/>
              </a:rPr>
              <a:t>https://www.nsf.gov/bfa/dias/policy/fedrtc/appendix_a.pdf</a:t>
            </a:r>
            <a:endParaRPr sz="2000">
              <a:latin typeface="Arial"/>
              <a:ea typeface="Arial"/>
              <a:cs typeface="Arial"/>
              <a:sym typeface="Arial"/>
            </a:endParaRPr>
          </a:p>
          <a:p>
            <a:pPr indent="-190500" lvl="0" marL="342900" rtl="0" algn="l">
              <a:spcBef>
                <a:spcPts val="480"/>
              </a:spcBef>
              <a:spcAft>
                <a:spcPts val="0"/>
              </a:spcAft>
              <a:buClr>
                <a:srgbClr val="4B2E83"/>
              </a:buClr>
              <a:buSzPts val="2400"/>
              <a:buFont typeface="Merriweather Sans"/>
              <a:buNone/>
            </a:pPr>
            <a:r>
              <a:t/>
            </a:r>
            <a:endParaRPr>
              <a:latin typeface="Arial"/>
              <a:ea typeface="Arial"/>
              <a:cs typeface="Arial"/>
              <a:sym typeface="Arial"/>
            </a:endParaRPr>
          </a:p>
          <a:p>
            <a:pPr indent="-342900" lvl="0" marL="342900" rtl="0" algn="l">
              <a:spcBef>
                <a:spcPts val="480"/>
              </a:spcBef>
              <a:spcAft>
                <a:spcPts val="0"/>
              </a:spcAft>
              <a:buClr>
                <a:srgbClr val="4B2E83"/>
              </a:buClr>
              <a:buSzPts val="2400"/>
              <a:buFont typeface="Merriweather Sans"/>
              <a:buChar char="&gt;"/>
            </a:pPr>
            <a:r>
              <a:rPr lang="en">
                <a:latin typeface="Arial"/>
                <a:ea typeface="Arial"/>
                <a:cs typeface="Arial"/>
                <a:sym typeface="Arial"/>
              </a:rPr>
              <a:t>Agency Implementation Statements: </a:t>
            </a:r>
            <a:r>
              <a:rPr lang="en" sz="2000" u="sng">
                <a:solidFill>
                  <a:schemeClr val="hlink"/>
                </a:solidFill>
                <a:latin typeface="Arial"/>
                <a:ea typeface="Arial"/>
                <a:cs typeface="Arial"/>
                <a:sym typeface="Arial"/>
                <a:hlinkClick r:id="rId5"/>
              </a:rPr>
              <a:t>https://www.nsf.gov/bfa/dias/policy/fedrtc/agencyimpstatements_nov20.pdf</a:t>
            </a:r>
            <a:endParaRPr sz="2000">
              <a:latin typeface="Arial"/>
              <a:ea typeface="Arial"/>
              <a:cs typeface="Arial"/>
              <a:sym typeface="Arial"/>
            </a:endParaRPr>
          </a:p>
          <a:p>
            <a:pPr indent="-190500" lvl="0" marL="342900" rtl="0" algn="l">
              <a:spcBef>
                <a:spcPts val="480"/>
              </a:spcBef>
              <a:spcAft>
                <a:spcPts val="0"/>
              </a:spcAft>
              <a:buClr>
                <a:srgbClr val="4B2E83"/>
              </a:buClr>
              <a:buSzPts val="2400"/>
              <a:buFont typeface="Merriweather Sans"/>
              <a:buNone/>
            </a:pPr>
            <a:r>
              <a:t/>
            </a:r>
            <a:endParaRPr>
              <a:latin typeface="Arial"/>
              <a:ea typeface="Arial"/>
              <a:cs typeface="Arial"/>
              <a:sym typeface="Arial"/>
            </a:endParaRPr>
          </a:p>
          <a:p>
            <a:pPr indent="0" lvl="0" marL="0" rtl="0" algn="l">
              <a:spcBef>
                <a:spcPts val="480"/>
              </a:spcBef>
              <a:spcAft>
                <a:spcPts val="0"/>
              </a:spcAft>
              <a:buClr>
                <a:srgbClr val="4B2E83"/>
              </a:buClr>
              <a:buSzPts val="2400"/>
              <a:buNone/>
            </a:pPr>
            <a:r>
              <a:t/>
            </a:r>
            <a:endParaRPr>
              <a:latin typeface="Arial"/>
              <a:ea typeface="Arial"/>
              <a:cs typeface="Arial"/>
              <a:sym typeface="Arial"/>
            </a:endParaRPr>
          </a:p>
        </p:txBody>
      </p:sp>
      <p:sp>
        <p:nvSpPr>
          <p:cNvPr id="694" name="Google Shape;694;p116"/>
          <p:cNvSpPr txBox="1"/>
          <p:nvPr/>
        </p:nvSpPr>
        <p:spPr>
          <a:xfrm>
            <a:off x="671758" y="6301355"/>
            <a:ext cx="7229400" cy="330900"/>
          </a:xfrm>
          <a:prstGeom prst="rect">
            <a:avLst/>
          </a:prstGeom>
          <a:noFill/>
          <a:ln>
            <a:noFill/>
          </a:ln>
        </p:spPr>
        <p:txBody>
          <a:bodyPr anchorCtr="0" anchor="b" bIns="45700" lIns="91425" spcFirstLastPara="1" rIns="91425" wrap="square" tIns="45700">
            <a:noAutofit/>
          </a:bodyPr>
          <a:lstStyle/>
          <a:p>
            <a:pPr indent="0" lvl="0" marL="0" marR="0" rtl="0" algn="l">
              <a:lnSpc>
                <a:spcPct val="150000"/>
              </a:lnSpc>
              <a:spcBef>
                <a:spcPts val="0"/>
              </a:spcBef>
              <a:spcAft>
                <a:spcPts val="0"/>
              </a:spcAft>
              <a:buClr>
                <a:srgbClr val="4B2E83"/>
              </a:buClr>
              <a:buSzPts val="1200"/>
              <a:buFont typeface="Arial"/>
              <a:buNone/>
            </a:pPr>
            <a:r>
              <a:rPr b="1" i="0" lang="en" sz="1200" u="none" cap="none" strike="noStrike">
                <a:solidFill>
                  <a:srgbClr val="4B2E83"/>
                </a:solidFill>
                <a:latin typeface="Arial"/>
                <a:ea typeface="Arial"/>
                <a:cs typeface="Arial"/>
                <a:sym typeface="Arial"/>
              </a:rPr>
              <a:t>MRAM – Matt Gardner – PAFC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8" name="Shape 698"/>
        <p:cNvGrpSpPr/>
        <p:nvPr/>
      </p:nvGrpSpPr>
      <p:grpSpPr>
        <a:xfrm>
          <a:off x="0" y="0"/>
          <a:ext cx="0" cy="0"/>
          <a:chOff x="0" y="0"/>
          <a:chExt cx="0" cy="0"/>
        </a:xfrm>
      </p:grpSpPr>
      <p:sp>
        <p:nvSpPr>
          <p:cNvPr id="699" name="Google Shape;699;p117"/>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4B2E83"/>
              </a:buClr>
              <a:buSzPts val="4000"/>
              <a:buNone/>
            </a:pPr>
            <a:r>
              <a:rPr lang="en" sz="4000">
                <a:latin typeface="Arial"/>
                <a:ea typeface="Arial"/>
                <a:cs typeface="Arial"/>
                <a:sym typeface="Arial"/>
              </a:rPr>
              <a:t>Questions</a:t>
            </a:r>
            <a:endParaRPr/>
          </a:p>
        </p:txBody>
      </p:sp>
      <p:sp>
        <p:nvSpPr>
          <p:cNvPr id="700" name="Google Shape;700;p117"/>
          <p:cNvSpPr txBox="1"/>
          <p:nvPr>
            <p:ph idx="2" type="body"/>
          </p:nvPr>
        </p:nvSpPr>
        <p:spPr>
          <a:xfrm>
            <a:off x="659305" y="1736725"/>
            <a:ext cx="8196300" cy="4015500"/>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rgbClr val="4B2E83"/>
              </a:buClr>
              <a:buSzPts val="2400"/>
              <a:buChar char="&gt;"/>
            </a:pPr>
            <a:r>
              <a:rPr lang="en">
                <a:latin typeface="Arial"/>
                <a:ea typeface="Arial"/>
                <a:cs typeface="Arial"/>
                <a:sym typeface="Arial"/>
              </a:rPr>
              <a:t>Post Award Fiscal Compliance (PAFC)</a:t>
            </a:r>
            <a:endParaRPr/>
          </a:p>
          <a:p>
            <a:pPr indent="-285750" lvl="1" marL="742950" rtl="0" algn="l">
              <a:lnSpc>
                <a:spcPct val="90000"/>
              </a:lnSpc>
              <a:spcBef>
                <a:spcPts val="400"/>
              </a:spcBef>
              <a:spcAft>
                <a:spcPts val="0"/>
              </a:spcAft>
              <a:buClr>
                <a:srgbClr val="4B2E83"/>
              </a:buClr>
              <a:buSzPts val="2000"/>
              <a:buChar char="–"/>
            </a:pPr>
            <a:r>
              <a:rPr lang="en" u="sng">
                <a:solidFill>
                  <a:schemeClr val="hlink"/>
                </a:solidFill>
                <a:latin typeface="Arial"/>
                <a:ea typeface="Arial"/>
                <a:cs typeface="Arial"/>
                <a:sym typeface="Arial"/>
                <a:hlinkClick r:id="rId3"/>
              </a:rPr>
              <a:t>gcafco@uw.edu</a:t>
            </a:r>
            <a:endParaRPr>
              <a:latin typeface="Arial"/>
              <a:ea typeface="Arial"/>
              <a:cs typeface="Arial"/>
              <a:sym typeface="Arial"/>
            </a:endParaRPr>
          </a:p>
          <a:p>
            <a:pPr indent="-285750" lvl="1" marL="742950" rtl="0" algn="l">
              <a:lnSpc>
                <a:spcPct val="90000"/>
              </a:lnSpc>
              <a:spcBef>
                <a:spcPts val="400"/>
              </a:spcBef>
              <a:spcAft>
                <a:spcPts val="0"/>
              </a:spcAft>
              <a:buClr>
                <a:srgbClr val="4B2E83"/>
              </a:buClr>
              <a:buSzPts val="2000"/>
              <a:buChar char="–"/>
            </a:pPr>
            <a:r>
              <a:rPr lang="en" u="sng">
                <a:solidFill>
                  <a:schemeClr val="hlink"/>
                </a:solidFill>
                <a:latin typeface="Arial"/>
                <a:ea typeface="Arial"/>
                <a:cs typeface="Arial"/>
                <a:sym typeface="Arial"/>
                <a:hlinkClick r:id="rId4"/>
              </a:rPr>
              <a:t>https://finance.uw.edu/pafc/</a:t>
            </a:r>
            <a:endParaRPr>
              <a:latin typeface="Arial"/>
              <a:ea typeface="Arial"/>
              <a:cs typeface="Arial"/>
              <a:sym typeface="Arial"/>
            </a:endParaRPr>
          </a:p>
          <a:p>
            <a:pPr indent="-209550" lvl="1" marL="742950" rtl="0" algn="l">
              <a:lnSpc>
                <a:spcPct val="90000"/>
              </a:lnSpc>
              <a:spcBef>
                <a:spcPts val="240"/>
              </a:spcBef>
              <a:spcAft>
                <a:spcPts val="0"/>
              </a:spcAft>
              <a:buClr>
                <a:srgbClr val="4B2E83"/>
              </a:buClr>
              <a:buSzPts val="1200"/>
              <a:buNone/>
            </a:pPr>
            <a:r>
              <a:t/>
            </a:r>
            <a:endParaRPr sz="1200">
              <a:latin typeface="Arial"/>
              <a:ea typeface="Arial"/>
              <a:cs typeface="Arial"/>
              <a:sym typeface="Arial"/>
            </a:endParaRPr>
          </a:p>
          <a:p>
            <a:pPr indent="-342900" lvl="0" marL="342900" rtl="0" algn="l">
              <a:lnSpc>
                <a:spcPct val="90000"/>
              </a:lnSpc>
              <a:spcBef>
                <a:spcPts val="480"/>
              </a:spcBef>
              <a:spcAft>
                <a:spcPts val="0"/>
              </a:spcAft>
              <a:buClr>
                <a:srgbClr val="4B2E83"/>
              </a:buClr>
              <a:buSzPts val="2400"/>
              <a:buFont typeface="Merriweather Sans"/>
              <a:buChar char="&gt;"/>
            </a:pPr>
            <a:r>
              <a:rPr lang="en">
                <a:latin typeface="Arial"/>
                <a:ea typeface="Arial"/>
                <a:cs typeface="Arial"/>
                <a:sym typeface="Arial"/>
              </a:rPr>
              <a:t>Andra Sawyer</a:t>
            </a:r>
            <a:endParaRPr/>
          </a:p>
          <a:p>
            <a:pPr indent="-285750" lvl="1" marL="742950" rtl="0" algn="l">
              <a:lnSpc>
                <a:spcPct val="90000"/>
              </a:lnSpc>
              <a:spcBef>
                <a:spcPts val="400"/>
              </a:spcBef>
              <a:spcAft>
                <a:spcPts val="0"/>
              </a:spcAft>
              <a:buClr>
                <a:srgbClr val="4B2E83"/>
              </a:buClr>
              <a:buSzPts val="2000"/>
              <a:buChar char="–"/>
            </a:pPr>
            <a:r>
              <a:rPr lang="en" u="sng">
                <a:solidFill>
                  <a:schemeClr val="hlink"/>
                </a:solidFill>
                <a:latin typeface="Arial"/>
                <a:ea typeface="Arial"/>
                <a:cs typeface="Arial"/>
                <a:sym typeface="Arial"/>
                <a:hlinkClick r:id="rId5"/>
              </a:rPr>
              <a:t>andra2@uw.edu</a:t>
            </a:r>
            <a:br>
              <a:rPr lang="en">
                <a:latin typeface="Arial"/>
                <a:ea typeface="Arial"/>
                <a:cs typeface="Arial"/>
                <a:sym typeface="Arial"/>
              </a:rPr>
            </a:br>
            <a:endParaRPr>
              <a:latin typeface="Arial"/>
              <a:ea typeface="Arial"/>
              <a:cs typeface="Arial"/>
              <a:sym typeface="Arial"/>
            </a:endParaRPr>
          </a:p>
          <a:p>
            <a:pPr indent="-342900" lvl="0" marL="342900" rtl="0" algn="l">
              <a:lnSpc>
                <a:spcPct val="90000"/>
              </a:lnSpc>
              <a:spcBef>
                <a:spcPts val="480"/>
              </a:spcBef>
              <a:spcAft>
                <a:spcPts val="0"/>
              </a:spcAft>
              <a:buClr>
                <a:srgbClr val="4B2E83"/>
              </a:buClr>
              <a:buSzPts val="2400"/>
              <a:buChar char="&gt;"/>
            </a:pPr>
            <a:r>
              <a:rPr lang="en">
                <a:latin typeface="Arial"/>
                <a:ea typeface="Arial"/>
                <a:cs typeface="Arial"/>
                <a:sym typeface="Arial"/>
              </a:rPr>
              <a:t>Matt Gardner</a:t>
            </a:r>
            <a:endParaRPr/>
          </a:p>
          <a:p>
            <a:pPr indent="-285750" lvl="1" marL="742950" rtl="0" algn="l">
              <a:lnSpc>
                <a:spcPct val="90000"/>
              </a:lnSpc>
              <a:spcBef>
                <a:spcPts val="400"/>
              </a:spcBef>
              <a:spcAft>
                <a:spcPts val="0"/>
              </a:spcAft>
              <a:buClr>
                <a:srgbClr val="4B2E83"/>
              </a:buClr>
              <a:buSzPts val="2000"/>
              <a:buChar char="–"/>
            </a:pPr>
            <a:r>
              <a:rPr lang="en" u="sng">
                <a:solidFill>
                  <a:schemeClr val="hlink"/>
                </a:solidFill>
                <a:latin typeface="Arial"/>
                <a:ea typeface="Arial"/>
                <a:cs typeface="Arial"/>
                <a:sym typeface="Arial"/>
                <a:hlinkClick r:id="rId6"/>
              </a:rPr>
              <a:t>mgard4@uw.edu</a:t>
            </a:r>
            <a:endParaRPr>
              <a:latin typeface="Arial"/>
              <a:ea typeface="Arial"/>
              <a:cs typeface="Arial"/>
              <a:sym typeface="Arial"/>
            </a:endParaRPr>
          </a:p>
          <a:p>
            <a:pPr indent="0" lvl="1" marL="457200" rtl="0" algn="l">
              <a:lnSpc>
                <a:spcPct val="90000"/>
              </a:lnSpc>
              <a:spcBef>
                <a:spcPts val="400"/>
              </a:spcBef>
              <a:spcAft>
                <a:spcPts val="0"/>
              </a:spcAft>
              <a:buClr>
                <a:srgbClr val="4B2E83"/>
              </a:buClr>
              <a:buSzPts val="2000"/>
              <a:buNone/>
            </a:pPr>
            <a:r>
              <a:t/>
            </a:r>
            <a:endParaRPr>
              <a:latin typeface="Arial"/>
              <a:ea typeface="Arial"/>
              <a:cs typeface="Arial"/>
              <a:sym typeface="Arial"/>
            </a:endParaRPr>
          </a:p>
          <a:p>
            <a:pPr indent="-342900" lvl="0" marL="342900" rtl="0" algn="l">
              <a:lnSpc>
                <a:spcPct val="90000"/>
              </a:lnSpc>
              <a:spcBef>
                <a:spcPts val="480"/>
              </a:spcBef>
              <a:spcAft>
                <a:spcPts val="0"/>
              </a:spcAft>
              <a:buClr>
                <a:srgbClr val="4B2E83"/>
              </a:buClr>
              <a:buSzPts val="2400"/>
              <a:buChar char="&gt;"/>
            </a:pPr>
            <a:r>
              <a:rPr lang="en">
                <a:latin typeface="Arial"/>
                <a:ea typeface="Arial"/>
                <a:cs typeface="Arial"/>
                <a:sym typeface="Arial"/>
              </a:rPr>
              <a:t>Available for calls via Teams and/or Zoom</a:t>
            </a:r>
            <a:endParaRPr/>
          </a:p>
        </p:txBody>
      </p:sp>
      <p:sp>
        <p:nvSpPr>
          <p:cNvPr id="701" name="Google Shape;701;p117"/>
          <p:cNvSpPr txBox="1"/>
          <p:nvPr/>
        </p:nvSpPr>
        <p:spPr>
          <a:xfrm>
            <a:off x="671758" y="6301355"/>
            <a:ext cx="7229400" cy="330900"/>
          </a:xfrm>
          <a:prstGeom prst="rect">
            <a:avLst/>
          </a:prstGeom>
          <a:noFill/>
          <a:ln>
            <a:noFill/>
          </a:ln>
        </p:spPr>
        <p:txBody>
          <a:bodyPr anchorCtr="0" anchor="b" bIns="45700" lIns="91425" spcFirstLastPara="1" rIns="91425" wrap="square" tIns="45700">
            <a:noAutofit/>
          </a:bodyPr>
          <a:lstStyle/>
          <a:p>
            <a:pPr indent="0" lvl="0" marL="0" marR="0" rtl="0" algn="l">
              <a:lnSpc>
                <a:spcPct val="150000"/>
              </a:lnSpc>
              <a:spcBef>
                <a:spcPts val="0"/>
              </a:spcBef>
              <a:spcAft>
                <a:spcPts val="0"/>
              </a:spcAft>
              <a:buClr>
                <a:srgbClr val="4B2E83"/>
              </a:buClr>
              <a:buSzPts val="1200"/>
              <a:buFont typeface="Arial"/>
              <a:buNone/>
            </a:pPr>
            <a:r>
              <a:rPr b="1" i="0" lang="en" sz="1200" u="none" cap="none" strike="noStrike">
                <a:solidFill>
                  <a:srgbClr val="4B2E83"/>
                </a:solidFill>
                <a:latin typeface="Arial"/>
                <a:ea typeface="Arial"/>
                <a:cs typeface="Arial"/>
                <a:sym typeface="Arial"/>
              </a:rPr>
              <a:t>MRAM – Matt Gardner – PAFC</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5" name="Shape 705"/>
        <p:cNvGrpSpPr/>
        <p:nvPr/>
      </p:nvGrpSpPr>
      <p:grpSpPr>
        <a:xfrm>
          <a:off x="0" y="0"/>
          <a:ext cx="0" cy="0"/>
          <a:chOff x="0" y="0"/>
          <a:chExt cx="0" cy="0"/>
        </a:xfrm>
      </p:grpSpPr>
      <p:sp>
        <p:nvSpPr>
          <p:cNvPr id="706" name="Google Shape;706;p118"/>
          <p:cNvSpPr txBox="1"/>
          <p:nvPr>
            <p:ph type="ctrTitle"/>
          </p:nvPr>
        </p:nvSpPr>
        <p:spPr>
          <a:xfrm>
            <a:off x="1143000" y="1699023"/>
            <a:ext cx="6858000" cy="13422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3300"/>
              <a:buFont typeface="Calibri"/>
              <a:buNone/>
            </a:pPr>
            <a:r>
              <a:rPr lang="en" sz="3300"/>
              <a:t>Human Subjects Update: e-Consent, Subject Payment &amp; COVID Planning</a:t>
            </a:r>
            <a:endParaRPr/>
          </a:p>
        </p:txBody>
      </p:sp>
      <p:sp>
        <p:nvSpPr>
          <p:cNvPr id="707" name="Google Shape;707;p118"/>
          <p:cNvSpPr txBox="1"/>
          <p:nvPr>
            <p:ph idx="1" type="subTitle"/>
          </p:nvPr>
        </p:nvSpPr>
        <p:spPr>
          <a:xfrm>
            <a:off x="1143000" y="3602038"/>
            <a:ext cx="6858000" cy="16557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2400"/>
              <a:buNone/>
            </a:pPr>
            <a:r>
              <a:rPr lang="en"/>
              <a:t>Karen Moe, Director, Human Subjects Division</a:t>
            </a:r>
            <a:endParaRPr/>
          </a:p>
          <a:p>
            <a:pPr indent="0" lvl="0" marL="0" rtl="0" algn="ctr">
              <a:lnSpc>
                <a:spcPct val="90000"/>
              </a:lnSpc>
              <a:spcBef>
                <a:spcPts val="1000"/>
              </a:spcBef>
              <a:spcAft>
                <a:spcPts val="0"/>
              </a:spcAft>
              <a:buClr>
                <a:schemeClr val="dk1"/>
              </a:buClr>
              <a:buSzPts val="2400"/>
              <a:buNone/>
            </a:pPr>
            <a:r>
              <a:rPr lang="en"/>
              <a:t>MRAM Meeting</a:t>
            </a:r>
            <a:endParaRPr/>
          </a:p>
          <a:p>
            <a:pPr indent="0" lvl="0" marL="0" rtl="0" algn="ctr">
              <a:lnSpc>
                <a:spcPct val="90000"/>
              </a:lnSpc>
              <a:spcBef>
                <a:spcPts val="1000"/>
              </a:spcBef>
              <a:spcAft>
                <a:spcPts val="0"/>
              </a:spcAft>
              <a:buClr>
                <a:schemeClr val="dk1"/>
              </a:buClr>
              <a:buSzPts val="2400"/>
              <a:buNone/>
            </a:pPr>
            <a:r>
              <a:rPr lang="en"/>
              <a:t>December 10, 2020</a:t>
            </a:r>
            <a:endParaRPr/>
          </a:p>
        </p:txBody>
      </p:sp>
      <p:pic>
        <p:nvPicPr>
          <p:cNvPr descr="A picture containing text, sign&#10;&#10;Description automatically generated" id="708" name="Google Shape;708;p118"/>
          <p:cNvPicPr preferRelativeResize="0"/>
          <p:nvPr/>
        </p:nvPicPr>
        <p:blipFill rotWithShape="1">
          <a:blip r:embed="rId3">
            <a:alphaModFix/>
          </a:blip>
          <a:srcRect b="0" l="0" r="0" t="0"/>
          <a:stretch/>
        </p:blipFill>
        <p:spPr>
          <a:xfrm>
            <a:off x="6808115" y="4179689"/>
            <a:ext cx="1379841" cy="139490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12" name="Shape 712"/>
        <p:cNvGrpSpPr/>
        <p:nvPr/>
      </p:nvGrpSpPr>
      <p:grpSpPr>
        <a:xfrm>
          <a:off x="0" y="0"/>
          <a:ext cx="0" cy="0"/>
          <a:chOff x="0" y="0"/>
          <a:chExt cx="0" cy="0"/>
        </a:xfrm>
      </p:grpSpPr>
      <p:sp>
        <p:nvSpPr>
          <p:cNvPr id="713" name="Google Shape;713;p119"/>
          <p:cNvSpPr txBox="1"/>
          <p:nvPr>
            <p:ph type="title"/>
          </p:nvPr>
        </p:nvSpPr>
        <p:spPr>
          <a:xfrm>
            <a:off x="429370" y="1036155"/>
            <a:ext cx="8263800" cy="10758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1"/>
              </a:buClr>
              <a:buSzPts val="4050"/>
              <a:buFont typeface="Calibri"/>
              <a:buNone/>
            </a:pPr>
            <a:r>
              <a:rPr b="1" lang="en" sz="4050"/>
              <a:t>Planning for COVID-19 possibilities</a:t>
            </a:r>
            <a:endParaRPr/>
          </a:p>
        </p:txBody>
      </p:sp>
      <p:sp>
        <p:nvSpPr>
          <p:cNvPr id="714" name="Google Shape;714;p119"/>
          <p:cNvSpPr txBox="1"/>
          <p:nvPr>
            <p:ph idx="1" type="body"/>
          </p:nvPr>
        </p:nvSpPr>
        <p:spPr>
          <a:xfrm>
            <a:off x="429370" y="2410737"/>
            <a:ext cx="5035200" cy="30894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650"/>
              <a:buNone/>
            </a:pPr>
            <a:r>
              <a:rPr lang="en" sz="1650"/>
              <a:t>Researchers should plan for what they would do if      restrictions must be re-imposed on human subjects      research. </a:t>
            </a:r>
            <a:endParaRPr/>
          </a:p>
          <a:p>
            <a:pPr indent="0" lvl="0" marL="0" rtl="0" algn="l">
              <a:lnSpc>
                <a:spcPct val="90000"/>
              </a:lnSpc>
              <a:spcBef>
                <a:spcPts val="1000"/>
              </a:spcBef>
              <a:spcAft>
                <a:spcPts val="0"/>
              </a:spcAft>
              <a:buClr>
                <a:schemeClr val="dk1"/>
              </a:buClr>
              <a:buSzPts val="1650"/>
              <a:buNone/>
            </a:pPr>
            <a:r>
              <a:t/>
            </a:r>
            <a:endParaRPr sz="1650"/>
          </a:p>
          <a:p>
            <a:pPr indent="0" lvl="0" marL="0" rtl="0" algn="l">
              <a:lnSpc>
                <a:spcPct val="90000"/>
              </a:lnSpc>
              <a:spcBef>
                <a:spcPts val="1000"/>
              </a:spcBef>
              <a:spcAft>
                <a:spcPts val="0"/>
              </a:spcAft>
              <a:buClr>
                <a:schemeClr val="dk1"/>
              </a:buClr>
              <a:buSzPts val="1650"/>
              <a:buNone/>
            </a:pPr>
            <a:r>
              <a:rPr lang="en" sz="1650"/>
              <a:t>Examples</a:t>
            </a:r>
            <a:endParaRPr/>
          </a:p>
          <a:p>
            <a:pPr indent="-228600" lvl="0" marL="228600" rtl="0" algn="l">
              <a:lnSpc>
                <a:spcPct val="90000"/>
              </a:lnSpc>
              <a:spcBef>
                <a:spcPts val="1000"/>
              </a:spcBef>
              <a:spcAft>
                <a:spcPts val="0"/>
              </a:spcAft>
              <a:buClr>
                <a:schemeClr val="dk1"/>
              </a:buClr>
              <a:buSzPts val="1650"/>
              <a:buChar char="•"/>
            </a:pPr>
            <a:r>
              <a:rPr lang="en" sz="1650"/>
              <a:t>UW Medicine restrictions on research that occurs in UW Medicine clinical units</a:t>
            </a:r>
            <a:endParaRPr/>
          </a:p>
          <a:p>
            <a:pPr indent="-228600" lvl="0" marL="228600" rtl="0" algn="l">
              <a:lnSpc>
                <a:spcPct val="90000"/>
              </a:lnSpc>
              <a:spcBef>
                <a:spcPts val="1000"/>
              </a:spcBef>
              <a:spcAft>
                <a:spcPts val="0"/>
              </a:spcAft>
              <a:buClr>
                <a:schemeClr val="dk1"/>
              </a:buClr>
              <a:buSzPts val="1650"/>
              <a:buChar char="•"/>
            </a:pPr>
            <a:r>
              <a:rPr lang="en" sz="1650"/>
              <a:t>Additional IRB restrictions on research that requires close in-person interactions with subjects</a:t>
            </a:r>
            <a:endParaRPr/>
          </a:p>
          <a:p>
            <a:pPr indent="0" lvl="0" marL="0" rtl="0" algn="l">
              <a:lnSpc>
                <a:spcPct val="90000"/>
              </a:lnSpc>
              <a:spcBef>
                <a:spcPts val="1000"/>
              </a:spcBef>
              <a:spcAft>
                <a:spcPts val="0"/>
              </a:spcAft>
              <a:buClr>
                <a:schemeClr val="dk1"/>
              </a:buClr>
              <a:buSzPts val="1650"/>
              <a:buNone/>
            </a:pPr>
            <a:r>
              <a:t/>
            </a:r>
            <a:endParaRPr sz="1650"/>
          </a:p>
          <a:p>
            <a:pPr indent="0" lvl="0" marL="0" rtl="0" algn="l">
              <a:lnSpc>
                <a:spcPct val="90000"/>
              </a:lnSpc>
              <a:spcBef>
                <a:spcPts val="1000"/>
              </a:spcBef>
              <a:spcAft>
                <a:spcPts val="0"/>
              </a:spcAft>
              <a:buClr>
                <a:schemeClr val="dk1"/>
              </a:buClr>
              <a:buSzPts val="1650"/>
              <a:buNone/>
            </a:pPr>
            <a:r>
              <a:t/>
            </a:r>
            <a:endParaRPr sz="1650"/>
          </a:p>
        </p:txBody>
      </p:sp>
      <p:pic>
        <p:nvPicPr>
          <p:cNvPr descr="Inside the Coronavirus - Scientific American" id="715" name="Google Shape;715;p119"/>
          <p:cNvPicPr preferRelativeResize="0"/>
          <p:nvPr/>
        </p:nvPicPr>
        <p:blipFill rotWithShape="1">
          <a:blip r:embed="rId3">
            <a:alphaModFix/>
          </a:blip>
          <a:srcRect b="0" l="1304" r="2058" t="0"/>
          <a:stretch/>
        </p:blipFill>
        <p:spPr>
          <a:xfrm>
            <a:off x="5756744" y="2427732"/>
            <a:ext cx="2955798" cy="3072384"/>
          </a:xfrm>
          <a:prstGeom prst="rect">
            <a:avLst/>
          </a:prstGeom>
          <a:noFill/>
          <a:ln>
            <a:noFill/>
          </a:ln>
        </p:spPr>
      </p:pic>
      <p:sp>
        <p:nvSpPr>
          <p:cNvPr id="716" name="Google Shape;716;p119"/>
          <p:cNvSpPr/>
          <p:nvPr/>
        </p:nvSpPr>
        <p:spPr>
          <a:xfrm>
            <a:off x="341050" y="2140124"/>
            <a:ext cx="8415100" cy="48016"/>
          </a:xfrm>
          <a:custGeom>
            <a:rect b="b" l="l" r="r" t="t"/>
            <a:pathLst>
              <a:path extrusionOk="0" h="7407" w="336604">
                <a:moveTo>
                  <a:pt x="336604" y="2989"/>
                </a:moveTo>
                <a:cubicBezTo>
                  <a:pt x="312403" y="2989"/>
                  <a:pt x="288257" y="378"/>
                  <a:pt x="264058" y="129"/>
                </a:cubicBezTo>
                <a:cubicBezTo>
                  <a:pt x="213921" y="-388"/>
                  <a:pt x="163806" y="3183"/>
                  <a:pt x="113767" y="6369"/>
                </a:cubicBezTo>
                <a:cubicBezTo>
                  <a:pt x="87818" y="8021"/>
                  <a:pt x="61746" y="7071"/>
                  <a:pt x="35762" y="6109"/>
                </a:cubicBezTo>
                <a:cubicBezTo>
                  <a:pt x="27180" y="5791"/>
                  <a:pt x="18585" y="5692"/>
                  <a:pt x="10020" y="5069"/>
                </a:cubicBezTo>
                <a:cubicBezTo>
                  <a:pt x="6803" y="4835"/>
                  <a:pt x="-1882" y="6310"/>
                  <a:pt x="399" y="4029"/>
                </a:cubicBezTo>
                <a:cubicBezTo>
                  <a:pt x="2497" y="1931"/>
                  <a:pt x="6294" y="4710"/>
                  <a:pt x="9240" y="5069"/>
                </a:cubicBezTo>
                <a:cubicBezTo>
                  <a:pt x="13373" y="5573"/>
                  <a:pt x="17557" y="5589"/>
                  <a:pt x="21721" y="5589"/>
                </a:cubicBezTo>
                <a:cubicBezTo>
                  <a:pt x="39923" y="5589"/>
                  <a:pt x="58155" y="5024"/>
                  <a:pt x="76325" y="6109"/>
                </a:cubicBezTo>
                <a:cubicBezTo>
                  <a:pt x="125299" y="9033"/>
                  <a:pt x="174465" y="5780"/>
                  <a:pt x="223495" y="4029"/>
                </a:cubicBezTo>
                <a:cubicBezTo>
                  <a:pt x="249322" y="3107"/>
                  <a:pt x="275192" y="4954"/>
                  <a:pt x="300981" y="6630"/>
                </a:cubicBezTo>
                <a:cubicBezTo>
                  <a:pt x="308421" y="7113"/>
                  <a:pt x="315905" y="7663"/>
                  <a:pt x="323343" y="7150"/>
                </a:cubicBezTo>
                <a:cubicBezTo>
                  <a:pt x="326344" y="6943"/>
                  <a:pt x="335185" y="5525"/>
                  <a:pt x="332183" y="5329"/>
                </a:cubicBezTo>
                <a:cubicBezTo>
                  <a:pt x="259703" y="588"/>
                  <a:pt x="186911" y="2299"/>
                  <a:pt x="114287" y="3509"/>
                </a:cubicBezTo>
                <a:cubicBezTo>
                  <a:pt x="90794" y="3901"/>
                  <a:pt x="67300" y="4408"/>
                  <a:pt x="43822" y="5329"/>
                </a:cubicBezTo>
                <a:cubicBezTo>
                  <a:pt x="36370" y="5621"/>
                  <a:pt x="28910" y="6481"/>
                  <a:pt x="21461" y="6109"/>
                </a:cubicBezTo>
                <a:cubicBezTo>
                  <a:pt x="15864" y="5829"/>
                  <a:pt x="15877" y="5604"/>
                  <a:pt x="10280" y="5329"/>
                </a:cubicBezTo>
                <a:cubicBezTo>
                  <a:pt x="7942" y="5214"/>
                  <a:pt x="3259" y="5273"/>
                  <a:pt x="5599" y="5329"/>
                </a:cubicBezTo>
                <a:cubicBezTo>
                  <a:pt x="34283" y="6012"/>
                  <a:pt x="63001" y="5275"/>
                  <a:pt x="91666" y="4029"/>
                </a:cubicBezTo>
                <a:cubicBezTo>
                  <a:pt x="125786" y="2546"/>
                  <a:pt x="159961" y="5329"/>
                  <a:pt x="194113" y="5329"/>
                </a:cubicBezTo>
                <a:cubicBezTo>
                  <a:pt x="241616" y="5329"/>
                  <a:pt x="289101" y="2989"/>
                  <a:pt x="336604" y="2989"/>
                </a:cubicBezTo>
              </a:path>
            </a:pathLst>
          </a:custGeom>
          <a:noFill/>
          <a:ln cap="flat" cmpd="sng" w="19050">
            <a:solidFill>
              <a:srgbClr val="E69138"/>
            </a:solidFill>
            <a:prstDash val="solid"/>
            <a:round/>
            <a:headEnd len="med" w="med" type="none"/>
            <a:tailEnd len="med" w="med" type="none"/>
          </a:ln>
        </p:spPr>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20" name="Shape 720"/>
        <p:cNvGrpSpPr/>
        <p:nvPr/>
      </p:nvGrpSpPr>
      <p:grpSpPr>
        <a:xfrm>
          <a:off x="0" y="0"/>
          <a:ext cx="0" cy="0"/>
          <a:chOff x="0" y="0"/>
          <a:chExt cx="0" cy="0"/>
        </a:xfrm>
      </p:grpSpPr>
      <p:sp>
        <p:nvSpPr>
          <p:cNvPr id="721" name="Google Shape;721;p120"/>
          <p:cNvSpPr txBox="1"/>
          <p:nvPr>
            <p:ph type="title"/>
          </p:nvPr>
        </p:nvSpPr>
        <p:spPr>
          <a:xfrm>
            <a:off x="429370" y="1036155"/>
            <a:ext cx="8263800" cy="10758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1"/>
              </a:buClr>
              <a:buSzPts val="4050"/>
              <a:buFont typeface="Calibri"/>
              <a:buNone/>
            </a:pPr>
            <a:r>
              <a:rPr lang="en" sz="4050"/>
              <a:t>E-Consent </a:t>
            </a:r>
            <a:endParaRPr/>
          </a:p>
        </p:txBody>
      </p:sp>
      <p:sp>
        <p:nvSpPr>
          <p:cNvPr id="722" name="Google Shape;722;p120"/>
          <p:cNvSpPr txBox="1"/>
          <p:nvPr>
            <p:ph idx="1" type="body"/>
          </p:nvPr>
        </p:nvSpPr>
        <p:spPr>
          <a:xfrm>
            <a:off x="429370" y="2410737"/>
            <a:ext cx="5035200" cy="3089400"/>
          </a:xfrm>
          <a:prstGeom prst="rect">
            <a:avLst/>
          </a:prstGeom>
          <a:noFill/>
          <a:ln>
            <a:noFill/>
          </a:ln>
        </p:spPr>
        <p:txBody>
          <a:bodyPr anchorCtr="0" anchor="t" bIns="45700" lIns="91425" spcFirstLastPara="1" rIns="91425" wrap="square" tIns="45700">
            <a:noAutofit/>
          </a:bodyPr>
          <a:lstStyle/>
          <a:p>
            <a:pPr indent="0" lvl="0" marL="0" rtl="0" algn="l">
              <a:lnSpc>
                <a:spcPct val="80000"/>
              </a:lnSpc>
              <a:spcBef>
                <a:spcPts val="0"/>
              </a:spcBef>
              <a:spcAft>
                <a:spcPts val="0"/>
              </a:spcAft>
              <a:buClr>
                <a:schemeClr val="dk1"/>
              </a:buClr>
              <a:buSzPts val="1500"/>
              <a:buNone/>
            </a:pPr>
            <a:r>
              <a:rPr b="1" lang="en" sz="1500"/>
              <a:t>Using an electronic system to</a:t>
            </a:r>
            <a:endParaRPr/>
          </a:p>
          <a:p>
            <a:pPr indent="-228600" lvl="0" marL="228600" rtl="0" algn="l">
              <a:lnSpc>
                <a:spcPct val="80000"/>
              </a:lnSpc>
              <a:spcBef>
                <a:spcPts val="1000"/>
              </a:spcBef>
              <a:spcAft>
                <a:spcPts val="0"/>
              </a:spcAft>
              <a:buClr>
                <a:schemeClr val="dk1"/>
              </a:buClr>
              <a:buSzPts val="1500"/>
              <a:buChar char="•"/>
            </a:pPr>
            <a:r>
              <a:rPr lang="en" sz="1500"/>
              <a:t>Provide information to prospective subjects</a:t>
            </a:r>
            <a:endParaRPr/>
          </a:p>
          <a:p>
            <a:pPr indent="-228600" lvl="0" marL="228600" rtl="0" algn="l">
              <a:lnSpc>
                <a:spcPct val="80000"/>
              </a:lnSpc>
              <a:spcBef>
                <a:spcPts val="1000"/>
              </a:spcBef>
              <a:spcAft>
                <a:spcPts val="0"/>
              </a:spcAft>
              <a:buClr>
                <a:schemeClr val="dk1"/>
              </a:buClr>
              <a:buSzPts val="1500"/>
              <a:buChar char="•"/>
            </a:pPr>
            <a:r>
              <a:rPr lang="en" sz="1500"/>
              <a:t>Facilitate comprehension and time to consider</a:t>
            </a:r>
            <a:endParaRPr/>
          </a:p>
          <a:p>
            <a:pPr indent="-228600" lvl="0" marL="228600" rtl="0" algn="l">
              <a:lnSpc>
                <a:spcPct val="80000"/>
              </a:lnSpc>
              <a:spcBef>
                <a:spcPts val="1000"/>
              </a:spcBef>
              <a:spcAft>
                <a:spcPts val="0"/>
              </a:spcAft>
              <a:buClr>
                <a:schemeClr val="dk1"/>
              </a:buClr>
              <a:buSzPts val="1500"/>
              <a:buChar char="•"/>
            </a:pPr>
            <a:r>
              <a:rPr lang="en" sz="1500"/>
              <a:t>Document consent</a:t>
            </a:r>
            <a:endParaRPr/>
          </a:p>
          <a:p>
            <a:pPr indent="0" lvl="0" marL="0" rtl="0" algn="l">
              <a:lnSpc>
                <a:spcPct val="80000"/>
              </a:lnSpc>
              <a:spcBef>
                <a:spcPts val="1000"/>
              </a:spcBef>
              <a:spcAft>
                <a:spcPts val="0"/>
              </a:spcAft>
              <a:buClr>
                <a:schemeClr val="dk1"/>
              </a:buClr>
              <a:buSzPts val="1500"/>
              <a:buNone/>
            </a:pPr>
            <a:r>
              <a:t/>
            </a:r>
            <a:endParaRPr sz="1500"/>
          </a:p>
          <a:p>
            <a:pPr indent="0" lvl="0" marL="0" rtl="0" algn="l">
              <a:lnSpc>
                <a:spcPct val="80000"/>
              </a:lnSpc>
              <a:spcBef>
                <a:spcPts val="1000"/>
              </a:spcBef>
              <a:spcAft>
                <a:spcPts val="0"/>
              </a:spcAft>
              <a:buClr>
                <a:schemeClr val="dk1"/>
              </a:buClr>
              <a:buSzPts val="1500"/>
              <a:buNone/>
            </a:pPr>
            <a:r>
              <a:rPr b="1" lang="en" sz="1500"/>
              <a:t>A valuable option</a:t>
            </a:r>
            <a:endParaRPr/>
          </a:p>
          <a:p>
            <a:pPr indent="-228600" lvl="0" marL="228600" rtl="0" algn="l">
              <a:lnSpc>
                <a:spcPct val="80000"/>
              </a:lnSpc>
              <a:spcBef>
                <a:spcPts val="1000"/>
              </a:spcBef>
              <a:spcAft>
                <a:spcPts val="0"/>
              </a:spcAft>
              <a:buClr>
                <a:schemeClr val="dk1"/>
              </a:buClr>
              <a:buSzPts val="1500"/>
              <a:buChar char="•"/>
            </a:pPr>
            <a:r>
              <a:rPr lang="en" sz="1500"/>
              <a:t>Minimizes in-person contact (COVID-19)</a:t>
            </a:r>
            <a:endParaRPr/>
          </a:p>
          <a:p>
            <a:pPr indent="-228600" lvl="0" marL="228600" rtl="0" algn="l">
              <a:lnSpc>
                <a:spcPct val="80000"/>
              </a:lnSpc>
              <a:spcBef>
                <a:spcPts val="1000"/>
              </a:spcBef>
              <a:spcAft>
                <a:spcPts val="0"/>
              </a:spcAft>
              <a:buClr>
                <a:schemeClr val="dk1"/>
              </a:buClr>
              <a:buSzPts val="1500"/>
              <a:buChar char="•"/>
            </a:pPr>
            <a:r>
              <a:rPr lang="en" sz="1500"/>
              <a:t>Expands possibilities for who can be subjects</a:t>
            </a:r>
            <a:endParaRPr/>
          </a:p>
          <a:p>
            <a:pPr indent="-228600" lvl="0" marL="228600" rtl="0" algn="l">
              <a:lnSpc>
                <a:spcPct val="80000"/>
              </a:lnSpc>
              <a:spcBef>
                <a:spcPts val="1000"/>
              </a:spcBef>
              <a:spcAft>
                <a:spcPts val="0"/>
              </a:spcAft>
              <a:buClr>
                <a:schemeClr val="dk1"/>
              </a:buClr>
              <a:buSzPts val="1500"/>
              <a:buChar char="•"/>
            </a:pPr>
            <a:r>
              <a:rPr lang="en" sz="1500"/>
              <a:t>Increases efficiency</a:t>
            </a:r>
            <a:endParaRPr/>
          </a:p>
          <a:p>
            <a:pPr indent="-228600" lvl="0" marL="228600" rtl="0" algn="l">
              <a:lnSpc>
                <a:spcPct val="80000"/>
              </a:lnSpc>
              <a:spcBef>
                <a:spcPts val="1000"/>
              </a:spcBef>
              <a:spcAft>
                <a:spcPts val="0"/>
              </a:spcAft>
              <a:buClr>
                <a:schemeClr val="dk1"/>
              </a:buClr>
              <a:buSzPts val="1500"/>
              <a:buChar char="•"/>
            </a:pPr>
            <a:r>
              <a:rPr lang="en" sz="1500"/>
              <a:t>Increases regulatory compliance</a:t>
            </a:r>
            <a:endParaRPr/>
          </a:p>
          <a:p>
            <a:pPr indent="0" lvl="0" marL="0" rtl="0" algn="l">
              <a:lnSpc>
                <a:spcPct val="80000"/>
              </a:lnSpc>
              <a:spcBef>
                <a:spcPts val="1000"/>
              </a:spcBef>
              <a:spcAft>
                <a:spcPts val="0"/>
              </a:spcAft>
              <a:buClr>
                <a:schemeClr val="dk1"/>
              </a:buClr>
              <a:buSzPts val="1500"/>
              <a:buNone/>
            </a:pPr>
            <a:r>
              <a:t/>
            </a:r>
            <a:endParaRPr sz="1500"/>
          </a:p>
        </p:txBody>
      </p:sp>
      <p:pic>
        <p:nvPicPr>
          <p:cNvPr descr="Consent and Ethics - The Hotline" id="723" name="Google Shape;723;p120"/>
          <p:cNvPicPr preferRelativeResize="0"/>
          <p:nvPr/>
        </p:nvPicPr>
        <p:blipFill rotWithShape="1">
          <a:blip r:embed="rId3">
            <a:alphaModFix/>
          </a:blip>
          <a:srcRect b="0" l="30032" r="5947" t="0"/>
          <a:stretch/>
        </p:blipFill>
        <p:spPr>
          <a:xfrm>
            <a:off x="5385269" y="2410737"/>
            <a:ext cx="2955798" cy="3072384"/>
          </a:xfrm>
          <a:prstGeom prst="rect">
            <a:avLst/>
          </a:prstGeom>
          <a:noFill/>
          <a:ln>
            <a:noFill/>
          </a:ln>
        </p:spPr>
      </p:pic>
      <p:sp>
        <p:nvSpPr>
          <p:cNvPr id="724" name="Google Shape;724;p120"/>
          <p:cNvSpPr/>
          <p:nvPr/>
        </p:nvSpPr>
        <p:spPr>
          <a:xfrm>
            <a:off x="341050" y="2140124"/>
            <a:ext cx="8415100" cy="48016"/>
          </a:xfrm>
          <a:custGeom>
            <a:rect b="b" l="l" r="r" t="t"/>
            <a:pathLst>
              <a:path extrusionOk="0" h="7407" w="336604">
                <a:moveTo>
                  <a:pt x="336604" y="2989"/>
                </a:moveTo>
                <a:cubicBezTo>
                  <a:pt x="312403" y="2989"/>
                  <a:pt x="288257" y="378"/>
                  <a:pt x="264058" y="129"/>
                </a:cubicBezTo>
                <a:cubicBezTo>
                  <a:pt x="213921" y="-388"/>
                  <a:pt x="163806" y="3183"/>
                  <a:pt x="113767" y="6369"/>
                </a:cubicBezTo>
                <a:cubicBezTo>
                  <a:pt x="87818" y="8021"/>
                  <a:pt x="61746" y="7071"/>
                  <a:pt x="35762" y="6109"/>
                </a:cubicBezTo>
                <a:cubicBezTo>
                  <a:pt x="27180" y="5791"/>
                  <a:pt x="18585" y="5692"/>
                  <a:pt x="10020" y="5069"/>
                </a:cubicBezTo>
                <a:cubicBezTo>
                  <a:pt x="6803" y="4835"/>
                  <a:pt x="-1882" y="6310"/>
                  <a:pt x="399" y="4029"/>
                </a:cubicBezTo>
                <a:cubicBezTo>
                  <a:pt x="2497" y="1931"/>
                  <a:pt x="6294" y="4710"/>
                  <a:pt x="9240" y="5069"/>
                </a:cubicBezTo>
                <a:cubicBezTo>
                  <a:pt x="13373" y="5573"/>
                  <a:pt x="17557" y="5589"/>
                  <a:pt x="21721" y="5589"/>
                </a:cubicBezTo>
                <a:cubicBezTo>
                  <a:pt x="39923" y="5589"/>
                  <a:pt x="58155" y="5024"/>
                  <a:pt x="76325" y="6109"/>
                </a:cubicBezTo>
                <a:cubicBezTo>
                  <a:pt x="125299" y="9033"/>
                  <a:pt x="174465" y="5780"/>
                  <a:pt x="223495" y="4029"/>
                </a:cubicBezTo>
                <a:cubicBezTo>
                  <a:pt x="249322" y="3107"/>
                  <a:pt x="275192" y="4954"/>
                  <a:pt x="300981" y="6630"/>
                </a:cubicBezTo>
                <a:cubicBezTo>
                  <a:pt x="308421" y="7113"/>
                  <a:pt x="315905" y="7663"/>
                  <a:pt x="323343" y="7150"/>
                </a:cubicBezTo>
                <a:cubicBezTo>
                  <a:pt x="326344" y="6943"/>
                  <a:pt x="335185" y="5525"/>
                  <a:pt x="332183" y="5329"/>
                </a:cubicBezTo>
                <a:cubicBezTo>
                  <a:pt x="259703" y="588"/>
                  <a:pt x="186911" y="2299"/>
                  <a:pt x="114287" y="3509"/>
                </a:cubicBezTo>
                <a:cubicBezTo>
                  <a:pt x="90794" y="3901"/>
                  <a:pt x="67300" y="4408"/>
                  <a:pt x="43822" y="5329"/>
                </a:cubicBezTo>
                <a:cubicBezTo>
                  <a:pt x="36370" y="5621"/>
                  <a:pt x="28910" y="6481"/>
                  <a:pt x="21461" y="6109"/>
                </a:cubicBezTo>
                <a:cubicBezTo>
                  <a:pt x="15864" y="5829"/>
                  <a:pt x="15877" y="5604"/>
                  <a:pt x="10280" y="5329"/>
                </a:cubicBezTo>
                <a:cubicBezTo>
                  <a:pt x="7942" y="5214"/>
                  <a:pt x="3259" y="5273"/>
                  <a:pt x="5599" y="5329"/>
                </a:cubicBezTo>
                <a:cubicBezTo>
                  <a:pt x="34283" y="6012"/>
                  <a:pt x="63001" y="5275"/>
                  <a:pt x="91666" y="4029"/>
                </a:cubicBezTo>
                <a:cubicBezTo>
                  <a:pt x="125786" y="2546"/>
                  <a:pt x="159961" y="5329"/>
                  <a:pt x="194113" y="5329"/>
                </a:cubicBezTo>
                <a:cubicBezTo>
                  <a:pt x="241616" y="5329"/>
                  <a:pt x="289101" y="2989"/>
                  <a:pt x="336604" y="2989"/>
                </a:cubicBezTo>
              </a:path>
            </a:pathLst>
          </a:custGeom>
          <a:noFill/>
          <a:ln cap="flat" cmpd="sng" w="19050">
            <a:solidFill>
              <a:srgbClr val="E69138"/>
            </a:solidFill>
            <a:prstDash val="solid"/>
            <a:round/>
            <a:headEnd len="med" w="med" type="none"/>
            <a:tailEnd len="med" w="med" type="none"/>
          </a:ln>
        </p:spPr>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28" name="Shape 728"/>
        <p:cNvGrpSpPr/>
        <p:nvPr/>
      </p:nvGrpSpPr>
      <p:grpSpPr>
        <a:xfrm>
          <a:off x="0" y="0"/>
          <a:ext cx="0" cy="0"/>
          <a:chOff x="0" y="0"/>
          <a:chExt cx="0" cy="0"/>
        </a:xfrm>
      </p:grpSpPr>
      <p:sp>
        <p:nvSpPr>
          <p:cNvPr id="729" name="Google Shape;729;p121"/>
          <p:cNvSpPr txBox="1"/>
          <p:nvPr>
            <p:ph type="title"/>
          </p:nvPr>
        </p:nvSpPr>
        <p:spPr>
          <a:xfrm>
            <a:off x="628650" y="1131094"/>
            <a:ext cx="7886700" cy="9942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050"/>
              <a:buFont typeface="Calibri"/>
              <a:buNone/>
            </a:pPr>
            <a:r>
              <a:rPr lang="en" sz="4050"/>
              <a:t>E-consent project, now completed</a:t>
            </a:r>
            <a:endParaRPr/>
          </a:p>
        </p:txBody>
      </p:sp>
      <p:sp>
        <p:nvSpPr>
          <p:cNvPr id="730" name="Google Shape;730;p121"/>
          <p:cNvSpPr txBox="1"/>
          <p:nvPr>
            <p:ph idx="1" type="body"/>
          </p:nvPr>
        </p:nvSpPr>
        <p:spPr>
          <a:xfrm>
            <a:off x="628650" y="2304288"/>
            <a:ext cx="7886700" cy="3189000"/>
          </a:xfrm>
          <a:prstGeom prst="rect">
            <a:avLst/>
          </a:prstGeom>
          <a:noFill/>
          <a:ln>
            <a:noFill/>
          </a:ln>
        </p:spPr>
        <p:txBody>
          <a:bodyPr anchorCtr="0" anchor="t" bIns="45700" lIns="91425" spcFirstLastPara="1" rIns="91425" wrap="square" tIns="45700">
            <a:noAutofit/>
          </a:bodyPr>
          <a:lstStyle/>
          <a:p>
            <a:pPr indent="0" lvl="0" marL="0" rtl="0" algn="l">
              <a:lnSpc>
                <a:spcPct val="80000"/>
              </a:lnSpc>
              <a:spcBef>
                <a:spcPts val="0"/>
              </a:spcBef>
              <a:spcAft>
                <a:spcPts val="0"/>
              </a:spcAft>
              <a:buClr>
                <a:schemeClr val="dk1"/>
              </a:buClr>
              <a:buSzPts val="1650"/>
              <a:buNone/>
            </a:pPr>
            <a:r>
              <a:rPr b="1" lang="en" sz="1650"/>
              <a:t>Goals</a:t>
            </a:r>
            <a:endParaRPr/>
          </a:p>
          <a:p>
            <a:pPr indent="-228600" lvl="0" marL="228600" rtl="0" algn="l">
              <a:lnSpc>
                <a:spcPct val="80000"/>
              </a:lnSpc>
              <a:spcBef>
                <a:spcPts val="1000"/>
              </a:spcBef>
              <a:spcAft>
                <a:spcPts val="0"/>
              </a:spcAft>
              <a:buClr>
                <a:schemeClr val="dk1"/>
              </a:buClr>
              <a:buSzPts val="1650"/>
              <a:buChar char="•"/>
            </a:pPr>
            <a:r>
              <a:rPr lang="en" sz="1650"/>
              <a:t>Expand e-consent methods available for UW research</a:t>
            </a:r>
            <a:endParaRPr/>
          </a:p>
          <a:p>
            <a:pPr indent="-228600" lvl="0" marL="228600" rtl="0" algn="l">
              <a:lnSpc>
                <a:spcPct val="80000"/>
              </a:lnSpc>
              <a:spcBef>
                <a:spcPts val="1000"/>
              </a:spcBef>
              <a:spcAft>
                <a:spcPts val="0"/>
              </a:spcAft>
              <a:buClr>
                <a:schemeClr val="dk1"/>
              </a:buClr>
              <a:buSzPts val="1650"/>
              <a:buChar char="•"/>
            </a:pPr>
            <a:r>
              <a:rPr lang="en" sz="1650"/>
              <a:t>Offer an e-consent method that meets FDA requirements</a:t>
            </a:r>
            <a:endParaRPr/>
          </a:p>
          <a:p>
            <a:pPr indent="-228600" lvl="0" marL="228600" rtl="0" algn="l">
              <a:lnSpc>
                <a:spcPct val="80000"/>
              </a:lnSpc>
              <a:spcBef>
                <a:spcPts val="1000"/>
              </a:spcBef>
              <a:spcAft>
                <a:spcPts val="0"/>
              </a:spcAft>
              <a:buClr>
                <a:schemeClr val="dk1"/>
              </a:buClr>
              <a:buSzPts val="1650"/>
              <a:buChar char="•"/>
            </a:pPr>
            <a:r>
              <a:rPr lang="en" sz="1650"/>
              <a:t>Offer an e-consent method that can also be used for HIPAA authorization</a:t>
            </a:r>
            <a:endParaRPr/>
          </a:p>
          <a:p>
            <a:pPr indent="-228600" lvl="0" marL="228600" rtl="0" algn="l">
              <a:lnSpc>
                <a:spcPct val="80000"/>
              </a:lnSpc>
              <a:spcBef>
                <a:spcPts val="1000"/>
              </a:spcBef>
              <a:spcAft>
                <a:spcPts val="0"/>
              </a:spcAft>
              <a:buClr>
                <a:schemeClr val="dk1"/>
              </a:buClr>
              <a:buSzPts val="1650"/>
              <a:buChar char="•"/>
            </a:pPr>
            <a:r>
              <a:rPr lang="en" sz="1650"/>
              <a:t>Ensure that UW e-consent methods meet all federal and state requirements for electronic signatures</a:t>
            </a:r>
            <a:endParaRPr/>
          </a:p>
          <a:p>
            <a:pPr indent="0" lvl="0" marL="0" rtl="0" algn="l">
              <a:lnSpc>
                <a:spcPct val="80000"/>
              </a:lnSpc>
              <a:spcBef>
                <a:spcPts val="1000"/>
              </a:spcBef>
              <a:spcAft>
                <a:spcPts val="0"/>
              </a:spcAft>
              <a:buClr>
                <a:schemeClr val="dk1"/>
              </a:buClr>
              <a:buSzPts val="1650"/>
              <a:buNone/>
            </a:pPr>
            <a:r>
              <a:t/>
            </a:r>
            <a:endParaRPr sz="1650"/>
          </a:p>
          <a:p>
            <a:pPr indent="0" lvl="0" marL="0" rtl="0" algn="l">
              <a:lnSpc>
                <a:spcPct val="80000"/>
              </a:lnSpc>
              <a:spcBef>
                <a:spcPts val="1000"/>
              </a:spcBef>
              <a:spcAft>
                <a:spcPts val="0"/>
              </a:spcAft>
              <a:buClr>
                <a:schemeClr val="dk1"/>
              </a:buClr>
              <a:buSzPts val="1650"/>
              <a:buNone/>
            </a:pPr>
            <a:r>
              <a:rPr b="1" lang="en" sz="1650"/>
              <a:t>Partial list of project participants</a:t>
            </a:r>
            <a:endParaRPr/>
          </a:p>
          <a:p>
            <a:pPr indent="0" lvl="0" marL="0" rtl="0" algn="l">
              <a:lnSpc>
                <a:spcPct val="80000"/>
              </a:lnSpc>
              <a:spcBef>
                <a:spcPts val="1000"/>
              </a:spcBef>
              <a:spcAft>
                <a:spcPts val="0"/>
              </a:spcAft>
              <a:buClr>
                <a:schemeClr val="dk1"/>
              </a:buClr>
              <a:buSzPts val="1650"/>
              <a:buNone/>
            </a:pPr>
            <a:r>
              <a:rPr lang="en" sz="1650"/>
              <a:t>HSD, School of Medicine (ITHS; Compliance), UW Medicine (Compliance; HIPAA), UW Attorney General’s Office</a:t>
            </a:r>
            <a:endParaRPr/>
          </a:p>
        </p:txBody>
      </p:sp>
      <p:sp>
        <p:nvSpPr>
          <p:cNvPr id="731" name="Google Shape;731;p121"/>
          <p:cNvSpPr/>
          <p:nvPr/>
        </p:nvSpPr>
        <p:spPr>
          <a:xfrm>
            <a:off x="341050" y="2140124"/>
            <a:ext cx="8415100" cy="48016"/>
          </a:xfrm>
          <a:custGeom>
            <a:rect b="b" l="l" r="r" t="t"/>
            <a:pathLst>
              <a:path extrusionOk="0" h="7407" w="336604">
                <a:moveTo>
                  <a:pt x="336604" y="2989"/>
                </a:moveTo>
                <a:cubicBezTo>
                  <a:pt x="312403" y="2989"/>
                  <a:pt x="288257" y="378"/>
                  <a:pt x="264058" y="129"/>
                </a:cubicBezTo>
                <a:cubicBezTo>
                  <a:pt x="213921" y="-388"/>
                  <a:pt x="163806" y="3183"/>
                  <a:pt x="113767" y="6369"/>
                </a:cubicBezTo>
                <a:cubicBezTo>
                  <a:pt x="87818" y="8021"/>
                  <a:pt x="61746" y="7071"/>
                  <a:pt x="35762" y="6109"/>
                </a:cubicBezTo>
                <a:cubicBezTo>
                  <a:pt x="27180" y="5791"/>
                  <a:pt x="18585" y="5692"/>
                  <a:pt x="10020" y="5069"/>
                </a:cubicBezTo>
                <a:cubicBezTo>
                  <a:pt x="6803" y="4835"/>
                  <a:pt x="-1882" y="6310"/>
                  <a:pt x="399" y="4029"/>
                </a:cubicBezTo>
                <a:cubicBezTo>
                  <a:pt x="2497" y="1931"/>
                  <a:pt x="6294" y="4710"/>
                  <a:pt x="9240" y="5069"/>
                </a:cubicBezTo>
                <a:cubicBezTo>
                  <a:pt x="13373" y="5573"/>
                  <a:pt x="17557" y="5589"/>
                  <a:pt x="21721" y="5589"/>
                </a:cubicBezTo>
                <a:cubicBezTo>
                  <a:pt x="39923" y="5589"/>
                  <a:pt x="58155" y="5024"/>
                  <a:pt x="76325" y="6109"/>
                </a:cubicBezTo>
                <a:cubicBezTo>
                  <a:pt x="125299" y="9033"/>
                  <a:pt x="174465" y="5780"/>
                  <a:pt x="223495" y="4029"/>
                </a:cubicBezTo>
                <a:cubicBezTo>
                  <a:pt x="249322" y="3107"/>
                  <a:pt x="275192" y="4954"/>
                  <a:pt x="300981" y="6630"/>
                </a:cubicBezTo>
                <a:cubicBezTo>
                  <a:pt x="308421" y="7113"/>
                  <a:pt x="315905" y="7663"/>
                  <a:pt x="323343" y="7150"/>
                </a:cubicBezTo>
                <a:cubicBezTo>
                  <a:pt x="326344" y="6943"/>
                  <a:pt x="335185" y="5525"/>
                  <a:pt x="332183" y="5329"/>
                </a:cubicBezTo>
                <a:cubicBezTo>
                  <a:pt x="259703" y="588"/>
                  <a:pt x="186911" y="2299"/>
                  <a:pt x="114287" y="3509"/>
                </a:cubicBezTo>
                <a:cubicBezTo>
                  <a:pt x="90794" y="3901"/>
                  <a:pt x="67300" y="4408"/>
                  <a:pt x="43822" y="5329"/>
                </a:cubicBezTo>
                <a:cubicBezTo>
                  <a:pt x="36370" y="5621"/>
                  <a:pt x="28910" y="6481"/>
                  <a:pt x="21461" y="6109"/>
                </a:cubicBezTo>
                <a:cubicBezTo>
                  <a:pt x="15864" y="5829"/>
                  <a:pt x="15877" y="5604"/>
                  <a:pt x="10280" y="5329"/>
                </a:cubicBezTo>
                <a:cubicBezTo>
                  <a:pt x="7942" y="5214"/>
                  <a:pt x="3259" y="5273"/>
                  <a:pt x="5599" y="5329"/>
                </a:cubicBezTo>
                <a:cubicBezTo>
                  <a:pt x="34283" y="6012"/>
                  <a:pt x="63001" y="5275"/>
                  <a:pt x="91666" y="4029"/>
                </a:cubicBezTo>
                <a:cubicBezTo>
                  <a:pt x="125786" y="2546"/>
                  <a:pt x="159961" y="5329"/>
                  <a:pt x="194113" y="5329"/>
                </a:cubicBezTo>
                <a:cubicBezTo>
                  <a:pt x="241616" y="5329"/>
                  <a:pt x="289101" y="2989"/>
                  <a:pt x="336604" y="2989"/>
                </a:cubicBezTo>
              </a:path>
            </a:pathLst>
          </a:custGeom>
          <a:noFill/>
          <a:ln cap="flat" cmpd="sng" w="19050">
            <a:solidFill>
              <a:srgbClr val="E69138"/>
            </a:solidFill>
            <a:prstDash val="solid"/>
            <a:round/>
            <a:headEnd len="med" w="med" type="none"/>
            <a:tailEnd len="med" w="med" type="none"/>
          </a:ln>
        </p:spPr>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35" name="Shape 735"/>
        <p:cNvGrpSpPr/>
        <p:nvPr/>
      </p:nvGrpSpPr>
      <p:grpSpPr>
        <a:xfrm>
          <a:off x="0" y="0"/>
          <a:ext cx="0" cy="0"/>
          <a:chOff x="0" y="0"/>
          <a:chExt cx="0" cy="0"/>
        </a:xfrm>
      </p:grpSpPr>
      <p:sp>
        <p:nvSpPr>
          <p:cNvPr id="736" name="Google Shape;736;p122"/>
          <p:cNvSpPr txBox="1"/>
          <p:nvPr>
            <p:ph type="title"/>
          </p:nvPr>
        </p:nvSpPr>
        <p:spPr>
          <a:xfrm>
            <a:off x="429370" y="1036155"/>
            <a:ext cx="8263800" cy="10758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1"/>
              </a:buClr>
              <a:buSzPts val="4050"/>
              <a:buFont typeface="Calibri"/>
              <a:buNone/>
            </a:pPr>
            <a:r>
              <a:rPr lang="en" sz="4050"/>
              <a:t>New Option</a:t>
            </a:r>
            <a:endParaRPr/>
          </a:p>
        </p:txBody>
      </p:sp>
      <p:sp>
        <p:nvSpPr>
          <p:cNvPr id="737" name="Google Shape;737;p122"/>
          <p:cNvSpPr txBox="1"/>
          <p:nvPr>
            <p:ph idx="1" type="body"/>
          </p:nvPr>
        </p:nvSpPr>
        <p:spPr>
          <a:xfrm>
            <a:off x="429370" y="2410737"/>
            <a:ext cx="5507700" cy="3089400"/>
          </a:xfrm>
          <a:prstGeom prst="rect">
            <a:avLst/>
          </a:prstGeom>
          <a:noFill/>
          <a:ln>
            <a:noFill/>
          </a:ln>
        </p:spPr>
        <p:txBody>
          <a:bodyPr anchorCtr="0" anchor="t" bIns="45700" lIns="91425" spcFirstLastPara="1" rIns="91425" wrap="square" tIns="45700">
            <a:noAutofit/>
          </a:bodyPr>
          <a:lstStyle/>
          <a:p>
            <a:pPr indent="0" lvl="0" marL="0" rtl="0" algn="l">
              <a:lnSpc>
                <a:spcPct val="70000"/>
              </a:lnSpc>
              <a:spcBef>
                <a:spcPts val="0"/>
              </a:spcBef>
              <a:spcAft>
                <a:spcPts val="0"/>
              </a:spcAft>
              <a:buClr>
                <a:schemeClr val="dk1"/>
              </a:buClr>
              <a:buSzPts val="1387"/>
              <a:buNone/>
            </a:pPr>
            <a:r>
              <a:rPr lang="en" sz="1387"/>
              <a:t>Use the </a:t>
            </a:r>
            <a:r>
              <a:rPr b="1" lang="en" sz="1387"/>
              <a:t>UW ITHS REDCap e-signature function </a:t>
            </a:r>
            <a:r>
              <a:rPr lang="en" sz="1387"/>
              <a:t>to obtain and store legally valid electronic consent signatures.</a:t>
            </a:r>
            <a:endParaRPr/>
          </a:p>
          <a:p>
            <a:pPr indent="0" lvl="0" marL="0" rtl="0" algn="l">
              <a:lnSpc>
                <a:spcPct val="70000"/>
              </a:lnSpc>
              <a:spcBef>
                <a:spcPts val="1000"/>
              </a:spcBef>
              <a:spcAft>
                <a:spcPts val="0"/>
              </a:spcAft>
              <a:buClr>
                <a:schemeClr val="dk1"/>
              </a:buClr>
              <a:buSzPts val="1040"/>
              <a:buNone/>
            </a:pPr>
            <a:r>
              <a:t/>
            </a:r>
            <a:endParaRPr sz="1040"/>
          </a:p>
          <a:p>
            <a:pPr indent="0" lvl="0" marL="0" rtl="0" algn="l">
              <a:lnSpc>
                <a:spcPct val="70000"/>
              </a:lnSpc>
              <a:spcBef>
                <a:spcPts val="1000"/>
              </a:spcBef>
              <a:spcAft>
                <a:spcPts val="0"/>
              </a:spcAft>
              <a:buClr>
                <a:schemeClr val="dk1"/>
              </a:buClr>
              <a:buSzPts val="1248"/>
              <a:buNone/>
            </a:pPr>
            <a:r>
              <a:rPr lang="en" sz="1248"/>
              <a:t>A web-based application for research electronic data capture. Already used to</a:t>
            </a:r>
            <a:endParaRPr/>
          </a:p>
          <a:p>
            <a:pPr indent="-228600" lvl="0" marL="228600" rtl="0" algn="l">
              <a:lnSpc>
                <a:spcPct val="70000"/>
              </a:lnSpc>
              <a:spcBef>
                <a:spcPts val="1000"/>
              </a:spcBef>
              <a:spcAft>
                <a:spcPts val="0"/>
              </a:spcAft>
              <a:buClr>
                <a:schemeClr val="dk1"/>
              </a:buClr>
              <a:buSzPts val="1248"/>
              <a:buChar char="•"/>
            </a:pPr>
            <a:r>
              <a:rPr lang="en" sz="1248"/>
              <a:t>Administer recruiting or data surveys</a:t>
            </a:r>
            <a:endParaRPr/>
          </a:p>
          <a:p>
            <a:pPr indent="-228600" lvl="0" marL="228600" rtl="0" algn="l">
              <a:lnSpc>
                <a:spcPct val="70000"/>
              </a:lnSpc>
              <a:spcBef>
                <a:spcPts val="1000"/>
              </a:spcBef>
              <a:spcAft>
                <a:spcPts val="0"/>
              </a:spcAft>
              <a:buClr>
                <a:schemeClr val="dk1"/>
              </a:buClr>
              <a:buSzPts val="1248"/>
              <a:buChar char="•"/>
            </a:pPr>
            <a:r>
              <a:rPr lang="en" sz="1248"/>
              <a:t>Collect data</a:t>
            </a:r>
            <a:endParaRPr/>
          </a:p>
          <a:p>
            <a:pPr indent="-228600" lvl="0" marL="228600" rtl="0" algn="l">
              <a:lnSpc>
                <a:spcPct val="70000"/>
              </a:lnSpc>
              <a:spcBef>
                <a:spcPts val="1000"/>
              </a:spcBef>
              <a:spcAft>
                <a:spcPts val="0"/>
              </a:spcAft>
              <a:buClr>
                <a:schemeClr val="dk1"/>
              </a:buClr>
              <a:buSzPts val="1248"/>
              <a:buChar char="•"/>
            </a:pPr>
            <a:r>
              <a:rPr lang="en" sz="1248"/>
              <a:t>Track adverse events</a:t>
            </a:r>
            <a:endParaRPr/>
          </a:p>
          <a:p>
            <a:pPr indent="-228600" lvl="0" marL="228600" rtl="0" algn="l">
              <a:lnSpc>
                <a:spcPct val="70000"/>
              </a:lnSpc>
              <a:spcBef>
                <a:spcPts val="1000"/>
              </a:spcBef>
              <a:spcAft>
                <a:spcPts val="0"/>
              </a:spcAft>
              <a:buClr>
                <a:schemeClr val="dk1"/>
              </a:buClr>
              <a:buSzPts val="1248"/>
              <a:buChar char="•"/>
            </a:pPr>
            <a:r>
              <a:rPr lang="en" sz="1248"/>
              <a:t>Create longitudinal studies with automatic follow-up surveys</a:t>
            </a:r>
            <a:endParaRPr/>
          </a:p>
          <a:p>
            <a:pPr indent="-228600" lvl="0" marL="228600" rtl="0" algn="l">
              <a:lnSpc>
                <a:spcPct val="70000"/>
              </a:lnSpc>
              <a:spcBef>
                <a:spcPts val="1000"/>
              </a:spcBef>
              <a:spcAft>
                <a:spcPts val="0"/>
              </a:spcAft>
              <a:buClr>
                <a:schemeClr val="dk1"/>
              </a:buClr>
              <a:buSzPts val="1248"/>
              <a:buChar char="•"/>
            </a:pPr>
            <a:r>
              <a:rPr lang="en" sz="1248"/>
              <a:t>Administer multi-site studies</a:t>
            </a:r>
            <a:endParaRPr/>
          </a:p>
          <a:p>
            <a:pPr indent="-149352" lvl="0" marL="228600" rtl="0" algn="l">
              <a:lnSpc>
                <a:spcPct val="70000"/>
              </a:lnSpc>
              <a:spcBef>
                <a:spcPts val="1000"/>
              </a:spcBef>
              <a:spcAft>
                <a:spcPts val="0"/>
              </a:spcAft>
              <a:buClr>
                <a:schemeClr val="dk1"/>
              </a:buClr>
              <a:buSzPts val="1248"/>
              <a:buNone/>
            </a:pPr>
            <a:r>
              <a:t/>
            </a:r>
            <a:endParaRPr sz="1248"/>
          </a:p>
          <a:p>
            <a:pPr indent="0" lvl="0" marL="0" rtl="0" algn="l">
              <a:lnSpc>
                <a:spcPct val="70000"/>
              </a:lnSpc>
              <a:spcBef>
                <a:spcPts val="1000"/>
              </a:spcBef>
              <a:spcAft>
                <a:spcPts val="0"/>
              </a:spcAft>
              <a:buClr>
                <a:schemeClr val="dk1"/>
              </a:buClr>
              <a:buSzPts val="1248"/>
              <a:buNone/>
            </a:pPr>
            <a:r>
              <a:rPr lang="en" sz="1248"/>
              <a:t>UW ITHS provides exceptional support and training for REDCap. </a:t>
            </a:r>
            <a:endParaRPr sz="1040"/>
          </a:p>
          <a:p>
            <a:pPr indent="0" lvl="0" marL="0" rtl="0" algn="l">
              <a:lnSpc>
                <a:spcPct val="70000"/>
              </a:lnSpc>
              <a:spcBef>
                <a:spcPts val="1000"/>
              </a:spcBef>
              <a:spcAft>
                <a:spcPts val="0"/>
              </a:spcAft>
              <a:buClr>
                <a:schemeClr val="dk1"/>
              </a:buClr>
              <a:buSzPts val="1040"/>
              <a:buNone/>
            </a:pPr>
            <a:r>
              <a:rPr lang="en" sz="1040" u="sng">
                <a:solidFill>
                  <a:schemeClr val="hlink"/>
                </a:solidFill>
                <a:hlinkClick r:id="rId3"/>
              </a:rPr>
              <a:t>https://www.iths.org/investigators/services/bmi/redcap/</a:t>
            </a:r>
            <a:r>
              <a:rPr lang="en" sz="1040"/>
              <a:t> </a:t>
            </a:r>
            <a:endParaRPr/>
          </a:p>
          <a:p>
            <a:pPr indent="0" lvl="0" marL="0" rtl="0" algn="l">
              <a:lnSpc>
                <a:spcPct val="70000"/>
              </a:lnSpc>
              <a:spcBef>
                <a:spcPts val="1000"/>
              </a:spcBef>
              <a:spcAft>
                <a:spcPts val="0"/>
              </a:spcAft>
              <a:buClr>
                <a:schemeClr val="dk1"/>
              </a:buClr>
              <a:buSzPts val="1040"/>
              <a:buNone/>
            </a:pPr>
            <a:r>
              <a:t/>
            </a:r>
            <a:endParaRPr sz="1040"/>
          </a:p>
        </p:txBody>
      </p:sp>
      <p:pic>
        <p:nvPicPr>
          <p:cNvPr descr="REDCap | CTSI" id="738" name="Google Shape;738;p122"/>
          <p:cNvPicPr preferRelativeResize="0"/>
          <p:nvPr/>
        </p:nvPicPr>
        <p:blipFill rotWithShape="1">
          <a:blip r:embed="rId4">
            <a:alphaModFix/>
          </a:blip>
          <a:srcRect b="0" l="0" r="0" t="0"/>
          <a:stretch/>
        </p:blipFill>
        <p:spPr>
          <a:xfrm>
            <a:off x="6013478" y="2206859"/>
            <a:ext cx="2423291" cy="2696339"/>
          </a:xfrm>
          <a:prstGeom prst="rect">
            <a:avLst/>
          </a:prstGeom>
          <a:noFill/>
          <a:ln>
            <a:noFill/>
          </a:ln>
        </p:spPr>
      </p:pic>
      <p:pic>
        <p:nvPicPr>
          <p:cNvPr descr="REDCap | The Institute for Translational Sciences | UTMB Home" id="739" name="Google Shape;739;p122"/>
          <p:cNvPicPr preferRelativeResize="0"/>
          <p:nvPr/>
        </p:nvPicPr>
        <p:blipFill rotWithShape="1">
          <a:blip r:embed="rId5">
            <a:alphaModFix/>
          </a:blip>
          <a:srcRect b="0" l="0" r="0" t="0"/>
          <a:stretch/>
        </p:blipFill>
        <p:spPr>
          <a:xfrm>
            <a:off x="5937201" y="4431710"/>
            <a:ext cx="2721769" cy="942975"/>
          </a:xfrm>
          <a:prstGeom prst="rect">
            <a:avLst/>
          </a:prstGeom>
          <a:noFill/>
          <a:ln>
            <a:noFill/>
          </a:ln>
        </p:spPr>
      </p:pic>
      <p:sp>
        <p:nvSpPr>
          <p:cNvPr id="740" name="Google Shape;740;p122"/>
          <p:cNvSpPr/>
          <p:nvPr/>
        </p:nvSpPr>
        <p:spPr>
          <a:xfrm>
            <a:off x="341050" y="2140124"/>
            <a:ext cx="8415100" cy="48016"/>
          </a:xfrm>
          <a:custGeom>
            <a:rect b="b" l="l" r="r" t="t"/>
            <a:pathLst>
              <a:path extrusionOk="0" h="7407" w="336604">
                <a:moveTo>
                  <a:pt x="336604" y="2989"/>
                </a:moveTo>
                <a:cubicBezTo>
                  <a:pt x="312403" y="2989"/>
                  <a:pt x="288257" y="378"/>
                  <a:pt x="264058" y="129"/>
                </a:cubicBezTo>
                <a:cubicBezTo>
                  <a:pt x="213921" y="-388"/>
                  <a:pt x="163806" y="3183"/>
                  <a:pt x="113767" y="6369"/>
                </a:cubicBezTo>
                <a:cubicBezTo>
                  <a:pt x="87818" y="8021"/>
                  <a:pt x="61746" y="7071"/>
                  <a:pt x="35762" y="6109"/>
                </a:cubicBezTo>
                <a:cubicBezTo>
                  <a:pt x="27180" y="5791"/>
                  <a:pt x="18585" y="5692"/>
                  <a:pt x="10020" y="5069"/>
                </a:cubicBezTo>
                <a:cubicBezTo>
                  <a:pt x="6803" y="4835"/>
                  <a:pt x="-1882" y="6310"/>
                  <a:pt x="399" y="4029"/>
                </a:cubicBezTo>
                <a:cubicBezTo>
                  <a:pt x="2497" y="1931"/>
                  <a:pt x="6294" y="4710"/>
                  <a:pt x="9240" y="5069"/>
                </a:cubicBezTo>
                <a:cubicBezTo>
                  <a:pt x="13373" y="5573"/>
                  <a:pt x="17557" y="5589"/>
                  <a:pt x="21721" y="5589"/>
                </a:cubicBezTo>
                <a:cubicBezTo>
                  <a:pt x="39923" y="5589"/>
                  <a:pt x="58155" y="5024"/>
                  <a:pt x="76325" y="6109"/>
                </a:cubicBezTo>
                <a:cubicBezTo>
                  <a:pt x="125299" y="9033"/>
                  <a:pt x="174465" y="5780"/>
                  <a:pt x="223495" y="4029"/>
                </a:cubicBezTo>
                <a:cubicBezTo>
                  <a:pt x="249322" y="3107"/>
                  <a:pt x="275192" y="4954"/>
                  <a:pt x="300981" y="6630"/>
                </a:cubicBezTo>
                <a:cubicBezTo>
                  <a:pt x="308421" y="7113"/>
                  <a:pt x="315905" y="7663"/>
                  <a:pt x="323343" y="7150"/>
                </a:cubicBezTo>
                <a:cubicBezTo>
                  <a:pt x="326344" y="6943"/>
                  <a:pt x="335185" y="5525"/>
                  <a:pt x="332183" y="5329"/>
                </a:cubicBezTo>
                <a:cubicBezTo>
                  <a:pt x="259703" y="588"/>
                  <a:pt x="186911" y="2299"/>
                  <a:pt x="114287" y="3509"/>
                </a:cubicBezTo>
                <a:cubicBezTo>
                  <a:pt x="90794" y="3901"/>
                  <a:pt x="67300" y="4408"/>
                  <a:pt x="43822" y="5329"/>
                </a:cubicBezTo>
                <a:cubicBezTo>
                  <a:pt x="36370" y="5621"/>
                  <a:pt x="28910" y="6481"/>
                  <a:pt x="21461" y="6109"/>
                </a:cubicBezTo>
                <a:cubicBezTo>
                  <a:pt x="15864" y="5829"/>
                  <a:pt x="15877" y="5604"/>
                  <a:pt x="10280" y="5329"/>
                </a:cubicBezTo>
                <a:cubicBezTo>
                  <a:pt x="7942" y="5214"/>
                  <a:pt x="3259" y="5273"/>
                  <a:pt x="5599" y="5329"/>
                </a:cubicBezTo>
                <a:cubicBezTo>
                  <a:pt x="34283" y="6012"/>
                  <a:pt x="63001" y="5275"/>
                  <a:pt x="91666" y="4029"/>
                </a:cubicBezTo>
                <a:cubicBezTo>
                  <a:pt x="125786" y="2546"/>
                  <a:pt x="159961" y="5329"/>
                  <a:pt x="194113" y="5329"/>
                </a:cubicBezTo>
                <a:cubicBezTo>
                  <a:pt x="241616" y="5329"/>
                  <a:pt x="289101" y="2989"/>
                  <a:pt x="336604" y="2989"/>
                </a:cubicBezTo>
              </a:path>
            </a:pathLst>
          </a:custGeom>
          <a:noFill/>
          <a:ln cap="flat" cmpd="sng" w="19050">
            <a:solidFill>
              <a:srgbClr val="E69138"/>
            </a:solidFill>
            <a:prstDash val="solid"/>
            <a:round/>
            <a:headEnd len="med" w="med" type="none"/>
            <a:tailEnd len="med" w="med" type="none"/>
          </a:ln>
        </p:spPr>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44" name="Shape 744"/>
        <p:cNvGrpSpPr/>
        <p:nvPr/>
      </p:nvGrpSpPr>
      <p:grpSpPr>
        <a:xfrm>
          <a:off x="0" y="0"/>
          <a:ext cx="0" cy="0"/>
          <a:chOff x="0" y="0"/>
          <a:chExt cx="0" cy="0"/>
        </a:xfrm>
      </p:grpSpPr>
      <p:sp>
        <p:nvSpPr>
          <p:cNvPr id="745" name="Google Shape;745;p123"/>
          <p:cNvSpPr txBox="1"/>
          <p:nvPr>
            <p:ph type="title"/>
          </p:nvPr>
        </p:nvSpPr>
        <p:spPr>
          <a:xfrm>
            <a:off x="429370" y="1036155"/>
            <a:ext cx="8263800" cy="10758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1"/>
              </a:buClr>
              <a:buSzPts val="4050"/>
              <a:buFont typeface="Calibri"/>
              <a:buNone/>
            </a:pPr>
            <a:r>
              <a:rPr lang="en" sz="4050"/>
              <a:t>Requirements for REDCap e-consent</a:t>
            </a:r>
            <a:endParaRPr/>
          </a:p>
        </p:txBody>
      </p:sp>
      <p:sp>
        <p:nvSpPr>
          <p:cNvPr id="746" name="Google Shape;746;p123"/>
          <p:cNvSpPr txBox="1"/>
          <p:nvPr>
            <p:ph idx="1" type="body"/>
          </p:nvPr>
        </p:nvSpPr>
        <p:spPr>
          <a:xfrm>
            <a:off x="430117" y="2521748"/>
            <a:ext cx="5671500" cy="3089400"/>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1800"/>
              <a:buChar char="•"/>
            </a:pPr>
            <a:r>
              <a:rPr lang="en" sz="1800"/>
              <a:t>Obtain specific IRB approval to use it</a:t>
            </a:r>
            <a:endParaRPr/>
          </a:p>
          <a:p>
            <a:pPr indent="-228600" lvl="0" marL="228600" rtl="0" algn="l">
              <a:lnSpc>
                <a:spcPct val="90000"/>
              </a:lnSpc>
              <a:spcBef>
                <a:spcPts val="1000"/>
              </a:spcBef>
              <a:spcAft>
                <a:spcPts val="0"/>
              </a:spcAft>
              <a:buClr>
                <a:schemeClr val="dk1"/>
              </a:buClr>
              <a:buSzPts val="1800"/>
              <a:buChar char="•"/>
            </a:pPr>
            <a:r>
              <a:rPr lang="en" sz="1800"/>
              <a:t>Use one of the ITHS REDCap e-consent signature templates</a:t>
            </a:r>
            <a:endParaRPr/>
          </a:p>
          <a:p>
            <a:pPr indent="-228600" lvl="0" marL="228600" rtl="0" algn="l">
              <a:lnSpc>
                <a:spcPct val="90000"/>
              </a:lnSpc>
              <a:spcBef>
                <a:spcPts val="1000"/>
              </a:spcBef>
              <a:spcAft>
                <a:spcPts val="0"/>
              </a:spcAft>
              <a:buClr>
                <a:schemeClr val="dk1"/>
              </a:buClr>
              <a:buSzPts val="1800"/>
              <a:buChar char="•"/>
            </a:pPr>
            <a:r>
              <a:rPr lang="en" sz="1800"/>
              <a:t>Include required additional consent information specific to electronic signatures (see HSD’s consent template &amp; consent guidance)</a:t>
            </a:r>
            <a:endParaRPr/>
          </a:p>
          <a:p>
            <a:pPr indent="-228600" lvl="0" marL="228600" rtl="0" algn="l">
              <a:lnSpc>
                <a:spcPct val="90000"/>
              </a:lnSpc>
              <a:spcBef>
                <a:spcPts val="1000"/>
              </a:spcBef>
              <a:spcAft>
                <a:spcPts val="0"/>
              </a:spcAft>
              <a:buClr>
                <a:schemeClr val="dk1"/>
              </a:buClr>
              <a:buSzPts val="1800"/>
              <a:buChar char="•"/>
            </a:pPr>
            <a:r>
              <a:rPr lang="en" sz="1800"/>
              <a:t>Retain the signed consent form in REDCap</a:t>
            </a:r>
            <a:endParaRPr sz="1650"/>
          </a:p>
        </p:txBody>
      </p:sp>
      <p:pic>
        <p:nvPicPr>
          <p:cNvPr descr="New Backbone Checklists for SAP Solution Manager available! | SAP Blogs" id="747" name="Google Shape;747;p123"/>
          <p:cNvPicPr preferRelativeResize="0"/>
          <p:nvPr/>
        </p:nvPicPr>
        <p:blipFill rotWithShape="1">
          <a:blip r:embed="rId3">
            <a:alphaModFix/>
          </a:blip>
          <a:srcRect b="0" l="0" r="3790" t="0"/>
          <a:stretch/>
        </p:blipFill>
        <p:spPr>
          <a:xfrm>
            <a:off x="5878187" y="2290870"/>
            <a:ext cx="2955798" cy="3072384"/>
          </a:xfrm>
          <a:prstGeom prst="rect">
            <a:avLst/>
          </a:prstGeom>
          <a:noFill/>
          <a:ln>
            <a:noFill/>
          </a:ln>
        </p:spPr>
      </p:pic>
      <p:sp>
        <p:nvSpPr>
          <p:cNvPr id="748" name="Google Shape;748;p123"/>
          <p:cNvSpPr/>
          <p:nvPr/>
        </p:nvSpPr>
        <p:spPr>
          <a:xfrm>
            <a:off x="341050" y="2140124"/>
            <a:ext cx="8415100" cy="48016"/>
          </a:xfrm>
          <a:custGeom>
            <a:rect b="b" l="l" r="r" t="t"/>
            <a:pathLst>
              <a:path extrusionOk="0" h="7407" w="336604">
                <a:moveTo>
                  <a:pt x="336604" y="2989"/>
                </a:moveTo>
                <a:cubicBezTo>
                  <a:pt x="312403" y="2989"/>
                  <a:pt x="288257" y="378"/>
                  <a:pt x="264058" y="129"/>
                </a:cubicBezTo>
                <a:cubicBezTo>
                  <a:pt x="213921" y="-388"/>
                  <a:pt x="163806" y="3183"/>
                  <a:pt x="113767" y="6369"/>
                </a:cubicBezTo>
                <a:cubicBezTo>
                  <a:pt x="87818" y="8021"/>
                  <a:pt x="61746" y="7071"/>
                  <a:pt x="35762" y="6109"/>
                </a:cubicBezTo>
                <a:cubicBezTo>
                  <a:pt x="27180" y="5791"/>
                  <a:pt x="18585" y="5692"/>
                  <a:pt x="10020" y="5069"/>
                </a:cubicBezTo>
                <a:cubicBezTo>
                  <a:pt x="6803" y="4835"/>
                  <a:pt x="-1882" y="6310"/>
                  <a:pt x="399" y="4029"/>
                </a:cubicBezTo>
                <a:cubicBezTo>
                  <a:pt x="2497" y="1931"/>
                  <a:pt x="6294" y="4710"/>
                  <a:pt x="9240" y="5069"/>
                </a:cubicBezTo>
                <a:cubicBezTo>
                  <a:pt x="13373" y="5573"/>
                  <a:pt x="17557" y="5589"/>
                  <a:pt x="21721" y="5589"/>
                </a:cubicBezTo>
                <a:cubicBezTo>
                  <a:pt x="39923" y="5589"/>
                  <a:pt x="58155" y="5024"/>
                  <a:pt x="76325" y="6109"/>
                </a:cubicBezTo>
                <a:cubicBezTo>
                  <a:pt x="125299" y="9033"/>
                  <a:pt x="174465" y="5780"/>
                  <a:pt x="223495" y="4029"/>
                </a:cubicBezTo>
                <a:cubicBezTo>
                  <a:pt x="249322" y="3107"/>
                  <a:pt x="275192" y="4954"/>
                  <a:pt x="300981" y="6630"/>
                </a:cubicBezTo>
                <a:cubicBezTo>
                  <a:pt x="308421" y="7113"/>
                  <a:pt x="315905" y="7663"/>
                  <a:pt x="323343" y="7150"/>
                </a:cubicBezTo>
                <a:cubicBezTo>
                  <a:pt x="326344" y="6943"/>
                  <a:pt x="335185" y="5525"/>
                  <a:pt x="332183" y="5329"/>
                </a:cubicBezTo>
                <a:cubicBezTo>
                  <a:pt x="259703" y="588"/>
                  <a:pt x="186911" y="2299"/>
                  <a:pt x="114287" y="3509"/>
                </a:cubicBezTo>
                <a:cubicBezTo>
                  <a:pt x="90794" y="3901"/>
                  <a:pt x="67300" y="4408"/>
                  <a:pt x="43822" y="5329"/>
                </a:cubicBezTo>
                <a:cubicBezTo>
                  <a:pt x="36370" y="5621"/>
                  <a:pt x="28910" y="6481"/>
                  <a:pt x="21461" y="6109"/>
                </a:cubicBezTo>
                <a:cubicBezTo>
                  <a:pt x="15864" y="5829"/>
                  <a:pt x="15877" y="5604"/>
                  <a:pt x="10280" y="5329"/>
                </a:cubicBezTo>
                <a:cubicBezTo>
                  <a:pt x="7942" y="5214"/>
                  <a:pt x="3259" y="5273"/>
                  <a:pt x="5599" y="5329"/>
                </a:cubicBezTo>
                <a:cubicBezTo>
                  <a:pt x="34283" y="6012"/>
                  <a:pt x="63001" y="5275"/>
                  <a:pt x="91666" y="4029"/>
                </a:cubicBezTo>
                <a:cubicBezTo>
                  <a:pt x="125786" y="2546"/>
                  <a:pt x="159961" y="5329"/>
                  <a:pt x="194113" y="5329"/>
                </a:cubicBezTo>
                <a:cubicBezTo>
                  <a:pt x="241616" y="5329"/>
                  <a:pt x="289101" y="2989"/>
                  <a:pt x="336604" y="2989"/>
                </a:cubicBezTo>
              </a:path>
            </a:pathLst>
          </a:custGeom>
          <a:noFill/>
          <a:ln cap="flat" cmpd="sng" w="19050">
            <a:solidFill>
              <a:srgbClr val="E69138"/>
            </a:solidFill>
            <a:prstDash val="solid"/>
            <a:round/>
            <a:headEnd len="med" w="med" type="none"/>
            <a:tailEnd len="med" w="med" type="none"/>
          </a:ln>
        </p:spPr>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52" name="Shape 752"/>
        <p:cNvGrpSpPr/>
        <p:nvPr/>
      </p:nvGrpSpPr>
      <p:grpSpPr>
        <a:xfrm>
          <a:off x="0" y="0"/>
          <a:ext cx="0" cy="0"/>
          <a:chOff x="0" y="0"/>
          <a:chExt cx="0" cy="0"/>
        </a:xfrm>
      </p:grpSpPr>
      <p:sp>
        <p:nvSpPr>
          <p:cNvPr id="753" name="Google Shape;753;p124"/>
          <p:cNvSpPr txBox="1"/>
          <p:nvPr>
            <p:ph type="title"/>
          </p:nvPr>
        </p:nvSpPr>
        <p:spPr>
          <a:xfrm>
            <a:off x="429370" y="1036155"/>
            <a:ext cx="8263800" cy="10758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1"/>
              </a:buClr>
              <a:buSzPts val="3450"/>
              <a:buFont typeface="Calibri"/>
              <a:buNone/>
            </a:pPr>
            <a:r>
              <a:rPr lang="en" sz="3450"/>
              <a:t>Studies reviewed by other IRBs instead of the UW IRB</a:t>
            </a:r>
            <a:endParaRPr/>
          </a:p>
        </p:txBody>
      </p:sp>
      <p:sp>
        <p:nvSpPr>
          <p:cNvPr id="754" name="Google Shape;754;p124"/>
          <p:cNvSpPr txBox="1"/>
          <p:nvPr>
            <p:ph idx="1" type="body"/>
          </p:nvPr>
        </p:nvSpPr>
        <p:spPr>
          <a:xfrm>
            <a:off x="429370" y="2410737"/>
            <a:ext cx="5035200" cy="30894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650"/>
              <a:buNone/>
            </a:pPr>
            <a:r>
              <a:rPr b="1" lang="en" sz="1650"/>
              <a:t>E-consent option can be used only if allowed by that IRB</a:t>
            </a:r>
            <a:r>
              <a:rPr lang="en" sz="1650"/>
              <a:t>.</a:t>
            </a:r>
            <a:endParaRPr/>
          </a:p>
          <a:p>
            <a:pPr indent="0" lvl="0" marL="0" rtl="0" algn="l">
              <a:lnSpc>
                <a:spcPct val="90000"/>
              </a:lnSpc>
              <a:spcBef>
                <a:spcPts val="1000"/>
              </a:spcBef>
              <a:spcAft>
                <a:spcPts val="0"/>
              </a:spcAft>
              <a:buClr>
                <a:schemeClr val="dk1"/>
              </a:buClr>
              <a:buSzPts val="1650"/>
              <a:buNone/>
            </a:pPr>
            <a:r>
              <a:t/>
            </a:r>
            <a:endParaRPr sz="1650"/>
          </a:p>
          <a:p>
            <a:pPr indent="0" lvl="0" marL="0" rtl="0" algn="l">
              <a:lnSpc>
                <a:spcPct val="90000"/>
              </a:lnSpc>
              <a:spcBef>
                <a:spcPts val="1000"/>
              </a:spcBef>
              <a:spcAft>
                <a:spcPts val="0"/>
              </a:spcAft>
              <a:buClr>
                <a:schemeClr val="dk1"/>
              </a:buClr>
              <a:buSzPts val="1650"/>
              <a:buNone/>
            </a:pPr>
            <a:r>
              <a:rPr lang="en" sz="1650" u="sng"/>
              <a:t>Examples</a:t>
            </a:r>
            <a:endParaRPr/>
          </a:p>
          <a:p>
            <a:pPr indent="0" lvl="0" marL="0" rtl="0" algn="l">
              <a:lnSpc>
                <a:spcPct val="90000"/>
              </a:lnSpc>
              <a:spcBef>
                <a:spcPts val="1000"/>
              </a:spcBef>
              <a:spcAft>
                <a:spcPts val="0"/>
              </a:spcAft>
              <a:buClr>
                <a:schemeClr val="dk1"/>
              </a:buClr>
              <a:buSzPts val="1650"/>
              <a:buNone/>
            </a:pPr>
            <a:r>
              <a:rPr i="1" lang="en" sz="1650"/>
              <a:t>Fred Hutch IRB</a:t>
            </a:r>
            <a:r>
              <a:rPr lang="en" sz="1650"/>
              <a:t>: Only for minimal risk studies.</a:t>
            </a:r>
            <a:endParaRPr/>
          </a:p>
          <a:p>
            <a:pPr indent="0" lvl="0" marL="0" rtl="0" algn="l">
              <a:lnSpc>
                <a:spcPct val="90000"/>
              </a:lnSpc>
              <a:spcBef>
                <a:spcPts val="1000"/>
              </a:spcBef>
              <a:spcAft>
                <a:spcPts val="0"/>
              </a:spcAft>
              <a:buClr>
                <a:schemeClr val="dk1"/>
              </a:buClr>
              <a:buSzPts val="1650"/>
              <a:buNone/>
            </a:pPr>
            <a:r>
              <a:rPr i="1" lang="en" sz="1650"/>
              <a:t>Seattle Childrens IRB</a:t>
            </a:r>
            <a:r>
              <a:rPr lang="en" sz="1650"/>
              <a:t>: Contact the IRB office. </a:t>
            </a:r>
            <a:endParaRPr/>
          </a:p>
          <a:p>
            <a:pPr indent="0" lvl="0" marL="0" rtl="0" algn="l">
              <a:lnSpc>
                <a:spcPct val="90000"/>
              </a:lnSpc>
              <a:spcBef>
                <a:spcPts val="1000"/>
              </a:spcBef>
              <a:spcAft>
                <a:spcPts val="0"/>
              </a:spcAft>
              <a:buClr>
                <a:schemeClr val="dk1"/>
              </a:buClr>
              <a:buSzPts val="1650"/>
              <a:buNone/>
            </a:pPr>
            <a:r>
              <a:rPr i="1" lang="en" sz="1650"/>
              <a:t>WIRB (WCG IRB)</a:t>
            </a:r>
            <a:r>
              <a:rPr lang="en" sz="1650"/>
              <a:t>: Allowed</a:t>
            </a:r>
            <a:endParaRPr/>
          </a:p>
          <a:p>
            <a:pPr indent="0" lvl="0" marL="0" rtl="0" algn="l">
              <a:lnSpc>
                <a:spcPct val="90000"/>
              </a:lnSpc>
              <a:spcBef>
                <a:spcPts val="1000"/>
              </a:spcBef>
              <a:spcAft>
                <a:spcPts val="0"/>
              </a:spcAft>
              <a:buClr>
                <a:schemeClr val="dk1"/>
              </a:buClr>
              <a:buSzPts val="1650"/>
              <a:buNone/>
            </a:pPr>
            <a:r>
              <a:rPr i="1" lang="en" sz="1650"/>
              <a:t>Advarra IRB</a:t>
            </a:r>
            <a:r>
              <a:rPr lang="en" sz="1650"/>
              <a:t>: Allowed</a:t>
            </a:r>
            <a:endParaRPr/>
          </a:p>
        </p:txBody>
      </p:sp>
      <p:pic>
        <p:nvPicPr>
          <p:cNvPr descr="Human Subjects Research | Office of the Vice Chancellor for Research |  University of Illinois at Chicago" id="755" name="Google Shape;755;p124"/>
          <p:cNvPicPr preferRelativeResize="0"/>
          <p:nvPr/>
        </p:nvPicPr>
        <p:blipFill rotWithShape="1">
          <a:blip r:embed="rId3">
            <a:alphaModFix/>
          </a:blip>
          <a:srcRect b="0" l="0" r="0" t="0"/>
          <a:stretch/>
        </p:blipFill>
        <p:spPr>
          <a:xfrm>
            <a:off x="5178744" y="2641661"/>
            <a:ext cx="3665314" cy="2430263"/>
          </a:xfrm>
          <a:prstGeom prst="rect">
            <a:avLst/>
          </a:prstGeom>
          <a:noFill/>
          <a:ln>
            <a:noFill/>
          </a:ln>
        </p:spPr>
      </p:pic>
      <p:sp>
        <p:nvSpPr>
          <p:cNvPr id="756" name="Google Shape;756;p124"/>
          <p:cNvSpPr/>
          <p:nvPr/>
        </p:nvSpPr>
        <p:spPr>
          <a:xfrm>
            <a:off x="341050" y="2140124"/>
            <a:ext cx="8415100" cy="48016"/>
          </a:xfrm>
          <a:custGeom>
            <a:rect b="b" l="l" r="r" t="t"/>
            <a:pathLst>
              <a:path extrusionOk="0" h="7407" w="336604">
                <a:moveTo>
                  <a:pt x="336604" y="2989"/>
                </a:moveTo>
                <a:cubicBezTo>
                  <a:pt x="312403" y="2989"/>
                  <a:pt x="288257" y="378"/>
                  <a:pt x="264058" y="129"/>
                </a:cubicBezTo>
                <a:cubicBezTo>
                  <a:pt x="213921" y="-388"/>
                  <a:pt x="163806" y="3183"/>
                  <a:pt x="113767" y="6369"/>
                </a:cubicBezTo>
                <a:cubicBezTo>
                  <a:pt x="87818" y="8021"/>
                  <a:pt x="61746" y="7071"/>
                  <a:pt x="35762" y="6109"/>
                </a:cubicBezTo>
                <a:cubicBezTo>
                  <a:pt x="27180" y="5791"/>
                  <a:pt x="18585" y="5692"/>
                  <a:pt x="10020" y="5069"/>
                </a:cubicBezTo>
                <a:cubicBezTo>
                  <a:pt x="6803" y="4835"/>
                  <a:pt x="-1882" y="6310"/>
                  <a:pt x="399" y="4029"/>
                </a:cubicBezTo>
                <a:cubicBezTo>
                  <a:pt x="2497" y="1931"/>
                  <a:pt x="6294" y="4710"/>
                  <a:pt x="9240" y="5069"/>
                </a:cubicBezTo>
                <a:cubicBezTo>
                  <a:pt x="13373" y="5573"/>
                  <a:pt x="17557" y="5589"/>
                  <a:pt x="21721" y="5589"/>
                </a:cubicBezTo>
                <a:cubicBezTo>
                  <a:pt x="39923" y="5589"/>
                  <a:pt x="58155" y="5024"/>
                  <a:pt x="76325" y="6109"/>
                </a:cubicBezTo>
                <a:cubicBezTo>
                  <a:pt x="125299" y="9033"/>
                  <a:pt x="174465" y="5780"/>
                  <a:pt x="223495" y="4029"/>
                </a:cubicBezTo>
                <a:cubicBezTo>
                  <a:pt x="249322" y="3107"/>
                  <a:pt x="275192" y="4954"/>
                  <a:pt x="300981" y="6630"/>
                </a:cubicBezTo>
                <a:cubicBezTo>
                  <a:pt x="308421" y="7113"/>
                  <a:pt x="315905" y="7663"/>
                  <a:pt x="323343" y="7150"/>
                </a:cubicBezTo>
                <a:cubicBezTo>
                  <a:pt x="326344" y="6943"/>
                  <a:pt x="335185" y="5525"/>
                  <a:pt x="332183" y="5329"/>
                </a:cubicBezTo>
                <a:cubicBezTo>
                  <a:pt x="259703" y="588"/>
                  <a:pt x="186911" y="2299"/>
                  <a:pt x="114287" y="3509"/>
                </a:cubicBezTo>
                <a:cubicBezTo>
                  <a:pt x="90794" y="3901"/>
                  <a:pt x="67300" y="4408"/>
                  <a:pt x="43822" y="5329"/>
                </a:cubicBezTo>
                <a:cubicBezTo>
                  <a:pt x="36370" y="5621"/>
                  <a:pt x="28910" y="6481"/>
                  <a:pt x="21461" y="6109"/>
                </a:cubicBezTo>
                <a:cubicBezTo>
                  <a:pt x="15864" y="5829"/>
                  <a:pt x="15877" y="5604"/>
                  <a:pt x="10280" y="5329"/>
                </a:cubicBezTo>
                <a:cubicBezTo>
                  <a:pt x="7942" y="5214"/>
                  <a:pt x="3259" y="5273"/>
                  <a:pt x="5599" y="5329"/>
                </a:cubicBezTo>
                <a:cubicBezTo>
                  <a:pt x="34283" y="6012"/>
                  <a:pt x="63001" y="5275"/>
                  <a:pt x="91666" y="4029"/>
                </a:cubicBezTo>
                <a:cubicBezTo>
                  <a:pt x="125786" y="2546"/>
                  <a:pt x="159961" y="5329"/>
                  <a:pt x="194113" y="5329"/>
                </a:cubicBezTo>
                <a:cubicBezTo>
                  <a:pt x="241616" y="5329"/>
                  <a:pt x="289101" y="2989"/>
                  <a:pt x="336604" y="2989"/>
                </a:cubicBezTo>
              </a:path>
            </a:pathLst>
          </a:custGeom>
          <a:noFill/>
          <a:ln cap="flat" cmpd="sng" w="19050">
            <a:solidFill>
              <a:srgbClr val="E69138"/>
            </a:solidFill>
            <a:prstDash val="solid"/>
            <a:round/>
            <a:headEnd len="med" w="med" type="none"/>
            <a:tailEnd len="med" w="med" type="none"/>
          </a:ln>
        </p:spPr>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60" name="Shape 760"/>
        <p:cNvGrpSpPr/>
        <p:nvPr/>
      </p:nvGrpSpPr>
      <p:grpSpPr>
        <a:xfrm>
          <a:off x="0" y="0"/>
          <a:ext cx="0" cy="0"/>
          <a:chOff x="0" y="0"/>
          <a:chExt cx="0" cy="0"/>
        </a:xfrm>
      </p:grpSpPr>
      <p:sp>
        <p:nvSpPr>
          <p:cNvPr id="761" name="Google Shape;761;p125"/>
          <p:cNvSpPr txBox="1"/>
          <p:nvPr>
            <p:ph type="title"/>
          </p:nvPr>
        </p:nvSpPr>
        <p:spPr>
          <a:xfrm>
            <a:off x="429370" y="1036155"/>
            <a:ext cx="8263800" cy="10758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1"/>
              </a:buClr>
              <a:buSzPts val="4050"/>
              <a:buFont typeface="Calibri"/>
              <a:buNone/>
            </a:pPr>
            <a:r>
              <a:rPr lang="en" sz="4050"/>
              <a:t>More Information</a:t>
            </a:r>
            <a:endParaRPr/>
          </a:p>
        </p:txBody>
      </p:sp>
      <p:sp>
        <p:nvSpPr>
          <p:cNvPr id="762" name="Google Shape;762;p125"/>
          <p:cNvSpPr txBox="1"/>
          <p:nvPr>
            <p:ph idx="1" type="body"/>
          </p:nvPr>
        </p:nvSpPr>
        <p:spPr>
          <a:xfrm>
            <a:off x="429370" y="2410737"/>
            <a:ext cx="5035200" cy="3089400"/>
          </a:xfrm>
          <a:prstGeom prst="rect">
            <a:avLst/>
          </a:prstGeom>
          <a:noFill/>
          <a:ln>
            <a:noFill/>
          </a:ln>
        </p:spPr>
        <p:txBody>
          <a:bodyPr anchorCtr="0" anchor="t" bIns="45700" lIns="91425" spcFirstLastPara="1" rIns="91425" wrap="square" tIns="45700">
            <a:noAutofit/>
          </a:bodyPr>
          <a:lstStyle/>
          <a:p>
            <a:pPr indent="0" lvl="0" marL="0" rtl="0" algn="l">
              <a:lnSpc>
                <a:spcPct val="80000"/>
              </a:lnSpc>
              <a:spcBef>
                <a:spcPts val="0"/>
              </a:spcBef>
              <a:spcAft>
                <a:spcPts val="0"/>
              </a:spcAft>
              <a:buClr>
                <a:schemeClr val="dk1"/>
              </a:buClr>
              <a:buSzPts val="1500"/>
              <a:buNone/>
            </a:pPr>
            <a:r>
              <a:rPr lang="en" sz="1500"/>
              <a:t>ITHS REDCap site</a:t>
            </a:r>
            <a:endParaRPr/>
          </a:p>
          <a:p>
            <a:pPr indent="0" lvl="0" marL="0" rtl="0" algn="l">
              <a:lnSpc>
                <a:spcPct val="80000"/>
              </a:lnSpc>
              <a:spcBef>
                <a:spcPts val="1000"/>
              </a:spcBef>
              <a:spcAft>
                <a:spcPts val="0"/>
              </a:spcAft>
              <a:buClr>
                <a:schemeClr val="dk1"/>
              </a:buClr>
              <a:buSzPts val="1500"/>
              <a:buNone/>
            </a:pPr>
            <a:r>
              <a:rPr lang="en" sz="1500" u="sng">
                <a:solidFill>
                  <a:schemeClr val="hlink"/>
                </a:solidFill>
                <a:hlinkClick r:id="rId3"/>
              </a:rPr>
              <a:t>https://www.iths.org/investigators/services/bmi/redcap/</a:t>
            </a:r>
            <a:r>
              <a:rPr lang="en" sz="1500"/>
              <a:t> </a:t>
            </a:r>
            <a:endParaRPr/>
          </a:p>
          <a:p>
            <a:pPr indent="0" lvl="0" marL="0" rtl="0" algn="l">
              <a:lnSpc>
                <a:spcPct val="80000"/>
              </a:lnSpc>
              <a:spcBef>
                <a:spcPts val="1000"/>
              </a:spcBef>
              <a:spcAft>
                <a:spcPts val="0"/>
              </a:spcAft>
              <a:buClr>
                <a:schemeClr val="dk1"/>
              </a:buClr>
              <a:buSzPts val="1500"/>
              <a:buNone/>
            </a:pPr>
            <a:r>
              <a:t/>
            </a:r>
            <a:endParaRPr sz="1500"/>
          </a:p>
          <a:p>
            <a:pPr indent="0" lvl="0" marL="0" rtl="0" algn="l">
              <a:lnSpc>
                <a:spcPct val="80000"/>
              </a:lnSpc>
              <a:spcBef>
                <a:spcPts val="1000"/>
              </a:spcBef>
              <a:spcAft>
                <a:spcPts val="0"/>
              </a:spcAft>
              <a:buClr>
                <a:schemeClr val="dk1"/>
              </a:buClr>
              <a:buSzPts val="1500"/>
              <a:buNone/>
            </a:pPr>
            <a:r>
              <a:rPr lang="en" sz="1500"/>
              <a:t>HSD e-consent guidance</a:t>
            </a:r>
            <a:endParaRPr/>
          </a:p>
          <a:p>
            <a:pPr indent="0" lvl="0" marL="0" rtl="0" algn="l">
              <a:lnSpc>
                <a:spcPct val="80000"/>
              </a:lnSpc>
              <a:spcBef>
                <a:spcPts val="1000"/>
              </a:spcBef>
              <a:spcAft>
                <a:spcPts val="0"/>
              </a:spcAft>
              <a:buClr>
                <a:schemeClr val="dk1"/>
              </a:buClr>
              <a:buSzPts val="1500"/>
              <a:buNone/>
            </a:pPr>
            <a:r>
              <a:rPr lang="en" sz="1500" u="sng">
                <a:solidFill>
                  <a:schemeClr val="hlink"/>
                </a:solidFill>
                <a:hlinkClick r:id="rId4"/>
              </a:rPr>
              <a:t>https://www.washington.edu/research/policies/guidance-electronic-informed-consent/</a:t>
            </a:r>
            <a:r>
              <a:rPr lang="en" sz="1500"/>
              <a:t> </a:t>
            </a:r>
            <a:endParaRPr/>
          </a:p>
          <a:p>
            <a:pPr indent="0" lvl="0" marL="0" rtl="0" algn="l">
              <a:lnSpc>
                <a:spcPct val="80000"/>
              </a:lnSpc>
              <a:spcBef>
                <a:spcPts val="1000"/>
              </a:spcBef>
              <a:spcAft>
                <a:spcPts val="0"/>
              </a:spcAft>
              <a:buClr>
                <a:schemeClr val="dk1"/>
              </a:buClr>
              <a:buSzPts val="1500"/>
              <a:buNone/>
            </a:pPr>
            <a:r>
              <a:t/>
            </a:r>
            <a:endParaRPr sz="1500"/>
          </a:p>
          <a:p>
            <a:pPr indent="0" lvl="0" marL="0" rtl="0" algn="l">
              <a:lnSpc>
                <a:spcPct val="80000"/>
              </a:lnSpc>
              <a:spcBef>
                <a:spcPts val="1000"/>
              </a:spcBef>
              <a:spcAft>
                <a:spcPts val="0"/>
              </a:spcAft>
              <a:buClr>
                <a:schemeClr val="dk1"/>
              </a:buClr>
              <a:buSzPts val="1500"/>
              <a:buNone/>
            </a:pPr>
            <a:r>
              <a:rPr lang="en" sz="1500"/>
              <a:t>Required consent elements also provided in HSD standard consent template</a:t>
            </a:r>
            <a:endParaRPr/>
          </a:p>
          <a:p>
            <a:pPr indent="0" lvl="0" marL="0" rtl="0" algn="l">
              <a:lnSpc>
                <a:spcPct val="80000"/>
              </a:lnSpc>
              <a:spcBef>
                <a:spcPts val="1000"/>
              </a:spcBef>
              <a:spcAft>
                <a:spcPts val="0"/>
              </a:spcAft>
              <a:buClr>
                <a:schemeClr val="dk1"/>
              </a:buClr>
              <a:buSzPts val="1500"/>
              <a:buNone/>
            </a:pPr>
            <a:r>
              <a:rPr lang="en" sz="1500" u="sng">
                <a:solidFill>
                  <a:schemeClr val="hlink"/>
                </a:solidFill>
                <a:hlinkClick r:id="rId5"/>
              </a:rPr>
              <a:t>https://www.washington.edu/research/forms-and-templates/template-consent-form-standard/</a:t>
            </a:r>
            <a:r>
              <a:rPr lang="en" sz="1500"/>
              <a:t> </a:t>
            </a:r>
            <a:endParaRPr/>
          </a:p>
          <a:p>
            <a:pPr indent="0" lvl="0" marL="0" rtl="0" algn="l">
              <a:lnSpc>
                <a:spcPct val="80000"/>
              </a:lnSpc>
              <a:spcBef>
                <a:spcPts val="1000"/>
              </a:spcBef>
              <a:spcAft>
                <a:spcPts val="0"/>
              </a:spcAft>
              <a:buClr>
                <a:schemeClr val="dk1"/>
              </a:buClr>
              <a:buSzPts val="1500"/>
              <a:buNone/>
            </a:pPr>
            <a:r>
              <a:t/>
            </a:r>
            <a:endParaRPr sz="1500"/>
          </a:p>
        </p:txBody>
      </p:sp>
      <p:sp>
        <p:nvSpPr>
          <p:cNvPr id="763" name="Google Shape;763;p125"/>
          <p:cNvSpPr/>
          <p:nvPr/>
        </p:nvSpPr>
        <p:spPr>
          <a:xfrm>
            <a:off x="341050" y="2140124"/>
            <a:ext cx="8415100" cy="48016"/>
          </a:xfrm>
          <a:custGeom>
            <a:rect b="b" l="l" r="r" t="t"/>
            <a:pathLst>
              <a:path extrusionOk="0" h="7407" w="336604">
                <a:moveTo>
                  <a:pt x="336604" y="2989"/>
                </a:moveTo>
                <a:cubicBezTo>
                  <a:pt x="312403" y="2989"/>
                  <a:pt x="288257" y="378"/>
                  <a:pt x="264058" y="129"/>
                </a:cubicBezTo>
                <a:cubicBezTo>
                  <a:pt x="213921" y="-388"/>
                  <a:pt x="163806" y="3183"/>
                  <a:pt x="113767" y="6369"/>
                </a:cubicBezTo>
                <a:cubicBezTo>
                  <a:pt x="87818" y="8021"/>
                  <a:pt x="61746" y="7071"/>
                  <a:pt x="35762" y="6109"/>
                </a:cubicBezTo>
                <a:cubicBezTo>
                  <a:pt x="27180" y="5791"/>
                  <a:pt x="18585" y="5692"/>
                  <a:pt x="10020" y="5069"/>
                </a:cubicBezTo>
                <a:cubicBezTo>
                  <a:pt x="6803" y="4835"/>
                  <a:pt x="-1882" y="6310"/>
                  <a:pt x="399" y="4029"/>
                </a:cubicBezTo>
                <a:cubicBezTo>
                  <a:pt x="2497" y="1931"/>
                  <a:pt x="6294" y="4710"/>
                  <a:pt x="9240" y="5069"/>
                </a:cubicBezTo>
                <a:cubicBezTo>
                  <a:pt x="13373" y="5573"/>
                  <a:pt x="17557" y="5589"/>
                  <a:pt x="21721" y="5589"/>
                </a:cubicBezTo>
                <a:cubicBezTo>
                  <a:pt x="39923" y="5589"/>
                  <a:pt x="58155" y="5024"/>
                  <a:pt x="76325" y="6109"/>
                </a:cubicBezTo>
                <a:cubicBezTo>
                  <a:pt x="125299" y="9033"/>
                  <a:pt x="174465" y="5780"/>
                  <a:pt x="223495" y="4029"/>
                </a:cubicBezTo>
                <a:cubicBezTo>
                  <a:pt x="249322" y="3107"/>
                  <a:pt x="275192" y="4954"/>
                  <a:pt x="300981" y="6630"/>
                </a:cubicBezTo>
                <a:cubicBezTo>
                  <a:pt x="308421" y="7113"/>
                  <a:pt x="315905" y="7663"/>
                  <a:pt x="323343" y="7150"/>
                </a:cubicBezTo>
                <a:cubicBezTo>
                  <a:pt x="326344" y="6943"/>
                  <a:pt x="335185" y="5525"/>
                  <a:pt x="332183" y="5329"/>
                </a:cubicBezTo>
                <a:cubicBezTo>
                  <a:pt x="259703" y="588"/>
                  <a:pt x="186911" y="2299"/>
                  <a:pt x="114287" y="3509"/>
                </a:cubicBezTo>
                <a:cubicBezTo>
                  <a:pt x="90794" y="3901"/>
                  <a:pt x="67300" y="4408"/>
                  <a:pt x="43822" y="5329"/>
                </a:cubicBezTo>
                <a:cubicBezTo>
                  <a:pt x="36370" y="5621"/>
                  <a:pt x="28910" y="6481"/>
                  <a:pt x="21461" y="6109"/>
                </a:cubicBezTo>
                <a:cubicBezTo>
                  <a:pt x="15864" y="5829"/>
                  <a:pt x="15877" y="5604"/>
                  <a:pt x="10280" y="5329"/>
                </a:cubicBezTo>
                <a:cubicBezTo>
                  <a:pt x="7942" y="5214"/>
                  <a:pt x="3259" y="5273"/>
                  <a:pt x="5599" y="5329"/>
                </a:cubicBezTo>
                <a:cubicBezTo>
                  <a:pt x="34283" y="6012"/>
                  <a:pt x="63001" y="5275"/>
                  <a:pt x="91666" y="4029"/>
                </a:cubicBezTo>
                <a:cubicBezTo>
                  <a:pt x="125786" y="2546"/>
                  <a:pt x="159961" y="5329"/>
                  <a:pt x="194113" y="5329"/>
                </a:cubicBezTo>
                <a:cubicBezTo>
                  <a:pt x="241616" y="5329"/>
                  <a:pt x="289101" y="2989"/>
                  <a:pt x="336604" y="2989"/>
                </a:cubicBezTo>
              </a:path>
            </a:pathLst>
          </a:custGeom>
          <a:noFill/>
          <a:ln cap="flat" cmpd="sng" w="19050">
            <a:solidFill>
              <a:srgbClr val="E69138"/>
            </a:solidFill>
            <a:prstDash val="solid"/>
            <a:round/>
            <a:headEnd len="med" w="med" type="none"/>
            <a:tailEnd len="med" w="med" type="none"/>
          </a:ln>
        </p:spPr>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7" name="Shape 637"/>
        <p:cNvGrpSpPr/>
        <p:nvPr/>
      </p:nvGrpSpPr>
      <p:grpSpPr>
        <a:xfrm>
          <a:off x="0" y="0"/>
          <a:ext cx="0" cy="0"/>
          <a:chOff x="0" y="0"/>
          <a:chExt cx="0" cy="0"/>
        </a:xfrm>
      </p:grpSpPr>
      <p:sp>
        <p:nvSpPr>
          <p:cNvPr id="638" name="Google Shape;638;p108"/>
          <p:cNvSpPr txBox="1"/>
          <p:nvPr>
            <p:ph idx="1" type="body"/>
          </p:nvPr>
        </p:nvSpPr>
        <p:spPr>
          <a:xfrm>
            <a:off x="692029" y="1640263"/>
            <a:ext cx="7627500" cy="15930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accent3"/>
              </a:buClr>
              <a:buSzPts val="5000"/>
              <a:buNone/>
            </a:pPr>
            <a:r>
              <a:rPr lang="en">
                <a:latin typeface="Arial"/>
                <a:ea typeface="Arial"/>
                <a:cs typeface="Arial"/>
                <a:sym typeface="Arial"/>
              </a:rPr>
              <a:t>Federal Relations Update</a:t>
            </a:r>
            <a:endParaRPr/>
          </a:p>
        </p:txBody>
      </p:sp>
      <p:sp>
        <p:nvSpPr>
          <p:cNvPr id="639" name="Google Shape;639;p108"/>
          <p:cNvSpPr txBox="1"/>
          <p:nvPr/>
        </p:nvSpPr>
        <p:spPr>
          <a:xfrm>
            <a:off x="692029" y="4308049"/>
            <a:ext cx="6656700" cy="1812600"/>
          </a:xfrm>
          <a:prstGeom prst="rect">
            <a:avLst/>
          </a:prstGeom>
          <a:noFill/>
          <a:ln>
            <a:noFill/>
          </a:ln>
        </p:spPr>
        <p:txBody>
          <a:bodyPr anchorCtr="0" anchor="b" bIns="45700" lIns="91425" spcFirstLastPara="1" rIns="91425" wrap="square" tIns="45700">
            <a:noAutofit/>
          </a:bodyPr>
          <a:lstStyle/>
          <a:p>
            <a:pPr indent="0" lvl="0" marL="0" marR="0" rtl="0" algn="l">
              <a:lnSpc>
                <a:spcPct val="150000"/>
              </a:lnSpc>
              <a:spcBef>
                <a:spcPts val="0"/>
              </a:spcBef>
              <a:spcAft>
                <a:spcPts val="0"/>
              </a:spcAft>
              <a:buClr>
                <a:schemeClr val="lt2"/>
              </a:buClr>
              <a:buSzPts val="2000"/>
              <a:buFont typeface="Arial"/>
              <a:buNone/>
            </a:pPr>
            <a:r>
              <a:rPr b="0" i="0" lang="en" sz="2000" u="none" cap="none" strike="noStrike">
                <a:solidFill>
                  <a:schemeClr val="lt2"/>
                </a:solidFill>
                <a:latin typeface="Arial"/>
                <a:ea typeface="Arial"/>
                <a:cs typeface="Arial"/>
                <a:sym typeface="Arial"/>
              </a:rPr>
              <a:t>MRAM</a:t>
            </a:r>
            <a:endParaRPr/>
          </a:p>
          <a:p>
            <a:pPr indent="0" lvl="0" marL="0" marR="0" rtl="0" algn="l">
              <a:lnSpc>
                <a:spcPct val="150000"/>
              </a:lnSpc>
              <a:spcBef>
                <a:spcPts val="320"/>
              </a:spcBef>
              <a:spcAft>
                <a:spcPts val="0"/>
              </a:spcAft>
              <a:buClr>
                <a:schemeClr val="lt2"/>
              </a:buClr>
              <a:buSzPts val="1600"/>
              <a:buFont typeface="Arial"/>
              <a:buNone/>
            </a:pPr>
            <a:r>
              <a:rPr b="0" i="0" lang="en" sz="1600" u="none" cap="none" strike="noStrike">
                <a:solidFill>
                  <a:schemeClr val="lt2"/>
                </a:solidFill>
                <a:latin typeface="Arial"/>
                <a:ea typeface="Arial"/>
                <a:cs typeface="Arial"/>
                <a:sym typeface="Arial"/>
              </a:rPr>
              <a:t>December 2020</a:t>
            </a:r>
            <a:endParaRPr/>
          </a:p>
          <a:p>
            <a:pPr indent="0" lvl="0" marL="0" marR="0" rtl="0" algn="l">
              <a:lnSpc>
                <a:spcPct val="150000"/>
              </a:lnSpc>
              <a:spcBef>
                <a:spcPts val="320"/>
              </a:spcBef>
              <a:spcAft>
                <a:spcPts val="0"/>
              </a:spcAft>
              <a:buClr>
                <a:schemeClr val="lt2"/>
              </a:buClr>
              <a:buSzPts val="1600"/>
              <a:buFont typeface="Arial"/>
              <a:buNone/>
            </a:pPr>
            <a:r>
              <a:rPr b="0" i="0" lang="en" sz="1600" u="none" cap="none" strike="noStrike">
                <a:solidFill>
                  <a:schemeClr val="lt2"/>
                </a:solidFill>
                <a:latin typeface="Arial"/>
                <a:ea typeface="Arial"/>
                <a:cs typeface="Arial"/>
                <a:sym typeface="Arial"/>
              </a:rPr>
              <a:t>Sarah Castro</a:t>
            </a:r>
            <a:endParaRPr/>
          </a:p>
          <a:p>
            <a:pPr indent="0" lvl="0" marL="0" marR="0" rtl="0" algn="l">
              <a:lnSpc>
                <a:spcPct val="150000"/>
              </a:lnSpc>
              <a:spcBef>
                <a:spcPts val="320"/>
              </a:spcBef>
              <a:spcAft>
                <a:spcPts val="0"/>
              </a:spcAft>
              <a:buClr>
                <a:schemeClr val="lt2"/>
              </a:buClr>
              <a:buSzPts val="1600"/>
              <a:buFont typeface="Arial"/>
              <a:buNone/>
            </a:pPr>
            <a:r>
              <a:rPr b="0" i="0" lang="en" sz="1600" u="none" cap="none" strike="noStrike">
                <a:solidFill>
                  <a:schemeClr val="lt2"/>
                </a:solidFill>
                <a:latin typeface="Arial"/>
                <a:ea typeface="Arial"/>
                <a:cs typeface="Arial"/>
                <a:sym typeface="Arial"/>
              </a:rPr>
              <a:t>Director of Federal Relations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67" name="Shape 767"/>
        <p:cNvGrpSpPr/>
        <p:nvPr/>
      </p:nvGrpSpPr>
      <p:grpSpPr>
        <a:xfrm>
          <a:off x="0" y="0"/>
          <a:ext cx="0" cy="0"/>
          <a:chOff x="0" y="0"/>
          <a:chExt cx="0" cy="0"/>
        </a:xfrm>
      </p:grpSpPr>
      <p:sp>
        <p:nvSpPr>
          <p:cNvPr id="768" name="Google Shape;768;p126"/>
          <p:cNvSpPr txBox="1"/>
          <p:nvPr>
            <p:ph type="title"/>
          </p:nvPr>
        </p:nvSpPr>
        <p:spPr>
          <a:xfrm>
            <a:off x="429370" y="1036155"/>
            <a:ext cx="8263800" cy="10758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1"/>
              </a:buClr>
              <a:buSzPts val="4050"/>
              <a:buFont typeface="Calibri"/>
              <a:buNone/>
            </a:pPr>
            <a:r>
              <a:rPr lang="en" sz="4050"/>
              <a:t>Subject Payment: New guidance</a:t>
            </a:r>
            <a:endParaRPr/>
          </a:p>
        </p:txBody>
      </p:sp>
      <p:sp>
        <p:nvSpPr>
          <p:cNvPr id="769" name="Google Shape;769;p126"/>
          <p:cNvSpPr txBox="1"/>
          <p:nvPr>
            <p:ph idx="1" type="body"/>
          </p:nvPr>
        </p:nvSpPr>
        <p:spPr>
          <a:xfrm>
            <a:off x="429370" y="2410737"/>
            <a:ext cx="5035200" cy="3089400"/>
          </a:xfrm>
          <a:prstGeom prst="rect">
            <a:avLst/>
          </a:prstGeom>
          <a:noFill/>
          <a:ln>
            <a:noFill/>
          </a:ln>
        </p:spPr>
        <p:txBody>
          <a:bodyPr anchorCtr="0" anchor="t" bIns="45700" lIns="91425" spcFirstLastPara="1" rIns="91425" wrap="square" tIns="45700">
            <a:noAutofit/>
          </a:bodyPr>
          <a:lstStyle/>
          <a:p>
            <a:pPr indent="0" lvl="0" marL="0" rtl="0" algn="l">
              <a:lnSpc>
                <a:spcPct val="80000"/>
              </a:lnSpc>
              <a:spcBef>
                <a:spcPts val="0"/>
              </a:spcBef>
              <a:spcAft>
                <a:spcPts val="0"/>
              </a:spcAft>
              <a:buClr>
                <a:schemeClr val="dk1"/>
              </a:buClr>
              <a:buSzPts val="1500"/>
              <a:buNone/>
            </a:pPr>
            <a:r>
              <a:rPr b="1" lang="en" sz="1500"/>
              <a:t>GUIDANCE Subject Payment </a:t>
            </a:r>
            <a:r>
              <a:rPr lang="en" sz="1500"/>
              <a:t>is a HSD webpage that provides detailed guidance for designing and evaluating research subject payments. </a:t>
            </a:r>
            <a:endParaRPr/>
          </a:p>
          <a:p>
            <a:pPr indent="0" lvl="0" marL="0" rtl="0" algn="l">
              <a:lnSpc>
                <a:spcPct val="80000"/>
              </a:lnSpc>
              <a:spcBef>
                <a:spcPts val="1000"/>
              </a:spcBef>
              <a:spcAft>
                <a:spcPts val="0"/>
              </a:spcAft>
              <a:buClr>
                <a:schemeClr val="dk1"/>
              </a:buClr>
              <a:buSzPts val="1500"/>
              <a:buNone/>
            </a:pPr>
            <a:r>
              <a:rPr lang="en" sz="1500" u="sng">
                <a:solidFill>
                  <a:schemeClr val="hlink"/>
                </a:solidFill>
                <a:hlinkClick r:id="rId3"/>
              </a:rPr>
              <a:t>https://www.washington.edu/research/hsd/special-topics/subject-payment/</a:t>
            </a:r>
            <a:r>
              <a:rPr lang="en" sz="1500"/>
              <a:t> </a:t>
            </a:r>
            <a:endParaRPr/>
          </a:p>
          <a:p>
            <a:pPr indent="0" lvl="0" marL="0" rtl="0" algn="l">
              <a:lnSpc>
                <a:spcPct val="80000"/>
              </a:lnSpc>
              <a:spcBef>
                <a:spcPts val="1000"/>
              </a:spcBef>
              <a:spcAft>
                <a:spcPts val="0"/>
              </a:spcAft>
              <a:buClr>
                <a:schemeClr val="dk1"/>
              </a:buClr>
              <a:buSzPts val="1500"/>
              <a:buNone/>
            </a:pPr>
            <a:r>
              <a:t/>
            </a:r>
            <a:endParaRPr sz="1500"/>
          </a:p>
          <a:p>
            <a:pPr indent="-228600" lvl="0" marL="228600" rtl="0" algn="l">
              <a:lnSpc>
                <a:spcPct val="80000"/>
              </a:lnSpc>
              <a:spcBef>
                <a:spcPts val="1000"/>
              </a:spcBef>
              <a:spcAft>
                <a:spcPts val="0"/>
              </a:spcAft>
              <a:buClr>
                <a:schemeClr val="dk1"/>
              </a:buClr>
              <a:buSzPts val="1500"/>
              <a:buChar char="•"/>
            </a:pPr>
            <a:r>
              <a:rPr lang="en" sz="1500"/>
              <a:t>Specific tips</a:t>
            </a:r>
            <a:endParaRPr/>
          </a:p>
          <a:p>
            <a:pPr indent="-228600" lvl="0" marL="228600" rtl="0" algn="l">
              <a:lnSpc>
                <a:spcPct val="80000"/>
              </a:lnSpc>
              <a:spcBef>
                <a:spcPts val="1000"/>
              </a:spcBef>
              <a:spcAft>
                <a:spcPts val="0"/>
              </a:spcAft>
              <a:buClr>
                <a:schemeClr val="dk1"/>
              </a:buClr>
              <a:buSzPts val="1500"/>
              <a:buChar char="•"/>
            </a:pPr>
            <a:r>
              <a:rPr lang="en" sz="1500"/>
              <a:t>IRB concerns such as “undue influence” on subjects’ decisions about participating in research</a:t>
            </a:r>
            <a:endParaRPr/>
          </a:p>
          <a:p>
            <a:pPr indent="-228600" lvl="0" marL="228600" rtl="0" algn="l">
              <a:lnSpc>
                <a:spcPct val="80000"/>
              </a:lnSpc>
              <a:spcBef>
                <a:spcPts val="1000"/>
              </a:spcBef>
              <a:spcAft>
                <a:spcPts val="0"/>
              </a:spcAft>
              <a:buClr>
                <a:schemeClr val="dk1"/>
              </a:buClr>
              <a:buSzPts val="1500"/>
              <a:buChar char="•"/>
            </a:pPr>
            <a:r>
              <a:rPr lang="en" sz="1500"/>
              <a:t>Based on recent work by prominent bioethicists which offers compelling reasons why IRBs have often been too conservative on this issue</a:t>
            </a:r>
            <a:endParaRPr/>
          </a:p>
          <a:p>
            <a:pPr indent="-133350" lvl="0" marL="228600" rtl="0" algn="l">
              <a:lnSpc>
                <a:spcPct val="80000"/>
              </a:lnSpc>
              <a:spcBef>
                <a:spcPts val="1000"/>
              </a:spcBef>
              <a:spcAft>
                <a:spcPts val="0"/>
              </a:spcAft>
              <a:buClr>
                <a:schemeClr val="dk1"/>
              </a:buClr>
              <a:buSzPts val="1500"/>
              <a:buNone/>
            </a:pPr>
            <a:r>
              <a:t/>
            </a:r>
            <a:endParaRPr sz="1500"/>
          </a:p>
        </p:txBody>
      </p:sp>
      <p:pic>
        <p:nvPicPr>
          <p:cNvPr descr="What's included in institutional base salary? Understanding its components  and management" id="770" name="Google Shape;770;p126"/>
          <p:cNvPicPr preferRelativeResize="0"/>
          <p:nvPr/>
        </p:nvPicPr>
        <p:blipFill rotWithShape="1">
          <a:blip r:embed="rId4">
            <a:alphaModFix/>
          </a:blip>
          <a:srcRect b="0" l="20710" r="15268" t="0"/>
          <a:stretch/>
        </p:blipFill>
        <p:spPr>
          <a:xfrm>
            <a:off x="5756744" y="2427732"/>
            <a:ext cx="2955798" cy="3072384"/>
          </a:xfrm>
          <a:prstGeom prst="rect">
            <a:avLst/>
          </a:prstGeom>
          <a:noFill/>
          <a:ln>
            <a:noFill/>
          </a:ln>
        </p:spPr>
      </p:pic>
      <p:sp>
        <p:nvSpPr>
          <p:cNvPr id="771" name="Google Shape;771;p126"/>
          <p:cNvSpPr/>
          <p:nvPr/>
        </p:nvSpPr>
        <p:spPr>
          <a:xfrm>
            <a:off x="341050" y="2140124"/>
            <a:ext cx="8415100" cy="48016"/>
          </a:xfrm>
          <a:custGeom>
            <a:rect b="b" l="l" r="r" t="t"/>
            <a:pathLst>
              <a:path extrusionOk="0" h="7407" w="336604">
                <a:moveTo>
                  <a:pt x="336604" y="2989"/>
                </a:moveTo>
                <a:cubicBezTo>
                  <a:pt x="312403" y="2989"/>
                  <a:pt x="288257" y="378"/>
                  <a:pt x="264058" y="129"/>
                </a:cubicBezTo>
                <a:cubicBezTo>
                  <a:pt x="213921" y="-388"/>
                  <a:pt x="163806" y="3183"/>
                  <a:pt x="113767" y="6369"/>
                </a:cubicBezTo>
                <a:cubicBezTo>
                  <a:pt x="87818" y="8021"/>
                  <a:pt x="61746" y="7071"/>
                  <a:pt x="35762" y="6109"/>
                </a:cubicBezTo>
                <a:cubicBezTo>
                  <a:pt x="27180" y="5791"/>
                  <a:pt x="18585" y="5692"/>
                  <a:pt x="10020" y="5069"/>
                </a:cubicBezTo>
                <a:cubicBezTo>
                  <a:pt x="6803" y="4835"/>
                  <a:pt x="-1882" y="6310"/>
                  <a:pt x="399" y="4029"/>
                </a:cubicBezTo>
                <a:cubicBezTo>
                  <a:pt x="2497" y="1931"/>
                  <a:pt x="6294" y="4710"/>
                  <a:pt x="9240" y="5069"/>
                </a:cubicBezTo>
                <a:cubicBezTo>
                  <a:pt x="13373" y="5573"/>
                  <a:pt x="17557" y="5589"/>
                  <a:pt x="21721" y="5589"/>
                </a:cubicBezTo>
                <a:cubicBezTo>
                  <a:pt x="39923" y="5589"/>
                  <a:pt x="58155" y="5024"/>
                  <a:pt x="76325" y="6109"/>
                </a:cubicBezTo>
                <a:cubicBezTo>
                  <a:pt x="125299" y="9033"/>
                  <a:pt x="174465" y="5780"/>
                  <a:pt x="223495" y="4029"/>
                </a:cubicBezTo>
                <a:cubicBezTo>
                  <a:pt x="249322" y="3107"/>
                  <a:pt x="275192" y="4954"/>
                  <a:pt x="300981" y="6630"/>
                </a:cubicBezTo>
                <a:cubicBezTo>
                  <a:pt x="308421" y="7113"/>
                  <a:pt x="315905" y="7663"/>
                  <a:pt x="323343" y="7150"/>
                </a:cubicBezTo>
                <a:cubicBezTo>
                  <a:pt x="326344" y="6943"/>
                  <a:pt x="335185" y="5525"/>
                  <a:pt x="332183" y="5329"/>
                </a:cubicBezTo>
                <a:cubicBezTo>
                  <a:pt x="259703" y="588"/>
                  <a:pt x="186911" y="2299"/>
                  <a:pt x="114287" y="3509"/>
                </a:cubicBezTo>
                <a:cubicBezTo>
                  <a:pt x="90794" y="3901"/>
                  <a:pt x="67300" y="4408"/>
                  <a:pt x="43822" y="5329"/>
                </a:cubicBezTo>
                <a:cubicBezTo>
                  <a:pt x="36370" y="5621"/>
                  <a:pt x="28910" y="6481"/>
                  <a:pt x="21461" y="6109"/>
                </a:cubicBezTo>
                <a:cubicBezTo>
                  <a:pt x="15864" y="5829"/>
                  <a:pt x="15877" y="5604"/>
                  <a:pt x="10280" y="5329"/>
                </a:cubicBezTo>
                <a:cubicBezTo>
                  <a:pt x="7942" y="5214"/>
                  <a:pt x="3259" y="5273"/>
                  <a:pt x="5599" y="5329"/>
                </a:cubicBezTo>
                <a:cubicBezTo>
                  <a:pt x="34283" y="6012"/>
                  <a:pt x="63001" y="5275"/>
                  <a:pt x="91666" y="4029"/>
                </a:cubicBezTo>
                <a:cubicBezTo>
                  <a:pt x="125786" y="2546"/>
                  <a:pt x="159961" y="5329"/>
                  <a:pt x="194113" y="5329"/>
                </a:cubicBezTo>
                <a:cubicBezTo>
                  <a:pt x="241616" y="5329"/>
                  <a:pt x="289101" y="2989"/>
                  <a:pt x="336604" y="2989"/>
                </a:cubicBezTo>
              </a:path>
            </a:pathLst>
          </a:custGeom>
          <a:noFill/>
          <a:ln cap="flat" cmpd="sng" w="19050">
            <a:solidFill>
              <a:srgbClr val="E69138"/>
            </a:solidFill>
            <a:prstDash val="solid"/>
            <a:round/>
            <a:headEnd len="med" w="med" type="none"/>
            <a:tailEnd len="med" w="med" type="none"/>
          </a:ln>
        </p:spPr>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75" name="Shape 775"/>
        <p:cNvGrpSpPr/>
        <p:nvPr/>
      </p:nvGrpSpPr>
      <p:grpSpPr>
        <a:xfrm>
          <a:off x="0" y="0"/>
          <a:ext cx="0" cy="0"/>
          <a:chOff x="0" y="0"/>
          <a:chExt cx="0" cy="0"/>
        </a:xfrm>
      </p:grpSpPr>
      <p:sp>
        <p:nvSpPr>
          <p:cNvPr id="776" name="Google Shape;776;p127"/>
          <p:cNvSpPr txBox="1"/>
          <p:nvPr>
            <p:ph type="title"/>
          </p:nvPr>
        </p:nvSpPr>
        <p:spPr>
          <a:xfrm>
            <a:off x="3973321" y="1104138"/>
            <a:ext cx="4688400" cy="13374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1"/>
              </a:buClr>
              <a:buSzPts val="2700"/>
              <a:buFont typeface="Calibri"/>
              <a:buNone/>
            </a:pPr>
            <a:r>
              <a:rPr lang="en" sz="2700"/>
              <a:t>Context for this new guidance</a:t>
            </a:r>
            <a:endParaRPr/>
          </a:p>
        </p:txBody>
      </p:sp>
      <p:sp>
        <p:nvSpPr>
          <p:cNvPr id="777" name="Google Shape;777;p127"/>
          <p:cNvSpPr txBox="1"/>
          <p:nvPr>
            <p:ph idx="1" type="body"/>
          </p:nvPr>
        </p:nvSpPr>
        <p:spPr>
          <a:xfrm>
            <a:off x="3893344" y="2887218"/>
            <a:ext cx="4929300" cy="2866500"/>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1500"/>
              <a:buChar char="•"/>
            </a:pPr>
            <a:r>
              <a:rPr lang="en" sz="1500"/>
              <a:t>The most frequently mentioned source of confusion in the last campus satisfaction survey</a:t>
            </a:r>
            <a:endParaRPr/>
          </a:p>
          <a:p>
            <a:pPr indent="-228600" lvl="0" marL="228600" rtl="0" algn="l">
              <a:lnSpc>
                <a:spcPct val="90000"/>
              </a:lnSpc>
              <a:spcBef>
                <a:spcPts val="1000"/>
              </a:spcBef>
              <a:spcAft>
                <a:spcPts val="0"/>
              </a:spcAft>
              <a:buClr>
                <a:schemeClr val="dk1"/>
              </a:buClr>
              <a:buSzPts val="1500"/>
              <a:buChar char="•"/>
            </a:pPr>
            <a:r>
              <a:rPr lang="en" sz="1500"/>
              <a:t>With this guidance, HSD has now completed its work on all of the issues identified in that survey. Examples:</a:t>
            </a:r>
            <a:endParaRPr/>
          </a:p>
          <a:p>
            <a:pPr indent="-228600" lvl="1" marL="685800" rtl="0" algn="l">
              <a:lnSpc>
                <a:spcPct val="90000"/>
              </a:lnSpc>
              <a:spcBef>
                <a:spcPts val="500"/>
              </a:spcBef>
              <a:spcAft>
                <a:spcPts val="0"/>
              </a:spcAft>
              <a:buClr>
                <a:schemeClr val="dk1"/>
              </a:buClr>
              <a:buSzPts val="1500"/>
              <a:buChar char="•"/>
            </a:pPr>
            <a:r>
              <a:rPr lang="en" sz="1500"/>
              <a:t>Guidance: Return of Results</a:t>
            </a:r>
            <a:endParaRPr/>
          </a:p>
          <a:p>
            <a:pPr indent="-228600" lvl="1" marL="685800" rtl="0" algn="l">
              <a:lnSpc>
                <a:spcPct val="90000"/>
              </a:lnSpc>
              <a:spcBef>
                <a:spcPts val="500"/>
              </a:spcBef>
              <a:spcAft>
                <a:spcPts val="0"/>
              </a:spcAft>
              <a:buClr>
                <a:schemeClr val="dk1"/>
              </a:buClr>
              <a:buSzPts val="1500"/>
              <a:buChar char="•"/>
            </a:pPr>
            <a:r>
              <a:rPr lang="en" sz="1500"/>
              <a:t>Guidance: Single IRB</a:t>
            </a:r>
            <a:endParaRPr/>
          </a:p>
          <a:p>
            <a:pPr indent="-228600" lvl="1" marL="685800" rtl="0" algn="l">
              <a:lnSpc>
                <a:spcPct val="90000"/>
              </a:lnSpc>
              <a:spcBef>
                <a:spcPts val="500"/>
              </a:spcBef>
              <a:spcAft>
                <a:spcPts val="0"/>
              </a:spcAft>
              <a:buClr>
                <a:schemeClr val="dk1"/>
              </a:buClr>
              <a:buSzPts val="1500"/>
              <a:buChar char="•"/>
            </a:pPr>
            <a:r>
              <a:rPr lang="en" sz="1500"/>
              <a:t>Video tutorial: Getting Started in Zipline</a:t>
            </a:r>
            <a:endParaRPr/>
          </a:p>
          <a:p>
            <a:pPr indent="-228600" lvl="1" marL="685800" rtl="0" algn="l">
              <a:lnSpc>
                <a:spcPct val="90000"/>
              </a:lnSpc>
              <a:spcBef>
                <a:spcPts val="500"/>
              </a:spcBef>
              <a:spcAft>
                <a:spcPts val="0"/>
              </a:spcAft>
              <a:buClr>
                <a:schemeClr val="dk1"/>
              </a:buClr>
              <a:buSzPts val="1500"/>
              <a:buChar char="•"/>
            </a:pPr>
            <a:r>
              <a:rPr lang="en" sz="1500"/>
              <a:t>Zipline instructions: shorter, more navigable</a:t>
            </a:r>
            <a:endParaRPr/>
          </a:p>
          <a:p>
            <a:pPr indent="-228600" lvl="1" marL="685800" rtl="0" algn="l">
              <a:lnSpc>
                <a:spcPct val="90000"/>
              </a:lnSpc>
              <a:spcBef>
                <a:spcPts val="500"/>
              </a:spcBef>
              <a:spcAft>
                <a:spcPts val="0"/>
              </a:spcAft>
              <a:buClr>
                <a:schemeClr val="dk1"/>
              </a:buClr>
              <a:buSzPts val="1500"/>
              <a:buChar char="•"/>
            </a:pPr>
            <a:r>
              <a:rPr lang="en" sz="1500"/>
              <a:t>Improved options for e-consent</a:t>
            </a:r>
            <a:endParaRPr/>
          </a:p>
          <a:p>
            <a:pPr indent="0" lvl="1" marL="342900" rtl="0" algn="l">
              <a:lnSpc>
                <a:spcPct val="90000"/>
              </a:lnSpc>
              <a:spcBef>
                <a:spcPts val="500"/>
              </a:spcBef>
              <a:spcAft>
                <a:spcPts val="0"/>
              </a:spcAft>
              <a:buClr>
                <a:schemeClr val="dk1"/>
              </a:buClr>
              <a:buSzPts val="1275"/>
              <a:buNone/>
            </a:pPr>
            <a:r>
              <a:t/>
            </a:r>
            <a:endParaRPr sz="1275"/>
          </a:p>
          <a:p>
            <a:pPr indent="0" lvl="1" marL="342900" rtl="0" algn="l">
              <a:lnSpc>
                <a:spcPct val="90000"/>
              </a:lnSpc>
              <a:spcBef>
                <a:spcPts val="500"/>
              </a:spcBef>
              <a:spcAft>
                <a:spcPts val="0"/>
              </a:spcAft>
              <a:buClr>
                <a:schemeClr val="dk1"/>
              </a:buClr>
              <a:buSzPts val="1275"/>
              <a:buNone/>
            </a:pPr>
            <a:r>
              <a:rPr i="1" lang="en" sz="1275"/>
              <a:t>Thank you for helping us to identify what would be helpful to you! </a:t>
            </a:r>
            <a:endParaRPr/>
          </a:p>
        </p:txBody>
      </p:sp>
      <p:pic>
        <p:nvPicPr>
          <p:cNvPr descr="University of Washington - Vantage Technology Consulting Group" id="778" name="Google Shape;778;p127"/>
          <p:cNvPicPr preferRelativeResize="0"/>
          <p:nvPr/>
        </p:nvPicPr>
        <p:blipFill rotWithShape="1">
          <a:blip r:embed="rId3">
            <a:alphaModFix/>
          </a:blip>
          <a:srcRect b="0" l="21126" r="27941" t="0"/>
          <a:stretch/>
        </p:blipFill>
        <p:spPr>
          <a:xfrm>
            <a:off x="1" y="857257"/>
            <a:ext cx="3493008" cy="5143500"/>
          </a:xfrm>
          <a:custGeom>
            <a:rect b="b" l="l" r="r" t="t"/>
            <a:pathLst>
              <a:path extrusionOk="0" h="6858000" w="4657344">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ln>
            <a:noFill/>
          </a:ln>
        </p:spPr>
      </p:pic>
      <p:sp>
        <p:nvSpPr>
          <p:cNvPr id="779" name="Google Shape;779;p127"/>
          <p:cNvSpPr/>
          <p:nvPr/>
        </p:nvSpPr>
        <p:spPr>
          <a:xfrm>
            <a:off x="4049525" y="2561875"/>
            <a:ext cx="3809516" cy="48016"/>
          </a:xfrm>
          <a:custGeom>
            <a:rect b="b" l="l" r="r" t="t"/>
            <a:pathLst>
              <a:path extrusionOk="0" h="7407" w="336604">
                <a:moveTo>
                  <a:pt x="336604" y="2989"/>
                </a:moveTo>
                <a:cubicBezTo>
                  <a:pt x="312403" y="2989"/>
                  <a:pt x="288257" y="378"/>
                  <a:pt x="264058" y="129"/>
                </a:cubicBezTo>
                <a:cubicBezTo>
                  <a:pt x="213921" y="-388"/>
                  <a:pt x="163806" y="3183"/>
                  <a:pt x="113767" y="6369"/>
                </a:cubicBezTo>
                <a:cubicBezTo>
                  <a:pt x="87818" y="8021"/>
                  <a:pt x="61746" y="7071"/>
                  <a:pt x="35762" y="6109"/>
                </a:cubicBezTo>
                <a:cubicBezTo>
                  <a:pt x="27180" y="5791"/>
                  <a:pt x="18585" y="5692"/>
                  <a:pt x="10020" y="5069"/>
                </a:cubicBezTo>
                <a:cubicBezTo>
                  <a:pt x="6803" y="4835"/>
                  <a:pt x="-1882" y="6310"/>
                  <a:pt x="399" y="4029"/>
                </a:cubicBezTo>
                <a:cubicBezTo>
                  <a:pt x="2497" y="1931"/>
                  <a:pt x="6294" y="4710"/>
                  <a:pt x="9240" y="5069"/>
                </a:cubicBezTo>
                <a:cubicBezTo>
                  <a:pt x="13373" y="5573"/>
                  <a:pt x="17557" y="5589"/>
                  <a:pt x="21721" y="5589"/>
                </a:cubicBezTo>
                <a:cubicBezTo>
                  <a:pt x="39923" y="5589"/>
                  <a:pt x="58155" y="5024"/>
                  <a:pt x="76325" y="6109"/>
                </a:cubicBezTo>
                <a:cubicBezTo>
                  <a:pt x="125299" y="9033"/>
                  <a:pt x="174465" y="5780"/>
                  <a:pt x="223495" y="4029"/>
                </a:cubicBezTo>
                <a:cubicBezTo>
                  <a:pt x="249322" y="3107"/>
                  <a:pt x="275192" y="4954"/>
                  <a:pt x="300981" y="6630"/>
                </a:cubicBezTo>
                <a:cubicBezTo>
                  <a:pt x="308421" y="7113"/>
                  <a:pt x="315905" y="7663"/>
                  <a:pt x="323343" y="7150"/>
                </a:cubicBezTo>
                <a:cubicBezTo>
                  <a:pt x="326344" y="6943"/>
                  <a:pt x="335185" y="5525"/>
                  <a:pt x="332183" y="5329"/>
                </a:cubicBezTo>
                <a:cubicBezTo>
                  <a:pt x="259703" y="588"/>
                  <a:pt x="186911" y="2299"/>
                  <a:pt x="114287" y="3509"/>
                </a:cubicBezTo>
                <a:cubicBezTo>
                  <a:pt x="90794" y="3901"/>
                  <a:pt x="67300" y="4408"/>
                  <a:pt x="43822" y="5329"/>
                </a:cubicBezTo>
                <a:cubicBezTo>
                  <a:pt x="36370" y="5621"/>
                  <a:pt x="28910" y="6481"/>
                  <a:pt x="21461" y="6109"/>
                </a:cubicBezTo>
                <a:cubicBezTo>
                  <a:pt x="15864" y="5829"/>
                  <a:pt x="15877" y="5604"/>
                  <a:pt x="10280" y="5329"/>
                </a:cubicBezTo>
                <a:cubicBezTo>
                  <a:pt x="7942" y="5214"/>
                  <a:pt x="3259" y="5273"/>
                  <a:pt x="5599" y="5329"/>
                </a:cubicBezTo>
                <a:cubicBezTo>
                  <a:pt x="34283" y="6012"/>
                  <a:pt x="63001" y="5275"/>
                  <a:pt x="91666" y="4029"/>
                </a:cubicBezTo>
                <a:cubicBezTo>
                  <a:pt x="125786" y="2546"/>
                  <a:pt x="159961" y="5329"/>
                  <a:pt x="194113" y="5329"/>
                </a:cubicBezTo>
                <a:cubicBezTo>
                  <a:pt x="241616" y="5329"/>
                  <a:pt x="289101" y="2989"/>
                  <a:pt x="336604" y="2989"/>
                </a:cubicBezTo>
              </a:path>
            </a:pathLst>
          </a:custGeom>
          <a:noFill/>
          <a:ln cap="flat" cmpd="sng" w="19050">
            <a:solidFill>
              <a:srgbClr val="E69138"/>
            </a:solidFill>
            <a:prstDash val="solid"/>
            <a:round/>
            <a:headEnd len="med" w="med" type="none"/>
            <a:tailEnd len="med" w="med" type="none"/>
          </a:ln>
        </p:spPr>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3" name="Shape 783"/>
        <p:cNvGrpSpPr/>
        <p:nvPr/>
      </p:nvGrpSpPr>
      <p:grpSpPr>
        <a:xfrm>
          <a:off x="0" y="0"/>
          <a:ext cx="0" cy="0"/>
          <a:chOff x="0" y="0"/>
          <a:chExt cx="0" cy="0"/>
        </a:xfrm>
      </p:grpSpPr>
      <p:sp>
        <p:nvSpPr>
          <p:cNvPr id="784" name="Google Shape;784;p128"/>
          <p:cNvSpPr txBox="1"/>
          <p:nvPr>
            <p:ph idx="1" type="body"/>
          </p:nvPr>
        </p:nvSpPr>
        <p:spPr>
          <a:xfrm>
            <a:off x="692029" y="1868863"/>
            <a:ext cx="6972300" cy="1593000"/>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accent3"/>
              </a:buClr>
              <a:buSzPts val="1063"/>
              <a:buFont typeface="Arial"/>
              <a:buNone/>
            </a:pPr>
            <a:r>
              <a:rPr lang="en" sz="4250">
                <a:latin typeface="Open Sans"/>
                <a:ea typeface="Open Sans"/>
                <a:cs typeface="Open Sans"/>
                <a:sym typeface="Open Sans"/>
              </a:rPr>
              <a:t>National Defense Authorization Act: </a:t>
            </a:r>
            <a:r>
              <a:rPr lang="en" sz="2750">
                <a:latin typeface="Open Sans"/>
                <a:ea typeface="Open Sans"/>
                <a:cs typeface="Open Sans"/>
                <a:sym typeface="Open Sans"/>
              </a:rPr>
              <a:t>Prohibition on covered telecommunications products/services</a:t>
            </a:r>
            <a:endParaRPr sz="3500"/>
          </a:p>
        </p:txBody>
      </p:sp>
      <p:sp>
        <p:nvSpPr>
          <p:cNvPr id="785" name="Google Shape;785;p128"/>
          <p:cNvSpPr txBox="1"/>
          <p:nvPr/>
        </p:nvSpPr>
        <p:spPr>
          <a:xfrm>
            <a:off x="692029" y="4308048"/>
            <a:ext cx="6656700" cy="18126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FFFFFF"/>
              </a:buClr>
              <a:buSzPts val="500"/>
              <a:buFont typeface="Arial"/>
              <a:buNone/>
            </a:pPr>
            <a:r>
              <a:rPr b="0" i="0" lang="en" sz="2000" u="none" cap="none" strike="noStrike">
                <a:solidFill>
                  <a:srgbClr val="FFFFFF"/>
                </a:solidFill>
                <a:latin typeface="Open Sans"/>
                <a:ea typeface="Open Sans"/>
                <a:cs typeface="Open Sans"/>
                <a:sym typeface="Open Sans"/>
              </a:rPr>
              <a:t>December, 2020 MRAM</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320"/>
              </a:spcBef>
              <a:spcAft>
                <a:spcPts val="0"/>
              </a:spcAft>
              <a:buClr>
                <a:srgbClr val="FFFFFF"/>
              </a:buClr>
              <a:buSzPts val="500"/>
              <a:buFont typeface="Arial"/>
              <a:buNone/>
            </a:pPr>
            <a:r>
              <a:rPr b="0" i="0" lang="en" sz="2000" u="none" cap="none" strike="noStrike">
                <a:solidFill>
                  <a:srgbClr val="FFFFFF"/>
                </a:solidFill>
                <a:latin typeface="Open Sans"/>
                <a:ea typeface="Open Sans"/>
                <a:cs typeface="Open Sans"/>
                <a:sym typeface="Open Sans"/>
              </a:rPr>
              <a:t>Ray Hsu</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320"/>
              </a:spcBef>
              <a:spcAft>
                <a:spcPts val="0"/>
              </a:spcAft>
              <a:buClr>
                <a:srgbClr val="FFFFFF"/>
              </a:buClr>
              <a:buSzPts val="500"/>
              <a:buFont typeface="Arial"/>
              <a:buNone/>
            </a:pPr>
            <a:r>
              <a:rPr b="0" i="0" lang="en" sz="2000" u="none" cap="none" strike="noStrike">
                <a:solidFill>
                  <a:srgbClr val="FFFFFF"/>
                </a:solidFill>
                <a:latin typeface="Open Sans"/>
                <a:ea typeface="Open Sans"/>
                <a:cs typeface="Open Sans"/>
                <a:sym typeface="Open Sans"/>
              </a:rPr>
              <a:t>Procurement Services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320"/>
              </a:spcBef>
              <a:spcAft>
                <a:spcPts val="0"/>
              </a:spcAft>
              <a:buClr>
                <a:srgbClr val="FFFFFF"/>
              </a:buClr>
              <a:buSzPts val="35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0" name="Shape 790"/>
        <p:cNvGrpSpPr/>
        <p:nvPr/>
      </p:nvGrpSpPr>
      <p:grpSpPr>
        <a:xfrm>
          <a:off x="0" y="0"/>
          <a:ext cx="0" cy="0"/>
          <a:chOff x="0" y="0"/>
          <a:chExt cx="0" cy="0"/>
        </a:xfrm>
      </p:grpSpPr>
      <p:sp>
        <p:nvSpPr>
          <p:cNvPr id="791" name="Google Shape;791;p129"/>
          <p:cNvSpPr txBox="1"/>
          <p:nvPr>
            <p:ph idx="2" type="body"/>
          </p:nvPr>
        </p:nvSpPr>
        <p:spPr>
          <a:xfrm>
            <a:off x="813900" y="1503300"/>
            <a:ext cx="8196300" cy="4386000"/>
          </a:xfrm>
          <a:prstGeom prst="rect">
            <a:avLst/>
          </a:prstGeom>
          <a:noFill/>
          <a:ln>
            <a:noFill/>
          </a:ln>
        </p:spPr>
        <p:txBody>
          <a:bodyPr anchorCtr="0" anchor="ctr" bIns="91425" lIns="91425" spcFirstLastPara="1" rIns="91425" wrap="square" tIns="91425">
            <a:noAutofit/>
          </a:bodyPr>
          <a:lstStyle/>
          <a:p>
            <a:pPr indent="0" lvl="0" marL="0" rtl="0" algn="l">
              <a:lnSpc>
                <a:spcPct val="90000"/>
              </a:lnSpc>
              <a:spcBef>
                <a:spcPts val="600"/>
              </a:spcBef>
              <a:spcAft>
                <a:spcPts val="0"/>
              </a:spcAft>
              <a:buSzPts val="2400"/>
              <a:buNone/>
            </a:pPr>
            <a:r>
              <a:t/>
            </a:r>
            <a:endParaRPr/>
          </a:p>
          <a:p>
            <a:pPr indent="0" lvl="0" marL="0" rtl="0" algn="l">
              <a:lnSpc>
                <a:spcPct val="90000"/>
              </a:lnSpc>
              <a:spcBef>
                <a:spcPts val="600"/>
              </a:spcBef>
              <a:spcAft>
                <a:spcPts val="0"/>
              </a:spcAft>
              <a:buSzPts val="2400"/>
              <a:buNone/>
            </a:pPr>
            <a:r>
              <a:t/>
            </a:r>
            <a:endParaRPr/>
          </a:p>
          <a:p>
            <a:pPr indent="0" lvl="0" marL="0" rtl="0" algn="l">
              <a:lnSpc>
                <a:spcPct val="90000"/>
              </a:lnSpc>
              <a:spcBef>
                <a:spcPts val="600"/>
              </a:spcBef>
              <a:spcAft>
                <a:spcPts val="0"/>
              </a:spcAft>
              <a:buSzPts val="2400"/>
              <a:buNone/>
            </a:pPr>
            <a:r>
              <a:t/>
            </a:r>
            <a:endParaRPr/>
          </a:p>
          <a:p>
            <a:pPr indent="0" lvl="0" marL="0" rtl="0" algn="l">
              <a:lnSpc>
                <a:spcPct val="90000"/>
              </a:lnSpc>
              <a:spcBef>
                <a:spcPts val="600"/>
              </a:spcBef>
              <a:spcAft>
                <a:spcPts val="0"/>
              </a:spcAft>
              <a:buSzPts val="2400"/>
              <a:buNone/>
            </a:pPr>
            <a:r>
              <a:t/>
            </a:r>
            <a:endParaRPr/>
          </a:p>
          <a:p>
            <a:pPr indent="0" lvl="0" marL="0" rtl="0" algn="l">
              <a:lnSpc>
                <a:spcPct val="90000"/>
              </a:lnSpc>
              <a:spcBef>
                <a:spcPts val="600"/>
              </a:spcBef>
              <a:spcAft>
                <a:spcPts val="0"/>
              </a:spcAft>
              <a:buSzPts val="2400"/>
              <a:buNone/>
            </a:pPr>
            <a:r>
              <a:rPr lang="en" sz="2500" u="sng">
                <a:solidFill>
                  <a:srgbClr val="B78080"/>
                </a:solidFill>
                <a:highlight>
                  <a:srgbClr val="FFFFFF"/>
                </a:highlight>
                <a:hlinkClick r:id="rId3">
                  <a:extLst>
                    <a:ext uri="{A12FA001-AC4F-418D-AE19-62706E023703}">
                      <ahyp:hlinkClr val="tx"/>
                    </a:ext>
                  </a:extLst>
                </a:hlinkClick>
              </a:rPr>
              <a:t>Section 889</a:t>
            </a:r>
            <a:r>
              <a:rPr lang="en" sz="2500">
                <a:solidFill>
                  <a:srgbClr val="2F2A20"/>
                </a:solidFill>
                <a:highlight>
                  <a:srgbClr val="FFFFFF"/>
                </a:highlight>
              </a:rPr>
              <a:t>:</a:t>
            </a:r>
            <a:endParaRPr sz="2500">
              <a:solidFill>
                <a:srgbClr val="2F2A20"/>
              </a:solidFill>
              <a:highlight>
                <a:srgbClr val="FFFFFF"/>
              </a:highlight>
            </a:endParaRPr>
          </a:p>
          <a:p>
            <a:pPr indent="-400050" lvl="0" marL="457200" marR="0" rtl="0" algn="l">
              <a:lnSpc>
                <a:spcPct val="115000"/>
              </a:lnSpc>
              <a:spcBef>
                <a:spcPts val="1300"/>
              </a:spcBef>
              <a:spcAft>
                <a:spcPts val="0"/>
              </a:spcAft>
              <a:buClr>
                <a:srgbClr val="33006F"/>
              </a:buClr>
              <a:buSzPts val="2700"/>
              <a:buChar char="&gt;"/>
            </a:pPr>
            <a:r>
              <a:rPr lang="en" sz="2300">
                <a:solidFill>
                  <a:srgbClr val="33006F"/>
                </a:solidFill>
                <a:highlight>
                  <a:srgbClr val="FFFFFF"/>
                </a:highlight>
              </a:rPr>
              <a:t>Prohibits agencies from entering into contracts with entities (such as the UW) that use equipment, systems, or services that integrate “covered” telecommunications equipment or services deemed to be a “substantial or essential component of any system” or “critical technology as part of any system.” </a:t>
            </a:r>
            <a:endParaRPr sz="2300">
              <a:solidFill>
                <a:srgbClr val="33006F"/>
              </a:solidFill>
              <a:highlight>
                <a:srgbClr val="FFFFFF"/>
              </a:highlight>
            </a:endParaRPr>
          </a:p>
          <a:p>
            <a:pPr indent="-374650" lvl="1" marL="914400" rtl="0" algn="l">
              <a:lnSpc>
                <a:spcPct val="90000"/>
              </a:lnSpc>
              <a:spcBef>
                <a:spcPts val="0"/>
              </a:spcBef>
              <a:spcAft>
                <a:spcPts val="0"/>
              </a:spcAft>
              <a:buClr>
                <a:srgbClr val="33006F"/>
              </a:buClr>
              <a:buSzPts val="2300"/>
              <a:buChar char="-"/>
            </a:pPr>
            <a:r>
              <a:rPr lang="en" sz="2300">
                <a:solidFill>
                  <a:srgbClr val="33006F"/>
                </a:solidFill>
                <a:highlight>
                  <a:srgbClr val="FFFFFF"/>
                </a:highlight>
              </a:rPr>
              <a:t>e.g. covered entity =Huawei and others</a:t>
            </a:r>
            <a:endParaRPr sz="2300">
              <a:solidFill>
                <a:srgbClr val="33006F"/>
              </a:solidFill>
              <a:highlight>
                <a:srgbClr val="FFFFFF"/>
              </a:highlight>
            </a:endParaRPr>
          </a:p>
          <a:p>
            <a:pPr indent="0" lvl="0" marL="914400" rtl="0" algn="l">
              <a:lnSpc>
                <a:spcPct val="90000"/>
              </a:lnSpc>
              <a:spcBef>
                <a:spcPts val="600"/>
              </a:spcBef>
              <a:spcAft>
                <a:spcPts val="0"/>
              </a:spcAft>
              <a:buSzPts val="2400"/>
              <a:buNone/>
            </a:pPr>
            <a:r>
              <a:t/>
            </a:r>
            <a:endParaRPr sz="2300">
              <a:solidFill>
                <a:srgbClr val="33006F"/>
              </a:solidFill>
              <a:highlight>
                <a:srgbClr val="FFFFFF"/>
              </a:highlight>
            </a:endParaRPr>
          </a:p>
          <a:p>
            <a:pPr indent="-374650" lvl="0" marL="457200" rtl="0" algn="l">
              <a:lnSpc>
                <a:spcPct val="90000"/>
              </a:lnSpc>
              <a:spcBef>
                <a:spcPts val="600"/>
              </a:spcBef>
              <a:spcAft>
                <a:spcPts val="0"/>
              </a:spcAft>
              <a:buClr>
                <a:srgbClr val="33006F"/>
              </a:buClr>
              <a:buSzPts val="2300"/>
              <a:buChar char="&gt;"/>
            </a:pPr>
            <a:r>
              <a:rPr lang="en" sz="2300">
                <a:solidFill>
                  <a:srgbClr val="33006F"/>
                </a:solidFill>
                <a:highlight>
                  <a:srgbClr val="FFFFFF"/>
                </a:highlight>
              </a:rPr>
              <a:t>Prohibits use of federal funding to procure or obtain “covered” telecommunications equipment or services</a:t>
            </a:r>
            <a:endParaRPr sz="2300">
              <a:solidFill>
                <a:srgbClr val="33006F"/>
              </a:solidFill>
              <a:highlight>
                <a:srgbClr val="FFFFFF"/>
              </a:highlight>
            </a:endParaRPr>
          </a:p>
          <a:p>
            <a:pPr indent="0" lvl="0" marL="457200" rtl="0" algn="l">
              <a:lnSpc>
                <a:spcPct val="90000"/>
              </a:lnSpc>
              <a:spcBef>
                <a:spcPts val="600"/>
              </a:spcBef>
              <a:spcAft>
                <a:spcPts val="0"/>
              </a:spcAft>
              <a:buSzPts val="2400"/>
              <a:buNone/>
            </a:pPr>
            <a:r>
              <a:t/>
            </a:r>
            <a:endParaRPr>
              <a:solidFill>
                <a:srgbClr val="33006F"/>
              </a:solidFill>
              <a:highlight>
                <a:srgbClr val="FFFFFF"/>
              </a:highlight>
            </a:endParaRPr>
          </a:p>
          <a:p>
            <a:pPr indent="0" lvl="0" marL="0" rtl="0" algn="l">
              <a:lnSpc>
                <a:spcPct val="90000"/>
              </a:lnSpc>
              <a:spcBef>
                <a:spcPts val="600"/>
              </a:spcBef>
              <a:spcAft>
                <a:spcPts val="0"/>
              </a:spcAft>
              <a:buSzPts val="2400"/>
              <a:buNone/>
            </a:pPr>
            <a:r>
              <a:rPr lang="en">
                <a:solidFill>
                  <a:srgbClr val="33006F"/>
                </a:solidFill>
                <a:highlight>
                  <a:srgbClr val="FFFFFF"/>
                </a:highlight>
              </a:rPr>
              <a:t>Effective August 13, 2020</a:t>
            </a:r>
            <a:endParaRPr sz="4000">
              <a:solidFill>
                <a:srgbClr val="33006F"/>
              </a:solidFill>
            </a:endParaRPr>
          </a:p>
          <a:p>
            <a:pPr indent="0" lvl="0" marL="0" marR="0" rtl="0" algn="l">
              <a:lnSpc>
                <a:spcPct val="100000"/>
              </a:lnSpc>
              <a:spcBef>
                <a:spcPts val="480"/>
              </a:spcBef>
              <a:spcAft>
                <a:spcPts val="0"/>
              </a:spcAft>
              <a:buSzPts val="2400"/>
              <a:buNone/>
            </a:pPr>
            <a:r>
              <a:t/>
            </a:r>
            <a:endParaRPr sz="2000"/>
          </a:p>
          <a:p>
            <a:pPr indent="0" lvl="0" marL="0" marR="0" rtl="0" algn="l">
              <a:lnSpc>
                <a:spcPct val="100000"/>
              </a:lnSpc>
              <a:spcBef>
                <a:spcPts val="480"/>
              </a:spcBef>
              <a:spcAft>
                <a:spcPts val="0"/>
              </a:spcAft>
              <a:buSzPts val="2400"/>
              <a:buNone/>
            </a:pPr>
            <a:r>
              <a:t/>
            </a:r>
            <a:endParaRPr sz="2000"/>
          </a:p>
        </p:txBody>
      </p:sp>
      <p:sp>
        <p:nvSpPr>
          <p:cNvPr id="792" name="Google Shape;792;p129"/>
          <p:cNvSpPr txBox="1"/>
          <p:nvPr>
            <p:ph idx="1" type="body"/>
          </p:nvPr>
        </p:nvSpPr>
        <p:spPr>
          <a:xfrm>
            <a:off x="671757" y="371510"/>
            <a:ext cx="8184600" cy="992100"/>
          </a:xfrm>
          <a:prstGeom prst="rect">
            <a:avLst/>
          </a:prstGeom>
          <a:noFill/>
          <a:ln>
            <a:noFill/>
          </a:ln>
        </p:spPr>
        <p:txBody>
          <a:bodyPr anchorCtr="0" anchor="b" bIns="91425" lIns="91425" spcFirstLastPara="1" rIns="91425" wrap="square" tIns="91425">
            <a:noAutofit/>
          </a:bodyPr>
          <a:lstStyle/>
          <a:p>
            <a:pPr indent="0" lvl="0" marL="0" rtl="0" algn="l">
              <a:lnSpc>
                <a:spcPct val="90000"/>
              </a:lnSpc>
              <a:spcBef>
                <a:spcPts val="600"/>
              </a:spcBef>
              <a:spcAft>
                <a:spcPts val="0"/>
              </a:spcAft>
              <a:buSzPts val="3000"/>
              <a:buNone/>
            </a:pPr>
            <a:r>
              <a:rPr lang="en" sz="2800"/>
              <a:t>National Defense Authorization Act (NDAA)</a:t>
            </a:r>
            <a:endParaRPr sz="28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7" name="Shape 797"/>
        <p:cNvGrpSpPr/>
        <p:nvPr/>
      </p:nvGrpSpPr>
      <p:grpSpPr>
        <a:xfrm>
          <a:off x="0" y="0"/>
          <a:ext cx="0" cy="0"/>
          <a:chOff x="0" y="0"/>
          <a:chExt cx="0" cy="0"/>
        </a:xfrm>
      </p:grpSpPr>
      <p:sp>
        <p:nvSpPr>
          <p:cNvPr id="798" name="Google Shape;798;p130"/>
          <p:cNvSpPr txBox="1"/>
          <p:nvPr>
            <p:ph idx="1" type="body"/>
          </p:nvPr>
        </p:nvSpPr>
        <p:spPr>
          <a:xfrm>
            <a:off x="671757" y="371511"/>
            <a:ext cx="8184600" cy="798300"/>
          </a:xfrm>
          <a:prstGeom prst="rect">
            <a:avLst/>
          </a:prstGeom>
          <a:noFill/>
          <a:ln>
            <a:noFill/>
          </a:ln>
        </p:spPr>
        <p:txBody>
          <a:bodyPr anchorCtr="0" anchor="b" bIns="91425" lIns="91425" spcFirstLastPara="1" rIns="91425" wrap="square" tIns="91425">
            <a:noAutofit/>
          </a:bodyPr>
          <a:lstStyle/>
          <a:p>
            <a:pPr indent="0" lvl="0" marL="0" rtl="0" algn="l">
              <a:lnSpc>
                <a:spcPct val="90000"/>
              </a:lnSpc>
              <a:spcBef>
                <a:spcPts val="600"/>
              </a:spcBef>
              <a:spcAft>
                <a:spcPts val="0"/>
              </a:spcAft>
              <a:buSzPts val="3000"/>
              <a:buNone/>
            </a:pPr>
            <a:r>
              <a:rPr lang="en"/>
              <a:t>Procurement Service Implementation</a:t>
            </a:r>
            <a:endParaRPr/>
          </a:p>
        </p:txBody>
      </p:sp>
      <p:sp>
        <p:nvSpPr>
          <p:cNvPr id="799" name="Google Shape;799;p130"/>
          <p:cNvSpPr txBox="1"/>
          <p:nvPr>
            <p:ph idx="2" type="body"/>
          </p:nvPr>
        </p:nvSpPr>
        <p:spPr>
          <a:xfrm>
            <a:off x="659305" y="1506071"/>
            <a:ext cx="8196300" cy="4424100"/>
          </a:xfrm>
          <a:prstGeom prst="rect">
            <a:avLst/>
          </a:prstGeom>
          <a:noFill/>
          <a:ln>
            <a:noFill/>
          </a:ln>
        </p:spPr>
        <p:txBody>
          <a:bodyPr anchorCtr="0" anchor="t" bIns="91425" lIns="91425" spcFirstLastPara="1" rIns="91425" wrap="square" tIns="91425">
            <a:noAutofit/>
          </a:bodyPr>
          <a:lstStyle/>
          <a:p>
            <a:pPr indent="0" lvl="1" marL="565150" marR="0" rtl="0" algn="l">
              <a:lnSpc>
                <a:spcPct val="100000"/>
              </a:lnSpc>
              <a:spcBef>
                <a:spcPts val="0"/>
              </a:spcBef>
              <a:spcAft>
                <a:spcPts val="0"/>
              </a:spcAft>
              <a:buSzPts val="1900"/>
              <a:buNone/>
            </a:pPr>
            <a:r>
              <a:rPr b="1" lang="en" sz="1900"/>
              <a:t>Flowdown clauses updated to include FAR 52.204.24-26</a:t>
            </a:r>
            <a:endParaRPr/>
          </a:p>
          <a:p>
            <a:pPr indent="-342900" lvl="1" marL="908050" rtl="0" algn="l">
              <a:lnSpc>
                <a:spcPct val="100000"/>
              </a:lnSpc>
              <a:spcBef>
                <a:spcPts val="0"/>
              </a:spcBef>
              <a:spcAft>
                <a:spcPts val="0"/>
              </a:spcAft>
              <a:buSzPts val="1900"/>
              <a:buChar char="–"/>
            </a:pPr>
            <a:r>
              <a:rPr lang="en" sz="1900"/>
              <a:t>Automatically referenced on all Ariba orders using federal funds, regardless of dollar value.</a:t>
            </a:r>
            <a:endParaRPr/>
          </a:p>
          <a:p>
            <a:pPr indent="-222250" lvl="1" marL="908050" rtl="0" algn="l">
              <a:lnSpc>
                <a:spcPct val="100000"/>
              </a:lnSpc>
              <a:spcBef>
                <a:spcPts val="0"/>
              </a:spcBef>
              <a:spcAft>
                <a:spcPts val="0"/>
              </a:spcAft>
              <a:buSzPts val="1900"/>
              <a:buNone/>
            </a:pPr>
            <a:r>
              <a:t/>
            </a:r>
            <a:endParaRPr sz="1900"/>
          </a:p>
          <a:p>
            <a:pPr indent="0" lvl="1" marL="565150" rtl="0" algn="l">
              <a:lnSpc>
                <a:spcPct val="100000"/>
              </a:lnSpc>
              <a:spcBef>
                <a:spcPts val="0"/>
              </a:spcBef>
              <a:spcAft>
                <a:spcPts val="0"/>
              </a:spcAft>
              <a:buSzPts val="1900"/>
              <a:buNone/>
            </a:pPr>
            <a:r>
              <a:rPr b="1" lang="en" sz="1900"/>
              <a:t>Internal Purchasing and Policy 7.1.3 updated</a:t>
            </a:r>
            <a:endParaRPr/>
          </a:p>
          <a:p>
            <a:pPr indent="-342900" lvl="1" marL="908050" rtl="0" algn="l">
              <a:lnSpc>
                <a:spcPct val="100000"/>
              </a:lnSpc>
              <a:spcBef>
                <a:spcPts val="0"/>
              </a:spcBef>
              <a:spcAft>
                <a:spcPts val="0"/>
              </a:spcAft>
              <a:buSzPts val="1900"/>
              <a:buChar char="–"/>
            </a:pPr>
            <a:r>
              <a:rPr lang="en" sz="1900"/>
              <a:t>Standard solicitation language requires bidder to certify their compliance.</a:t>
            </a:r>
            <a:endParaRPr/>
          </a:p>
          <a:p>
            <a:pPr indent="-342900" lvl="1" marL="908050" rtl="0" algn="l">
              <a:lnSpc>
                <a:spcPct val="100000"/>
              </a:lnSpc>
              <a:spcBef>
                <a:spcPts val="0"/>
              </a:spcBef>
              <a:spcAft>
                <a:spcPts val="0"/>
              </a:spcAft>
              <a:buSzPts val="1900"/>
              <a:buChar char="–"/>
            </a:pPr>
            <a:r>
              <a:rPr lang="en" sz="1900"/>
              <a:t>Standard language created to incorporate into contract extensions.</a:t>
            </a:r>
            <a:endParaRPr/>
          </a:p>
          <a:p>
            <a:pPr indent="-342900" lvl="1" marL="908050" rtl="0" algn="l">
              <a:lnSpc>
                <a:spcPct val="100000"/>
              </a:lnSpc>
              <a:spcBef>
                <a:spcPts val="0"/>
              </a:spcBef>
              <a:spcAft>
                <a:spcPts val="0"/>
              </a:spcAft>
              <a:buSzPts val="1900"/>
              <a:buChar char="–"/>
            </a:pPr>
            <a:r>
              <a:rPr lang="en" sz="1900"/>
              <a:t>Ariba order variable (added by Buying staff to orders) updated to reference </a:t>
            </a:r>
            <a:r>
              <a:rPr lang="en" sz="1700"/>
              <a:t>FAR 52.204.24-26.</a:t>
            </a:r>
            <a:endParaRPr/>
          </a:p>
          <a:p>
            <a:pPr indent="-222250" lvl="1" marL="908050" rtl="0" algn="l">
              <a:lnSpc>
                <a:spcPct val="100000"/>
              </a:lnSpc>
              <a:spcBef>
                <a:spcPts val="0"/>
              </a:spcBef>
              <a:spcAft>
                <a:spcPts val="0"/>
              </a:spcAft>
              <a:buSzPts val="1900"/>
              <a:buNone/>
            </a:pPr>
            <a:r>
              <a:t/>
            </a:r>
            <a:endParaRPr sz="1900"/>
          </a:p>
          <a:p>
            <a:pPr indent="0" lvl="1" marL="565150" rtl="0" algn="l">
              <a:lnSpc>
                <a:spcPct val="100000"/>
              </a:lnSpc>
              <a:spcBef>
                <a:spcPts val="0"/>
              </a:spcBef>
              <a:spcAft>
                <a:spcPts val="0"/>
              </a:spcAft>
              <a:buSzPts val="1900"/>
              <a:buNone/>
            </a:pPr>
            <a:r>
              <a:rPr b="1" lang="en" sz="1900"/>
              <a:t>Category added to Exception List </a:t>
            </a:r>
            <a:endParaRPr/>
          </a:p>
          <a:p>
            <a:pPr indent="-342900" lvl="1" marL="908050" rtl="0" algn="l">
              <a:lnSpc>
                <a:spcPct val="100000"/>
              </a:lnSpc>
              <a:spcBef>
                <a:spcPts val="0"/>
              </a:spcBef>
              <a:spcAft>
                <a:spcPts val="0"/>
              </a:spcAft>
              <a:buSzPts val="1900"/>
              <a:buChar char="–"/>
            </a:pPr>
            <a:r>
              <a:rPr lang="en" sz="1900"/>
              <a:t>Ariba order process prompts purchasers to acknowledge they reviewed the exception list.</a:t>
            </a:r>
            <a:endParaRPr/>
          </a:p>
          <a:p>
            <a:pPr indent="-222250" lvl="1" marL="908050" rtl="0" algn="l">
              <a:lnSpc>
                <a:spcPct val="100000"/>
              </a:lnSpc>
              <a:spcBef>
                <a:spcPts val="0"/>
              </a:spcBef>
              <a:spcAft>
                <a:spcPts val="0"/>
              </a:spcAft>
              <a:buSzPts val="1900"/>
              <a:buNone/>
            </a:pPr>
            <a:r>
              <a:t/>
            </a:r>
            <a:endParaRPr sz="1900"/>
          </a:p>
          <a:p>
            <a:pPr indent="0" lvl="1" marL="565150" rtl="0" algn="l">
              <a:lnSpc>
                <a:spcPct val="100000"/>
              </a:lnSpc>
              <a:spcBef>
                <a:spcPts val="0"/>
              </a:spcBef>
              <a:spcAft>
                <a:spcPts val="0"/>
              </a:spcAft>
              <a:buSzPts val="1900"/>
              <a:buNone/>
            </a:pPr>
            <a:r>
              <a:t/>
            </a:r>
            <a:endParaRPr b="1" sz="1900"/>
          </a:p>
          <a:p>
            <a:pPr indent="0" lvl="1" marL="565150" rtl="0" algn="l">
              <a:lnSpc>
                <a:spcPct val="100000"/>
              </a:lnSpc>
              <a:spcBef>
                <a:spcPts val="0"/>
              </a:spcBef>
              <a:spcAft>
                <a:spcPts val="0"/>
              </a:spcAft>
              <a:buSzPts val="1900"/>
              <a:buNone/>
            </a:pPr>
            <a:r>
              <a:t/>
            </a:r>
            <a:endParaRPr sz="1900"/>
          </a:p>
          <a:p>
            <a:pPr indent="0" lvl="1" marL="565150" rtl="0" algn="l">
              <a:lnSpc>
                <a:spcPct val="100000"/>
              </a:lnSpc>
              <a:spcBef>
                <a:spcPts val="0"/>
              </a:spcBef>
              <a:spcAft>
                <a:spcPts val="0"/>
              </a:spcAft>
              <a:buSzPts val="1900"/>
              <a:buNone/>
            </a:pPr>
            <a:r>
              <a:t/>
            </a:r>
            <a:endParaRPr sz="1900"/>
          </a:p>
          <a:p>
            <a:pPr indent="0" lvl="1" marL="565150" rtl="0" algn="l">
              <a:lnSpc>
                <a:spcPct val="100000"/>
              </a:lnSpc>
              <a:spcBef>
                <a:spcPts val="0"/>
              </a:spcBef>
              <a:spcAft>
                <a:spcPts val="0"/>
              </a:spcAft>
              <a:buSzPts val="1900"/>
              <a:buNone/>
            </a:pPr>
            <a:r>
              <a:t/>
            </a:r>
            <a:endParaRPr sz="1900"/>
          </a:p>
          <a:p>
            <a:pPr indent="-222250" lvl="1" marL="908050" rtl="0" algn="l">
              <a:lnSpc>
                <a:spcPct val="100000"/>
              </a:lnSpc>
              <a:spcBef>
                <a:spcPts val="0"/>
              </a:spcBef>
              <a:spcAft>
                <a:spcPts val="0"/>
              </a:spcAft>
              <a:buSzPts val="1900"/>
              <a:buNone/>
            </a:pPr>
            <a:r>
              <a:t/>
            </a:r>
            <a:endParaRPr sz="19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4" name="Shape 804"/>
        <p:cNvGrpSpPr/>
        <p:nvPr/>
      </p:nvGrpSpPr>
      <p:grpSpPr>
        <a:xfrm>
          <a:off x="0" y="0"/>
          <a:ext cx="0" cy="0"/>
          <a:chOff x="0" y="0"/>
          <a:chExt cx="0" cy="0"/>
        </a:xfrm>
      </p:grpSpPr>
      <p:sp>
        <p:nvSpPr>
          <p:cNvPr id="805" name="Google Shape;805;p131"/>
          <p:cNvSpPr txBox="1"/>
          <p:nvPr>
            <p:ph idx="1" type="body"/>
          </p:nvPr>
        </p:nvSpPr>
        <p:spPr>
          <a:xfrm>
            <a:off x="671757" y="371511"/>
            <a:ext cx="8184600" cy="798300"/>
          </a:xfrm>
          <a:prstGeom prst="rect">
            <a:avLst/>
          </a:prstGeom>
          <a:noFill/>
          <a:ln>
            <a:noFill/>
          </a:ln>
        </p:spPr>
        <p:txBody>
          <a:bodyPr anchorCtr="0" anchor="b" bIns="91425" lIns="91425" spcFirstLastPara="1" rIns="91425" wrap="square" tIns="91425">
            <a:noAutofit/>
          </a:bodyPr>
          <a:lstStyle/>
          <a:p>
            <a:pPr indent="0" lvl="0" marL="0" rtl="0" algn="l">
              <a:lnSpc>
                <a:spcPct val="90000"/>
              </a:lnSpc>
              <a:spcBef>
                <a:spcPts val="600"/>
              </a:spcBef>
              <a:spcAft>
                <a:spcPts val="0"/>
              </a:spcAft>
              <a:buSzPts val="3000"/>
              <a:buNone/>
            </a:pPr>
            <a:r>
              <a:rPr lang="en"/>
              <a:t>Procurement Service Implementation</a:t>
            </a:r>
            <a:endParaRPr/>
          </a:p>
        </p:txBody>
      </p:sp>
      <p:sp>
        <p:nvSpPr>
          <p:cNvPr id="806" name="Google Shape;806;p131"/>
          <p:cNvSpPr txBox="1"/>
          <p:nvPr>
            <p:ph idx="2" type="body"/>
          </p:nvPr>
        </p:nvSpPr>
        <p:spPr>
          <a:xfrm>
            <a:off x="659305" y="1506071"/>
            <a:ext cx="8196300" cy="4424100"/>
          </a:xfrm>
          <a:prstGeom prst="rect">
            <a:avLst/>
          </a:prstGeom>
          <a:noFill/>
          <a:ln>
            <a:noFill/>
          </a:ln>
        </p:spPr>
        <p:txBody>
          <a:bodyPr anchorCtr="0" anchor="t" bIns="91425" lIns="91425" spcFirstLastPara="1" rIns="91425" wrap="square" tIns="91425">
            <a:noAutofit/>
          </a:bodyPr>
          <a:lstStyle/>
          <a:p>
            <a:pPr indent="0" lvl="1" marL="565150" rtl="0" algn="l">
              <a:lnSpc>
                <a:spcPct val="100000"/>
              </a:lnSpc>
              <a:spcBef>
                <a:spcPts val="0"/>
              </a:spcBef>
              <a:spcAft>
                <a:spcPts val="0"/>
              </a:spcAft>
              <a:buSzPts val="1900"/>
              <a:buNone/>
            </a:pPr>
            <a:r>
              <a:rPr b="1" lang="en" sz="1900"/>
              <a:t>WEB PAGE UPDATES</a:t>
            </a:r>
            <a:endParaRPr/>
          </a:p>
          <a:p>
            <a:pPr indent="0" lvl="1" marL="565150" rtl="0" algn="l">
              <a:lnSpc>
                <a:spcPct val="100000"/>
              </a:lnSpc>
              <a:spcBef>
                <a:spcPts val="0"/>
              </a:spcBef>
              <a:spcAft>
                <a:spcPts val="0"/>
              </a:spcAft>
              <a:buSzPts val="1900"/>
              <a:buNone/>
            </a:pPr>
            <a:r>
              <a:t/>
            </a:r>
            <a:endParaRPr b="1" sz="1900"/>
          </a:p>
          <a:p>
            <a:pPr indent="0" lvl="1" marL="565150" rtl="0" algn="l">
              <a:lnSpc>
                <a:spcPct val="100000"/>
              </a:lnSpc>
              <a:spcBef>
                <a:spcPts val="0"/>
              </a:spcBef>
              <a:spcAft>
                <a:spcPts val="0"/>
              </a:spcAft>
              <a:buSzPts val="1900"/>
              <a:buNone/>
            </a:pPr>
            <a:r>
              <a:rPr b="1" lang="en" sz="1900"/>
              <a:t>Procurement Webpages updated to call out this requirement</a:t>
            </a:r>
            <a:endParaRPr/>
          </a:p>
          <a:p>
            <a:pPr indent="-342900" lvl="1" marL="908050" rtl="0" algn="l">
              <a:lnSpc>
                <a:spcPct val="100000"/>
              </a:lnSpc>
              <a:spcBef>
                <a:spcPts val="0"/>
              </a:spcBef>
              <a:spcAft>
                <a:spcPts val="0"/>
              </a:spcAft>
              <a:buSzPts val="1900"/>
              <a:buChar char="–"/>
            </a:pPr>
            <a:r>
              <a:rPr lang="en" sz="1900"/>
              <a:t>How to Buy Page </a:t>
            </a:r>
            <a:endParaRPr/>
          </a:p>
          <a:p>
            <a:pPr indent="-342900" lvl="1" marL="908050" rtl="0" algn="l">
              <a:lnSpc>
                <a:spcPct val="100000"/>
              </a:lnSpc>
              <a:spcBef>
                <a:spcPts val="0"/>
              </a:spcBef>
              <a:spcAft>
                <a:spcPts val="0"/>
              </a:spcAft>
              <a:buSzPts val="1900"/>
              <a:buChar char="–"/>
            </a:pPr>
            <a:r>
              <a:rPr lang="en" sz="1900"/>
              <a:t>General Terms and Conditions</a:t>
            </a:r>
            <a:endParaRPr/>
          </a:p>
          <a:p>
            <a:pPr indent="0" lvl="1" marL="565150" rtl="0" algn="l">
              <a:lnSpc>
                <a:spcPct val="100000"/>
              </a:lnSpc>
              <a:spcBef>
                <a:spcPts val="0"/>
              </a:spcBef>
              <a:spcAft>
                <a:spcPts val="0"/>
              </a:spcAft>
              <a:buSzPts val="1900"/>
              <a:buNone/>
            </a:pPr>
            <a:r>
              <a:t/>
            </a:r>
            <a:endParaRPr sz="1900"/>
          </a:p>
          <a:p>
            <a:pPr indent="0" lvl="1" marL="565150" rtl="0" algn="l">
              <a:lnSpc>
                <a:spcPct val="100000"/>
              </a:lnSpc>
              <a:spcBef>
                <a:spcPts val="0"/>
              </a:spcBef>
              <a:spcAft>
                <a:spcPts val="0"/>
              </a:spcAft>
              <a:buSzPts val="1900"/>
              <a:buNone/>
            </a:pPr>
            <a:r>
              <a:rPr b="1" lang="en" sz="1900"/>
              <a:t>Procard Webpage updated to alert purchasers to this requirement</a:t>
            </a:r>
            <a:endParaRPr/>
          </a:p>
          <a:p>
            <a:pPr indent="-342900" lvl="1" marL="908050" rtl="0" algn="l">
              <a:lnSpc>
                <a:spcPct val="100000"/>
              </a:lnSpc>
              <a:spcBef>
                <a:spcPts val="0"/>
              </a:spcBef>
              <a:spcAft>
                <a:spcPts val="0"/>
              </a:spcAft>
              <a:buSzPts val="1900"/>
              <a:buChar char="–"/>
            </a:pPr>
            <a:r>
              <a:rPr lang="en" sz="1900"/>
              <a:t>Statement links to OSP guidance for PIs</a:t>
            </a:r>
            <a:endParaRPr/>
          </a:p>
          <a:p>
            <a:pPr indent="-222250" lvl="1" marL="908050" rtl="0" algn="l">
              <a:lnSpc>
                <a:spcPct val="100000"/>
              </a:lnSpc>
              <a:spcBef>
                <a:spcPts val="0"/>
              </a:spcBef>
              <a:spcAft>
                <a:spcPts val="0"/>
              </a:spcAft>
              <a:buSzPts val="1900"/>
              <a:buNone/>
            </a:pPr>
            <a:r>
              <a:t/>
            </a:r>
            <a:endParaRPr b="1" sz="1900"/>
          </a:p>
          <a:p>
            <a:pPr indent="-222250" lvl="1" marL="908050" rtl="0" algn="l">
              <a:lnSpc>
                <a:spcPct val="100000"/>
              </a:lnSpc>
              <a:spcBef>
                <a:spcPts val="0"/>
              </a:spcBef>
              <a:spcAft>
                <a:spcPts val="0"/>
              </a:spcAft>
              <a:buSzPts val="1900"/>
              <a:buNone/>
            </a:pPr>
            <a:r>
              <a:t/>
            </a:r>
            <a:endParaRPr sz="1900"/>
          </a:p>
          <a:p>
            <a:pPr indent="-222250" lvl="1" marL="908050" rtl="0" algn="l">
              <a:lnSpc>
                <a:spcPct val="100000"/>
              </a:lnSpc>
              <a:spcBef>
                <a:spcPts val="0"/>
              </a:spcBef>
              <a:spcAft>
                <a:spcPts val="0"/>
              </a:spcAft>
              <a:buSzPts val="1900"/>
              <a:buNone/>
            </a:pPr>
            <a:r>
              <a:t/>
            </a:r>
            <a:endParaRPr sz="1900"/>
          </a:p>
          <a:p>
            <a:pPr indent="0" lvl="1" marL="565150" rtl="0" algn="l">
              <a:lnSpc>
                <a:spcPct val="100000"/>
              </a:lnSpc>
              <a:spcBef>
                <a:spcPts val="0"/>
              </a:spcBef>
              <a:spcAft>
                <a:spcPts val="0"/>
              </a:spcAft>
              <a:buSzPts val="1900"/>
              <a:buNone/>
            </a:pPr>
            <a:r>
              <a:t/>
            </a:r>
            <a:endParaRPr b="1" sz="1900"/>
          </a:p>
          <a:p>
            <a:pPr indent="0" lvl="1" marL="565150" rtl="0" algn="l">
              <a:lnSpc>
                <a:spcPct val="100000"/>
              </a:lnSpc>
              <a:spcBef>
                <a:spcPts val="0"/>
              </a:spcBef>
              <a:spcAft>
                <a:spcPts val="0"/>
              </a:spcAft>
              <a:buSzPts val="1900"/>
              <a:buNone/>
            </a:pPr>
            <a:r>
              <a:t/>
            </a:r>
            <a:endParaRPr sz="1900"/>
          </a:p>
          <a:p>
            <a:pPr indent="0" lvl="1" marL="565150" rtl="0" algn="l">
              <a:lnSpc>
                <a:spcPct val="100000"/>
              </a:lnSpc>
              <a:spcBef>
                <a:spcPts val="0"/>
              </a:spcBef>
              <a:spcAft>
                <a:spcPts val="0"/>
              </a:spcAft>
              <a:buSzPts val="1900"/>
              <a:buNone/>
            </a:pPr>
            <a:r>
              <a:t/>
            </a:r>
            <a:endParaRPr sz="1900"/>
          </a:p>
          <a:p>
            <a:pPr indent="0" lvl="1" marL="565150" rtl="0" algn="l">
              <a:lnSpc>
                <a:spcPct val="100000"/>
              </a:lnSpc>
              <a:spcBef>
                <a:spcPts val="0"/>
              </a:spcBef>
              <a:spcAft>
                <a:spcPts val="0"/>
              </a:spcAft>
              <a:buSzPts val="1900"/>
              <a:buNone/>
            </a:pPr>
            <a:r>
              <a:t/>
            </a:r>
            <a:endParaRPr sz="1900"/>
          </a:p>
          <a:p>
            <a:pPr indent="-222250" lvl="1" marL="908050" rtl="0" algn="l">
              <a:lnSpc>
                <a:spcPct val="100000"/>
              </a:lnSpc>
              <a:spcBef>
                <a:spcPts val="0"/>
              </a:spcBef>
              <a:spcAft>
                <a:spcPts val="0"/>
              </a:spcAft>
              <a:buSzPts val="1900"/>
              <a:buNone/>
            </a:pPr>
            <a:r>
              <a:t/>
            </a:r>
            <a:endParaRPr sz="190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0" name="Shape 810"/>
        <p:cNvGrpSpPr/>
        <p:nvPr/>
      </p:nvGrpSpPr>
      <p:grpSpPr>
        <a:xfrm>
          <a:off x="0" y="0"/>
          <a:ext cx="0" cy="0"/>
          <a:chOff x="0" y="0"/>
          <a:chExt cx="0" cy="0"/>
        </a:xfrm>
      </p:grpSpPr>
      <p:sp>
        <p:nvSpPr>
          <p:cNvPr id="811" name="Google Shape;811;p132"/>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4B2E83"/>
              </a:buClr>
              <a:buSzPts val="750"/>
              <a:buFont typeface="Arial"/>
              <a:buNone/>
            </a:pPr>
            <a:r>
              <a:rPr b="0" i="0" lang="en" sz="3000" u="none" cap="none" strike="noStrike">
                <a:solidFill>
                  <a:srgbClr val="4B2E83"/>
                </a:solidFill>
                <a:latin typeface="Open Sans"/>
                <a:ea typeface="Open Sans"/>
                <a:cs typeface="Open Sans"/>
                <a:sym typeface="Open Sans"/>
              </a:rPr>
              <a:t>Questions</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5" name="Shape 815"/>
        <p:cNvGrpSpPr/>
        <p:nvPr/>
      </p:nvGrpSpPr>
      <p:grpSpPr>
        <a:xfrm>
          <a:off x="0" y="0"/>
          <a:ext cx="0" cy="0"/>
          <a:chOff x="0" y="0"/>
          <a:chExt cx="0" cy="0"/>
        </a:xfrm>
      </p:grpSpPr>
      <p:sp>
        <p:nvSpPr>
          <p:cNvPr id="816" name="Google Shape;816;p133"/>
          <p:cNvSpPr txBox="1"/>
          <p:nvPr>
            <p:ph idx="1" type="body"/>
          </p:nvPr>
        </p:nvSpPr>
        <p:spPr>
          <a:xfrm>
            <a:off x="692029" y="1640263"/>
            <a:ext cx="6972300" cy="15930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accent3"/>
              </a:buClr>
              <a:buSzPts val="5000"/>
              <a:buNone/>
            </a:pPr>
            <a:r>
              <a:rPr lang="en">
                <a:latin typeface="Arial"/>
                <a:ea typeface="Arial"/>
                <a:cs typeface="Arial"/>
                <a:sym typeface="Arial"/>
              </a:rPr>
              <a:t>Export Control review of eGC1s</a:t>
            </a:r>
            <a:endParaRPr/>
          </a:p>
        </p:txBody>
      </p:sp>
      <p:sp>
        <p:nvSpPr>
          <p:cNvPr id="817" name="Google Shape;817;p133"/>
          <p:cNvSpPr txBox="1"/>
          <p:nvPr/>
        </p:nvSpPr>
        <p:spPr>
          <a:xfrm>
            <a:off x="692029" y="4308049"/>
            <a:ext cx="6656700" cy="1812600"/>
          </a:xfrm>
          <a:prstGeom prst="rect">
            <a:avLst/>
          </a:prstGeom>
          <a:noFill/>
          <a:ln>
            <a:noFill/>
          </a:ln>
        </p:spPr>
        <p:txBody>
          <a:bodyPr anchorCtr="0" anchor="b" bIns="45700" lIns="91425" spcFirstLastPara="1" rIns="91425" wrap="square" tIns="45700">
            <a:noAutofit/>
          </a:bodyPr>
          <a:lstStyle/>
          <a:p>
            <a:pPr indent="0" lvl="0" marL="0" marR="0" rtl="0" algn="l">
              <a:lnSpc>
                <a:spcPct val="150000"/>
              </a:lnSpc>
              <a:spcBef>
                <a:spcPts val="0"/>
              </a:spcBef>
              <a:spcAft>
                <a:spcPts val="0"/>
              </a:spcAft>
              <a:buClr>
                <a:schemeClr val="lt2"/>
              </a:buClr>
              <a:buSzPts val="2000"/>
              <a:buFont typeface="Arial"/>
              <a:buNone/>
            </a:pPr>
            <a:r>
              <a:rPr b="0" i="0" lang="en" sz="2000" u="none" cap="none" strike="noStrike">
                <a:solidFill>
                  <a:schemeClr val="lt2"/>
                </a:solidFill>
                <a:latin typeface="Arial"/>
                <a:ea typeface="Arial"/>
                <a:cs typeface="Arial"/>
                <a:sym typeface="Arial"/>
              </a:rPr>
              <a:t>MRAM</a:t>
            </a:r>
            <a:endParaRPr/>
          </a:p>
          <a:p>
            <a:pPr indent="0" lvl="0" marL="0" marR="0" rtl="0" algn="l">
              <a:lnSpc>
                <a:spcPct val="150000"/>
              </a:lnSpc>
              <a:spcBef>
                <a:spcPts val="320"/>
              </a:spcBef>
              <a:spcAft>
                <a:spcPts val="0"/>
              </a:spcAft>
              <a:buClr>
                <a:schemeClr val="lt2"/>
              </a:buClr>
              <a:buSzPts val="1600"/>
              <a:buFont typeface="Arial"/>
              <a:buNone/>
            </a:pPr>
            <a:r>
              <a:rPr b="0" i="0" lang="en" sz="1600" u="none" cap="none" strike="noStrike">
                <a:solidFill>
                  <a:schemeClr val="lt2"/>
                </a:solidFill>
                <a:latin typeface="Arial"/>
                <a:ea typeface="Arial"/>
                <a:cs typeface="Arial"/>
                <a:sym typeface="Arial"/>
              </a:rPr>
              <a:t>December 2020</a:t>
            </a:r>
            <a:endParaRPr/>
          </a:p>
          <a:p>
            <a:pPr indent="0" lvl="0" marL="0" marR="0" rtl="0" algn="l">
              <a:lnSpc>
                <a:spcPct val="150000"/>
              </a:lnSpc>
              <a:spcBef>
                <a:spcPts val="320"/>
              </a:spcBef>
              <a:spcAft>
                <a:spcPts val="0"/>
              </a:spcAft>
              <a:buClr>
                <a:schemeClr val="lt2"/>
              </a:buClr>
              <a:buSzPts val="1600"/>
              <a:buFont typeface="Arial"/>
              <a:buNone/>
            </a:pPr>
            <a:r>
              <a:rPr b="0" i="0" lang="en" sz="1600" u="none" cap="none" strike="noStrike">
                <a:solidFill>
                  <a:schemeClr val="lt2"/>
                </a:solidFill>
                <a:latin typeface="Arial"/>
                <a:ea typeface="Arial"/>
                <a:cs typeface="Arial"/>
                <a:sym typeface="Arial"/>
              </a:rPr>
              <a:t>Mark Stomski</a:t>
            </a:r>
            <a:endParaRPr/>
          </a:p>
          <a:p>
            <a:pPr indent="0" lvl="0" marL="0" marR="0" rtl="0" algn="l">
              <a:lnSpc>
                <a:spcPct val="150000"/>
              </a:lnSpc>
              <a:spcBef>
                <a:spcPts val="320"/>
              </a:spcBef>
              <a:spcAft>
                <a:spcPts val="0"/>
              </a:spcAft>
              <a:buClr>
                <a:schemeClr val="lt2"/>
              </a:buClr>
              <a:buSzPts val="1600"/>
              <a:buFont typeface="Arial"/>
              <a:buNone/>
            </a:pPr>
            <a:r>
              <a:rPr b="0" i="0" lang="en" sz="1600" u="none" cap="none" strike="noStrike">
                <a:solidFill>
                  <a:schemeClr val="lt2"/>
                </a:solidFill>
                <a:latin typeface="Arial"/>
                <a:ea typeface="Arial"/>
                <a:cs typeface="Arial"/>
                <a:sym typeface="Arial"/>
              </a:rPr>
              <a:t>Office of Research - Export Controls</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1" name="Shape 821"/>
        <p:cNvGrpSpPr/>
        <p:nvPr/>
      </p:nvGrpSpPr>
      <p:grpSpPr>
        <a:xfrm>
          <a:off x="0" y="0"/>
          <a:ext cx="0" cy="0"/>
          <a:chOff x="0" y="0"/>
          <a:chExt cx="0" cy="0"/>
        </a:xfrm>
      </p:grpSpPr>
      <p:sp>
        <p:nvSpPr>
          <p:cNvPr id="822" name="Google Shape;822;p134"/>
          <p:cNvSpPr txBox="1"/>
          <p:nvPr>
            <p:ph type="title"/>
          </p:nvPr>
        </p:nvSpPr>
        <p:spPr>
          <a:xfrm>
            <a:off x="609600" y="2286000"/>
            <a:ext cx="5830800" cy="16002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dk1"/>
              </a:buClr>
              <a:buSzPts val="4400"/>
              <a:buFont typeface="Arial Black"/>
              <a:buNone/>
            </a:pPr>
            <a:r>
              <a:rPr lang="en"/>
              <a:t>CORE TRAINING UPDATE</a:t>
            </a:r>
            <a:endParaRPr/>
          </a:p>
        </p:txBody>
      </p:sp>
      <p:sp>
        <p:nvSpPr>
          <p:cNvPr id="823" name="Google Shape;823;p134"/>
          <p:cNvSpPr txBox="1"/>
          <p:nvPr>
            <p:ph idx="1" type="body"/>
          </p:nvPr>
        </p:nvSpPr>
        <p:spPr>
          <a:xfrm>
            <a:off x="722313" y="4267200"/>
            <a:ext cx="5297400" cy="2362200"/>
          </a:xfrm>
          <a:prstGeom prst="rect">
            <a:avLst/>
          </a:prstGeom>
          <a:noFill/>
          <a:ln>
            <a:noFill/>
          </a:ln>
        </p:spPr>
        <p:txBody>
          <a:bodyPr anchorCtr="0" anchor="t" bIns="45700" lIns="91425" spcFirstLastPara="1" rIns="91425" wrap="square" tIns="45700">
            <a:noAutofit/>
          </a:bodyPr>
          <a:lstStyle/>
          <a:p>
            <a:pPr indent="0" lvl="0" marL="0" rtl="0" algn="l">
              <a:lnSpc>
                <a:spcPct val="80000"/>
              </a:lnSpc>
              <a:spcBef>
                <a:spcPts val="0"/>
              </a:spcBef>
              <a:spcAft>
                <a:spcPts val="0"/>
              </a:spcAft>
              <a:buClr>
                <a:srgbClr val="4C4C51"/>
              </a:buClr>
              <a:buSzPts val="2800"/>
              <a:buNone/>
            </a:pPr>
            <a:r>
              <a:rPr lang="en" sz="2800"/>
              <a:t>MRAM December 2020</a:t>
            </a:r>
            <a:endParaRPr/>
          </a:p>
          <a:p>
            <a:pPr indent="0" lvl="0" marL="0" rtl="0" algn="l">
              <a:lnSpc>
                <a:spcPct val="80000"/>
              </a:lnSpc>
              <a:spcBef>
                <a:spcPts val="560"/>
              </a:spcBef>
              <a:spcAft>
                <a:spcPts val="0"/>
              </a:spcAft>
              <a:buClr>
                <a:srgbClr val="4C4C51"/>
              </a:buClr>
              <a:buSzPts val="2800"/>
              <a:buNone/>
            </a:pPr>
            <a:r>
              <a:rPr lang="en" sz="2800"/>
              <a:t>Laurie Stephan, CORE </a:t>
            </a:r>
            <a:r>
              <a:rPr lang="en" sz="2800" u="sng">
                <a:solidFill>
                  <a:schemeClr val="hlink"/>
                </a:solidFill>
                <a:hlinkClick r:id="rId3"/>
              </a:rPr>
              <a:t>core@uw.edu</a:t>
            </a:r>
            <a:endParaRPr sz="2800"/>
          </a:p>
          <a:p>
            <a:pPr indent="0" lvl="0" marL="0" rtl="0" algn="l">
              <a:lnSpc>
                <a:spcPct val="80000"/>
              </a:lnSpc>
              <a:spcBef>
                <a:spcPts val="560"/>
              </a:spcBef>
              <a:spcAft>
                <a:spcPts val="0"/>
              </a:spcAft>
              <a:buClr>
                <a:srgbClr val="4C4C51"/>
              </a:buClr>
              <a:buSzPts val="2800"/>
              <a:buNone/>
            </a:pPr>
            <a:r>
              <a:rPr lang="en" sz="2800"/>
              <a:t>Andra Sawyer, PAFC </a:t>
            </a:r>
            <a:r>
              <a:rPr lang="en" sz="2800" u="sng">
                <a:solidFill>
                  <a:schemeClr val="hlink"/>
                </a:solidFill>
                <a:hlinkClick r:id="rId4"/>
              </a:rPr>
              <a:t>andra2@uw.edu</a:t>
            </a:r>
            <a:endParaRPr sz="2800"/>
          </a:p>
          <a:p>
            <a:pPr indent="0" lvl="0" marL="0" rtl="0" algn="l">
              <a:lnSpc>
                <a:spcPct val="80000"/>
              </a:lnSpc>
              <a:spcBef>
                <a:spcPts val="120"/>
              </a:spcBef>
              <a:spcAft>
                <a:spcPts val="0"/>
              </a:spcAft>
              <a:buClr>
                <a:srgbClr val="4C4C51"/>
              </a:buClr>
              <a:buSzPts val="600"/>
              <a:buNone/>
            </a:pPr>
            <a:r>
              <a:t/>
            </a:r>
            <a:endParaRPr sz="60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8" name="Shape 828"/>
        <p:cNvGrpSpPr/>
        <p:nvPr/>
      </p:nvGrpSpPr>
      <p:grpSpPr>
        <a:xfrm>
          <a:off x="0" y="0"/>
          <a:ext cx="0" cy="0"/>
          <a:chOff x="0" y="0"/>
          <a:chExt cx="0" cy="0"/>
        </a:xfrm>
      </p:grpSpPr>
      <p:sp>
        <p:nvSpPr>
          <p:cNvPr id="829" name="Google Shape;829;p135"/>
          <p:cNvSpPr txBox="1"/>
          <p:nvPr>
            <p:ph type="title"/>
          </p:nvPr>
        </p:nvSpPr>
        <p:spPr>
          <a:xfrm>
            <a:off x="457200" y="274637"/>
            <a:ext cx="8229600" cy="8685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4400"/>
              <a:buFont typeface="Calibri"/>
              <a:buNone/>
            </a:pPr>
            <a:r>
              <a:rPr lang="en"/>
              <a:t>Setup and Manage Your Award</a:t>
            </a:r>
            <a:endParaRPr/>
          </a:p>
        </p:txBody>
      </p:sp>
      <p:sp>
        <p:nvSpPr>
          <p:cNvPr id="830" name="Google Shape;830;p135"/>
          <p:cNvSpPr txBox="1"/>
          <p:nvPr>
            <p:ph idx="1" type="body"/>
          </p:nvPr>
        </p:nvSpPr>
        <p:spPr>
          <a:xfrm>
            <a:off x="457200" y="1981200"/>
            <a:ext cx="8229600" cy="4145100"/>
          </a:xfrm>
          <a:prstGeom prst="rect">
            <a:avLst/>
          </a:prstGeom>
          <a:noFill/>
          <a:ln>
            <a:noFill/>
          </a:ln>
        </p:spPr>
        <p:txBody>
          <a:bodyPr anchorCtr="0" anchor="t" bIns="45700" lIns="91425" spcFirstLastPara="1" rIns="91425" wrap="square" tIns="45700">
            <a:noAutofit/>
          </a:bodyPr>
          <a:lstStyle/>
          <a:p>
            <a:pPr indent="-457200" lvl="1" marL="914400" rtl="0" algn="l">
              <a:spcBef>
                <a:spcPts val="0"/>
              </a:spcBef>
              <a:spcAft>
                <a:spcPts val="0"/>
              </a:spcAft>
              <a:buClr>
                <a:schemeClr val="dk1"/>
              </a:buClr>
              <a:buSzPts val="2800"/>
              <a:buFont typeface="Arial"/>
              <a:buChar char="•"/>
            </a:pPr>
            <a:r>
              <a:rPr lang="en"/>
              <a:t>No longer offered live</a:t>
            </a:r>
            <a:endParaRPr/>
          </a:p>
          <a:p>
            <a:pPr indent="-457200" lvl="1" marL="914400" rtl="0" algn="l">
              <a:spcBef>
                <a:spcPts val="560"/>
              </a:spcBef>
              <a:spcAft>
                <a:spcPts val="0"/>
              </a:spcAft>
              <a:buClr>
                <a:schemeClr val="dk1"/>
              </a:buClr>
              <a:buSzPts val="2800"/>
              <a:buFont typeface="Arial"/>
              <a:buChar char="•"/>
            </a:pPr>
            <a:r>
              <a:rPr lang="en"/>
              <a:t>Companion class, “Processes at Award Closeout” under development</a:t>
            </a:r>
            <a:endParaRPr/>
          </a:p>
          <a:p>
            <a:pPr indent="-279400" lvl="1" marL="914400" rtl="0" algn="l">
              <a:spcBef>
                <a:spcPts val="560"/>
              </a:spcBef>
              <a:spcAft>
                <a:spcPts val="0"/>
              </a:spcAft>
              <a:buClr>
                <a:schemeClr val="dk1"/>
              </a:buClr>
              <a:buSzPts val="2800"/>
              <a:buFont typeface="Arial"/>
              <a:buNone/>
            </a:pPr>
            <a:r>
              <a:t/>
            </a:r>
            <a:endParaRPr/>
          </a:p>
          <a:p>
            <a:pPr indent="-254000" lvl="0" marL="457200" rtl="0" algn="l">
              <a:spcBef>
                <a:spcPts val="640"/>
              </a:spcBef>
              <a:spcAft>
                <a:spcPts val="0"/>
              </a:spcAft>
              <a:buClr>
                <a:schemeClr val="dk1"/>
              </a:buClr>
              <a:buSzPts val="3200"/>
              <a:buFont typeface="Arial"/>
              <a:buNone/>
            </a:pPr>
            <a:r>
              <a:t/>
            </a:r>
            <a:endParaRPr/>
          </a:p>
        </p:txBody>
      </p:sp>
      <p:sp>
        <p:nvSpPr>
          <p:cNvPr id="831" name="Google Shape;831;p135"/>
          <p:cNvSpPr txBox="1"/>
          <p:nvPr>
            <p:ph idx="2" type="body"/>
          </p:nvPr>
        </p:nvSpPr>
        <p:spPr>
          <a:xfrm>
            <a:off x="457200" y="1143000"/>
            <a:ext cx="8229600" cy="5334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3200"/>
              <a:buNone/>
            </a:pPr>
            <a:r>
              <a:rPr lang="en"/>
              <a:t>Available On-Demand!</a:t>
            </a:r>
            <a:endParaRPr/>
          </a:p>
        </p:txBody>
      </p:sp>
      <p:pic>
        <p:nvPicPr>
          <p:cNvPr id="832" name="Google Shape;832;p135">
            <a:hlinkClick r:id="rId3"/>
          </p:cNvPr>
          <p:cNvPicPr preferRelativeResize="0"/>
          <p:nvPr/>
        </p:nvPicPr>
        <p:blipFill rotWithShape="1">
          <a:blip r:embed="rId4">
            <a:alphaModFix/>
          </a:blip>
          <a:srcRect b="44858" l="0" r="0" t="0"/>
          <a:stretch/>
        </p:blipFill>
        <p:spPr>
          <a:xfrm>
            <a:off x="762000" y="3505200"/>
            <a:ext cx="7794310" cy="281939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3" name="Shape 643"/>
        <p:cNvGrpSpPr/>
        <p:nvPr/>
      </p:nvGrpSpPr>
      <p:grpSpPr>
        <a:xfrm>
          <a:off x="0" y="0"/>
          <a:ext cx="0" cy="0"/>
          <a:chOff x="0" y="0"/>
          <a:chExt cx="0" cy="0"/>
        </a:xfrm>
      </p:grpSpPr>
      <p:sp>
        <p:nvSpPr>
          <p:cNvPr id="644" name="Google Shape;644;p109"/>
          <p:cNvSpPr txBox="1"/>
          <p:nvPr>
            <p:ph idx="1" type="body"/>
          </p:nvPr>
        </p:nvSpPr>
        <p:spPr>
          <a:xfrm>
            <a:off x="692029" y="1640263"/>
            <a:ext cx="6972300" cy="15930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accent3"/>
              </a:buClr>
              <a:buSzPts val="4625"/>
              <a:buNone/>
            </a:pPr>
            <a:r>
              <a:rPr lang="en" sz="4625">
                <a:latin typeface="Arial"/>
                <a:ea typeface="Arial"/>
                <a:cs typeface="Arial"/>
                <a:sym typeface="Arial"/>
              </a:rPr>
              <a:t>UPDATED RESEARCH TERMS &amp; CONDITIONS</a:t>
            </a:r>
            <a:endParaRPr/>
          </a:p>
        </p:txBody>
      </p:sp>
      <p:sp>
        <p:nvSpPr>
          <p:cNvPr id="645" name="Google Shape;645;p109"/>
          <p:cNvSpPr txBox="1"/>
          <p:nvPr/>
        </p:nvSpPr>
        <p:spPr>
          <a:xfrm>
            <a:off x="692029" y="4308049"/>
            <a:ext cx="6656700" cy="1812600"/>
          </a:xfrm>
          <a:prstGeom prst="rect">
            <a:avLst/>
          </a:prstGeom>
          <a:noFill/>
          <a:ln>
            <a:noFill/>
          </a:ln>
        </p:spPr>
        <p:txBody>
          <a:bodyPr anchorCtr="0" anchor="b" bIns="45700" lIns="91425" spcFirstLastPara="1" rIns="91425" wrap="square" tIns="45700">
            <a:noAutofit/>
          </a:bodyPr>
          <a:lstStyle/>
          <a:p>
            <a:pPr indent="0" lvl="0" marL="0" marR="0" rtl="0" algn="l">
              <a:lnSpc>
                <a:spcPct val="150000"/>
              </a:lnSpc>
              <a:spcBef>
                <a:spcPts val="0"/>
              </a:spcBef>
              <a:spcAft>
                <a:spcPts val="0"/>
              </a:spcAft>
              <a:buClr>
                <a:schemeClr val="lt2"/>
              </a:buClr>
              <a:buSzPts val="2000"/>
              <a:buFont typeface="Arial"/>
              <a:buNone/>
            </a:pPr>
            <a:r>
              <a:rPr b="0" i="0" lang="en" sz="2000" u="none" cap="none" strike="noStrike">
                <a:solidFill>
                  <a:schemeClr val="lt2"/>
                </a:solidFill>
                <a:latin typeface="Arial"/>
                <a:ea typeface="Arial"/>
                <a:cs typeface="Arial"/>
                <a:sym typeface="Arial"/>
              </a:rPr>
              <a:t>MRAM</a:t>
            </a:r>
            <a:endParaRPr/>
          </a:p>
          <a:p>
            <a:pPr indent="0" lvl="0" marL="0" marR="0" rtl="0" algn="l">
              <a:lnSpc>
                <a:spcPct val="150000"/>
              </a:lnSpc>
              <a:spcBef>
                <a:spcPts val="320"/>
              </a:spcBef>
              <a:spcAft>
                <a:spcPts val="0"/>
              </a:spcAft>
              <a:buClr>
                <a:schemeClr val="lt2"/>
              </a:buClr>
              <a:buSzPts val="1600"/>
              <a:buFont typeface="Arial"/>
              <a:buNone/>
            </a:pPr>
            <a:r>
              <a:rPr b="0" i="0" lang="en" sz="1600" u="none" cap="none" strike="noStrike">
                <a:solidFill>
                  <a:schemeClr val="lt2"/>
                </a:solidFill>
                <a:latin typeface="Arial"/>
                <a:ea typeface="Arial"/>
                <a:cs typeface="Arial"/>
                <a:sym typeface="Arial"/>
              </a:rPr>
              <a:t>December, 2020</a:t>
            </a:r>
            <a:endParaRPr/>
          </a:p>
          <a:p>
            <a:pPr indent="0" lvl="0" marL="0" marR="0" rtl="0" algn="l">
              <a:lnSpc>
                <a:spcPct val="150000"/>
              </a:lnSpc>
              <a:spcBef>
                <a:spcPts val="320"/>
              </a:spcBef>
              <a:spcAft>
                <a:spcPts val="0"/>
              </a:spcAft>
              <a:buClr>
                <a:schemeClr val="lt2"/>
              </a:buClr>
              <a:buSzPts val="1600"/>
              <a:buFont typeface="Arial"/>
              <a:buNone/>
            </a:pPr>
            <a:r>
              <a:rPr b="0" i="0" lang="en" sz="1600" u="none" cap="none" strike="noStrike">
                <a:solidFill>
                  <a:schemeClr val="lt2"/>
                </a:solidFill>
                <a:latin typeface="Arial"/>
                <a:ea typeface="Arial"/>
                <a:cs typeface="Arial"/>
                <a:sym typeface="Arial"/>
              </a:rPr>
              <a:t>Matt Gardner</a:t>
            </a:r>
            <a:endParaRPr/>
          </a:p>
          <a:p>
            <a:pPr indent="0" lvl="0" marL="0" marR="0" rtl="0" algn="l">
              <a:lnSpc>
                <a:spcPct val="150000"/>
              </a:lnSpc>
              <a:spcBef>
                <a:spcPts val="320"/>
              </a:spcBef>
              <a:spcAft>
                <a:spcPts val="0"/>
              </a:spcAft>
              <a:buClr>
                <a:schemeClr val="lt2"/>
              </a:buClr>
              <a:buSzPts val="1600"/>
              <a:buFont typeface="Arial"/>
              <a:buNone/>
            </a:pPr>
            <a:r>
              <a:rPr b="0" i="0" lang="en" sz="1600" u="none" cap="none" strike="noStrike">
                <a:solidFill>
                  <a:schemeClr val="lt2"/>
                </a:solidFill>
                <a:latin typeface="Arial"/>
                <a:ea typeface="Arial"/>
                <a:cs typeface="Arial"/>
                <a:sym typeface="Arial"/>
              </a:rPr>
              <a:t>Post Award Fiscal Compliance</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7" name="Shape 837"/>
        <p:cNvGrpSpPr/>
        <p:nvPr/>
      </p:nvGrpSpPr>
      <p:grpSpPr>
        <a:xfrm>
          <a:off x="0" y="0"/>
          <a:ext cx="0" cy="0"/>
          <a:chOff x="0" y="0"/>
          <a:chExt cx="0" cy="0"/>
        </a:xfrm>
      </p:grpSpPr>
      <p:sp>
        <p:nvSpPr>
          <p:cNvPr id="838" name="Google Shape;838;p13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3959"/>
              <a:buFont typeface="Calibri"/>
              <a:buNone/>
            </a:pPr>
            <a:r>
              <a:rPr lang="en" sz="3959"/>
              <a:t>Course Recordings in Two Locations</a:t>
            </a:r>
            <a:endParaRPr/>
          </a:p>
        </p:txBody>
      </p:sp>
      <p:sp>
        <p:nvSpPr>
          <p:cNvPr id="839" name="Google Shape;839;p136"/>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3200"/>
              <a:buNone/>
            </a:pPr>
            <a:r>
              <a:rPr lang="en"/>
              <a:t>Different locations for different purposes: </a:t>
            </a:r>
            <a:endParaRPr/>
          </a:p>
          <a:p>
            <a:pPr indent="0" lvl="0" marL="0" rtl="0" algn="l">
              <a:spcBef>
                <a:spcPts val="640"/>
              </a:spcBef>
              <a:spcAft>
                <a:spcPts val="0"/>
              </a:spcAft>
              <a:buClr>
                <a:schemeClr val="dk1"/>
              </a:buClr>
              <a:buSzPts val="3200"/>
              <a:buNone/>
            </a:pPr>
            <a:r>
              <a:t/>
            </a:r>
            <a:endParaRPr/>
          </a:p>
          <a:p>
            <a:pPr indent="-514350" lvl="0" marL="514350" rtl="0" algn="l">
              <a:spcBef>
                <a:spcPts val="640"/>
              </a:spcBef>
              <a:spcAft>
                <a:spcPts val="0"/>
              </a:spcAft>
              <a:buClr>
                <a:schemeClr val="dk1"/>
              </a:buClr>
              <a:buSzPts val="3200"/>
              <a:buFont typeface="Arial Black"/>
              <a:buAutoNum type="arabicPeriod"/>
            </a:pPr>
            <a:r>
              <a:rPr lang="en"/>
              <a:t>CORE class—formal learning toward credential</a:t>
            </a:r>
            <a:endParaRPr/>
          </a:p>
          <a:p>
            <a:pPr indent="-514350" lvl="0" marL="514350" rtl="0" algn="l">
              <a:spcBef>
                <a:spcPts val="640"/>
              </a:spcBef>
              <a:spcAft>
                <a:spcPts val="0"/>
              </a:spcAft>
              <a:buClr>
                <a:schemeClr val="dk1"/>
              </a:buClr>
              <a:buSzPts val="3200"/>
              <a:buFont typeface="Arial Black"/>
              <a:buAutoNum type="arabicPeriod"/>
            </a:pPr>
            <a:r>
              <a:rPr lang="en"/>
              <a:t>Stand Alone on the PAFC and GCA websites for contextual learning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4" name="Shape 844"/>
        <p:cNvGrpSpPr/>
        <p:nvPr/>
      </p:nvGrpSpPr>
      <p:grpSpPr>
        <a:xfrm>
          <a:off x="0" y="0"/>
          <a:ext cx="0" cy="0"/>
          <a:chOff x="0" y="0"/>
          <a:chExt cx="0" cy="0"/>
        </a:xfrm>
      </p:grpSpPr>
      <p:sp>
        <p:nvSpPr>
          <p:cNvPr id="845" name="Google Shape;845;p13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4400"/>
              <a:buFont typeface="Calibri"/>
              <a:buNone/>
            </a:pPr>
            <a:r>
              <a:rPr lang="en"/>
              <a:t>CORE Course Content</a:t>
            </a:r>
            <a:endParaRPr/>
          </a:p>
        </p:txBody>
      </p:sp>
      <p:sp>
        <p:nvSpPr>
          <p:cNvPr id="846" name="Google Shape;846;p137"/>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3200"/>
              <a:buNone/>
            </a:pPr>
            <a:r>
              <a:rPr lang="en"/>
              <a:t>Goals:</a:t>
            </a:r>
            <a:endParaRPr/>
          </a:p>
          <a:p>
            <a:pPr indent="-457200" lvl="0" marL="457200" rtl="0" algn="l">
              <a:spcBef>
                <a:spcPts val="640"/>
              </a:spcBef>
              <a:spcAft>
                <a:spcPts val="0"/>
              </a:spcAft>
              <a:buClr>
                <a:schemeClr val="dk1"/>
              </a:buClr>
              <a:buSzPts val="3200"/>
              <a:buFont typeface="Arial"/>
              <a:buChar char="•"/>
            </a:pPr>
            <a:r>
              <a:rPr lang="en"/>
              <a:t>Gain big picture of research administration activity in this area</a:t>
            </a:r>
            <a:endParaRPr/>
          </a:p>
          <a:p>
            <a:pPr indent="-457200" lvl="0" marL="457200" rtl="0" algn="l">
              <a:spcBef>
                <a:spcPts val="640"/>
              </a:spcBef>
              <a:spcAft>
                <a:spcPts val="0"/>
              </a:spcAft>
              <a:buClr>
                <a:schemeClr val="dk1"/>
              </a:buClr>
              <a:buSzPts val="3200"/>
              <a:buFont typeface="Arial"/>
              <a:buChar char="•"/>
            </a:pPr>
            <a:r>
              <a:rPr lang="en"/>
              <a:t>Consolidate learning through Knowledge Checks</a:t>
            </a:r>
            <a:endParaRPr/>
          </a:p>
          <a:p>
            <a:pPr indent="-457200" lvl="0" marL="457200" rtl="0" algn="l">
              <a:spcBef>
                <a:spcPts val="640"/>
              </a:spcBef>
              <a:spcAft>
                <a:spcPts val="0"/>
              </a:spcAft>
              <a:buClr>
                <a:schemeClr val="dk1"/>
              </a:buClr>
              <a:buSzPts val="3200"/>
              <a:buFont typeface="Arial"/>
              <a:buChar char="•"/>
            </a:pPr>
            <a:r>
              <a:rPr lang="en"/>
              <a:t>Gain credit toward the Research Administration Certificate</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1" name="Shape 851"/>
        <p:cNvGrpSpPr/>
        <p:nvPr/>
      </p:nvGrpSpPr>
      <p:grpSpPr>
        <a:xfrm>
          <a:off x="0" y="0"/>
          <a:ext cx="0" cy="0"/>
          <a:chOff x="0" y="0"/>
          <a:chExt cx="0" cy="0"/>
        </a:xfrm>
      </p:grpSpPr>
      <p:sp>
        <p:nvSpPr>
          <p:cNvPr id="852" name="Google Shape;852;p13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4400"/>
              <a:buFont typeface="Calibri"/>
              <a:buNone/>
            </a:pPr>
            <a:r>
              <a:rPr lang="en"/>
              <a:t>Stand Alone Videos</a:t>
            </a:r>
            <a:endParaRPr>
              <a:solidFill>
                <a:srgbClr val="FF0000"/>
              </a:solidFill>
            </a:endParaRPr>
          </a:p>
        </p:txBody>
      </p:sp>
      <p:sp>
        <p:nvSpPr>
          <p:cNvPr id="853" name="Google Shape;853;p138"/>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3200"/>
              <a:buNone/>
            </a:pPr>
            <a:r>
              <a:rPr lang="en"/>
              <a:t>Embedded in GCA webpages to be available for review as needed</a:t>
            </a:r>
            <a:endParaRPr/>
          </a:p>
          <a:p>
            <a:pPr indent="0" lvl="0" marL="0" rtl="0" algn="l">
              <a:spcBef>
                <a:spcPts val="640"/>
              </a:spcBef>
              <a:spcAft>
                <a:spcPts val="0"/>
              </a:spcAft>
              <a:buClr>
                <a:schemeClr val="dk1"/>
              </a:buClr>
              <a:buSzPts val="3200"/>
              <a:buNone/>
            </a:pPr>
            <a:r>
              <a:t/>
            </a:r>
            <a:endParaRPr/>
          </a:p>
          <a:p>
            <a:pPr indent="-457200" lvl="0" marL="457200" rtl="0" algn="l">
              <a:spcBef>
                <a:spcPts val="640"/>
              </a:spcBef>
              <a:spcAft>
                <a:spcPts val="0"/>
              </a:spcAft>
              <a:buClr>
                <a:schemeClr val="dk1"/>
              </a:buClr>
              <a:buSzPts val="3200"/>
              <a:buFont typeface="Arial"/>
              <a:buChar char="•"/>
            </a:pPr>
            <a:r>
              <a:rPr lang="en"/>
              <a:t>Same content</a:t>
            </a:r>
            <a:endParaRPr/>
          </a:p>
          <a:p>
            <a:pPr indent="-457200" lvl="0" marL="457200" rtl="0" algn="l">
              <a:spcBef>
                <a:spcPts val="640"/>
              </a:spcBef>
              <a:spcAft>
                <a:spcPts val="0"/>
              </a:spcAft>
              <a:buClr>
                <a:schemeClr val="dk1"/>
              </a:buClr>
              <a:buSzPts val="3200"/>
              <a:buFont typeface="Arial"/>
              <a:buChar char="•"/>
            </a:pPr>
            <a:r>
              <a:rPr lang="en"/>
              <a:t>No registration</a:t>
            </a:r>
            <a:endParaRPr/>
          </a:p>
          <a:p>
            <a:pPr indent="-457200" lvl="0" marL="457200" rtl="0" algn="l">
              <a:spcBef>
                <a:spcPts val="640"/>
              </a:spcBef>
              <a:spcAft>
                <a:spcPts val="0"/>
              </a:spcAft>
              <a:buClr>
                <a:schemeClr val="dk1"/>
              </a:buClr>
              <a:buSzPts val="3200"/>
              <a:buFont typeface="Arial"/>
              <a:buChar char="•"/>
            </a:pPr>
            <a:r>
              <a:rPr lang="en"/>
              <a:t>No Knowledge Checks</a:t>
            </a:r>
            <a:endParaRPr/>
          </a:p>
        </p:txBody>
      </p:sp>
      <p:pic>
        <p:nvPicPr>
          <p:cNvPr id="854" name="Google Shape;854;p138"/>
          <p:cNvPicPr preferRelativeResize="0"/>
          <p:nvPr/>
        </p:nvPicPr>
        <p:blipFill rotWithShape="1">
          <a:blip r:embed="rId3">
            <a:alphaModFix/>
          </a:blip>
          <a:srcRect b="0" l="0" r="0" t="0"/>
          <a:stretch/>
        </p:blipFill>
        <p:spPr>
          <a:xfrm>
            <a:off x="5410200" y="2553735"/>
            <a:ext cx="3530810" cy="3873698"/>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9" name="Shape 859"/>
        <p:cNvGrpSpPr/>
        <p:nvPr/>
      </p:nvGrpSpPr>
      <p:grpSpPr>
        <a:xfrm>
          <a:off x="0" y="0"/>
          <a:ext cx="0" cy="0"/>
          <a:chOff x="0" y="0"/>
          <a:chExt cx="0" cy="0"/>
        </a:xfrm>
      </p:grpSpPr>
      <p:sp>
        <p:nvSpPr>
          <p:cNvPr id="860" name="Google Shape;860;p13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4400"/>
              <a:buFont typeface="Calibri"/>
              <a:buNone/>
            </a:pPr>
            <a:r>
              <a:rPr lang="en"/>
              <a:t>What this Means..</a:t>
            </a:r>
            <a:endParaRPr/>
          </a:p>
        </p:txBody>
      </p:sp>
      <p:sp>
        <p:nvSpPr>
          <p:cNvPr id="861" name="Google Shape;861;p139"/>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3200"/>
              <a:buNone/>
            </a:pPr>
            <a:r>
              <a:rPr lang="en"/>
              <a:t>You may end up having to watch a video more than once. </a:t>
            </a:r>
            <a:endParaRPr/>
          </a:p>
          <a:p>
            <a:pPr indent="0" lvl="0" marL="0" rtl="0" algn="l">
              <a:spcBef>
                <a:spcPts val="640"/>
              </a:spcBef>
              <a:spcAft>
                <a:spcPts val="0"/>
              </a:spcAft>
              <a:buClr>
                <a:schemeClr val="dk1"/>
              </a:buClr>
              <a:buSzPts val="3200"/>
              <a:buNone/>
            </a:pPr>
            <a:r>
              <a:t/>
            </a:r>
            <a:endParaRPr/>
          </a:p>
          <a:p>
            <a:pPr indent="0" lvl="0" marL="0" rtl="0" algn="l">
              <a:spcBef>
                <a:spcPts val="640"/>
              </a:spcBef>
              <a:spcAft>
                <a:spcPts val="0"/>
              </a:spcAft>
              <a:buClr>
                <a:schemeClr val="dk1"/>
              </a:buClr>
              <a:buSzPts val="3200"/>
              <a:buNone/>
            </a:pPr>
            <a:r>
              <a:rPr lang="en"/>
              <a:t>Let’s use a Scenario…</a:t>
            </a:r>
            <a:endParaRPr/>
          </a:p>
          <a:p>
            <a:pPr indent="0" lvl="0" marL="0" rtl="0" algn="l">
              <a:spcBef>
                <a:spcPts val="640"/>
              </a:spcBef>
              <a:spcAft>
                <a:spcPts val="0"/>
              </a:spcAft>
              <a:buClr>
                <a:schemeClr val="dk1"/>
              </a:buClr>
              <a:buSzPts val="3200"/>
              <a:buNone/>
            </a:pPr>
            <a:r>
              <a:t/>
            </a:r>
            <a:endParaRPr/>
          </a:p>
          <a:p>
            <a:pPr indent="0" lvl="0" marL="0" rtl="0" algn="l">
              <a:spcBef>
                <a:spcPts val="640"/>
              </a:spcBef>
              <a:spcAft>
                <a:spcPts val="0"/>
              </a:spcAft>
              <a:buClr>
                <a:schemeClr val="dk1"/>
              </a:buClr>
              <a:buSzPts val="3200"/>
              <a:buNone/>
            </a:pPr>
            <a:r>
              <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6" name="Shape 866"/>
        <p:cNvGrpSpPr/>
        <p:nvPr/>
      </p:nvGrpSpPr>
      <p:grpSpPr>
        <a:xfrm>
          <a:off x="0" y="0"/>
          <a:ext cx="0" cy="0"/>
          <a:chOff x="0" y="0"/>
          <a:chExt cx="0" cy="0"/>
        </a:xfrm>
      </p:grpSpPr>
      <p:sp>
        <p:nvSpPr>
          <p:cNvPr id="867" name="Google Shape;867;p14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4400"/>
              <a:buFont typeface="Calibri"/>
              <a:buNone/>
            </a:pPr>
            <a:r>
              <a:rPr lang="en"/>
              <a:t>Scenario: Contextual Learning</a:t>
            </a:r>
            <a:endParaRPr/>
          </a:p>
        </p:txBody>
      </p:sp>
      <p:sp>
        <p:nvSpPr>
          <p:cNvPr id="868" name="Google Shape;868;p140"/>
          <p:cNvSpPr txBox="1"/>
          <p:nvPr>
            <p:ph idx="1" type="body"/>
          </p:nvPr>
        </p:nvSpPr>
        <p:spPr>
          <a:xfrm>
            <a:off x="457200" y="1600200"/>
            <a:ext cx="4038600" cy="45261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2800"/>
              <a:buNone/>
            </a:pPr>
            <a:r>
              <a:rPr lang="en"/>
              <a:t>In December 2020 you receive a new Award and are told by GCA that there will be multiple budget numbers on this Award. You are curious as to why so you go to the GCA webpage and watch the video.</a:t>
            </a:r>
            <a:endParaRPr/>
          </a:p>
          <a:p>
            <a:pPr indent="-165100" lvl="0" marL="342900" rtl="0" algn="l">
              <a:spcBef>
                <a:spcPts val="560"/>
              </a:spcBef>
              <a:spcAft>
                <a:spcPts val="0"/>
              </a:spcAft>
              <a:buClr>
                <a:schemeClr val="dk1"/>
              </a:buClr>
              <a:buSzPts val="2800"/>
              <a:buNone/>
            </a:pPr>
            <a:r>
              <a:t/>
            </a:r>
            <a:endParaRPr/>
          </a:p>
        </p:txBody>
      </p:sp>
      <p:pic>
        <p:nvPicPr>
          <p:cNvPr id="869" name="Google Shape;869;p140"/>
          <p:cNvPicPr preferRelativeResize="0"/>
          <p:nvPr>
            <p:ph idx="2" type="body"/>
          </p:nvPr>
        </p:nvPicPr>
        <p:blipFill rotWithShape="1">
          <a:blip r:embed="rId3">
            <a:alphaModFix/>
          </a:blip>
          <a:srcRect b="0" l="0" r="0" t="0"/>
          <a:stretch/>
        </p:blipFill>
        <p:spPr>
          <a:xfrm>
            <a:off x="4683023" y="2843954"/>
            <a:ext cx="3969000" cy="20385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4" name="Shape 874"/>
        <p:cNvGrpSpPr/>
        <p:nvPr/>
      </p:nvGrpSpPr>
      <p:grpSpPr>
        <a:xfrm>
          <a:off x="0" y="0"/>
          <a:ext cx="0" cy="0"/>
          <a:chOff x="0" y="0"/>
          <a:chExt cx="0" cy="0"/>
        </a:xfrm>
      </p:grpSpPr>
      <p:sp>
        <p:nvSpPr>
          <p:cNvPr id="875" name="Google Shape;875;p14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4400"/>
              <a:buFont typeface="Calibri"/>
              <a:buNone/>
            </a:pPr>
            <a:r>
              <a:rPr lang="en"/>
              <a:t>Scenario: Formal Learning</a:t>
            </a:r>
            <a:endParaRPr/>
          </a:p>
        </p:txBody>
      </p:sp>
      <p:sp>
        <p:nvSpPr>
          <p:cNvPr id="876" name="Google Shape;876;p141"/>
          <p:cNvSpPr txBox="1"/>
          <p:nvPr>
            <p:ph idx="1" type="body"/>
          </p:nvPr>
        </p:nvSpPr>
        <p:spPr>
          <a:xfrm>
            <a:off x="457200" y="1600200"/>
            <a:ext cx="4038600" cy="45261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2800"/>
              <a:buNone/>
            </a:pPr>
            <a:r>
              <a:rPr lang="en"/>
              <a:t>In March 2021 you take the on-demand CORE class “Set Up &amp; Manage Your Award” and one of the modules is “Budget Numbers” and you say:</a:t>
            </a:r>
            <a:endParaRPr/>
          </a:p>
          <a:p>
            <a:pPr indent="0" lvl="0" marL="0" rtl="0" algn="l">
              <a:spcBef>
                <a:spcPts val="560"/>
              </a:spcBef>
              <a:spcAft>
                <a:spcPts val="0"/>
              </a:spcAft>
              <a:buClr>
                <a:schemeClr val="dk1"/>
              </a:buClr>
              <a:buSzPts val="2800"/>
              <a:buNone/>
            </a:pPr>
            <a:r>
              <a:rPr lang="en"/>
              <a:t>“Wait a minute…. haven’t I seen this already?”</a:t>
            </a:r>
            <a:endParaRPr/>
          </a:p>
          <a:p>
            <a:pPr indent="-165100" lvl="0" marL="342900" rtl="0" algn="l">
              <a:spcBef>
                <a:spcPts val="560"/>
              </a:spcBef>
              <a:spcAft>
                <a:spcPts val="0"/>
              </a:spcAft>
              <a:buClr>
                <a:schemeClr val="dk1"/>
              </a:buClr>
              <a:buSzPts val="2800"/>
              <a:buNone/>
            </a:pPr>
            <a:r>
              <a:t/>
            </a:r>
            <a:endParaRPr/>
          </a:p>
        </p:txBody>
      </p:sp>
      <p:pic>
        <p:nvPicPr>
          <p:cNvPr id="877" name="Google Shape;877;p141"/>
          <p:cNvPicPr preferRelativeResize="0"/>
          <p:nvPr>
            <p:ph idx="2" type="body"/>
          </p:nvPr>
        </p:nvPicPr>
        <p:blipFill rotWithShape="1">
          <a:blip r:embed="rId3">
            <a:alphaModFix/>
          </a:blip>
          <a:srcRect b="0" l="0" r="0" t="0"/>
          <a:stretch/>
        </p:blipFill>
        <p:spPr>
          <a:xfrm>
            <a:off x="4724400" y="2057400"/>
            <a:ext cx="4038600" cy="286020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2" name="Shape 882"/>
        <p:cNvGrpSpPr/>
        <p:nvPr/>
      </p:nvGrpSpPr>
      <p:grpSpPr>
        <a:xfrm>
          <a:off x="0" y="0"/>
          <a:ext cx="0" cy="0"/>
          <a:chOff x="0" y="0"/>
          <a:chExt cx="0" cy="0"/>
        </a:xfrm>
      </p:grpSpPr>
      <p:sp>
        <p:nvSpPr>
          <p:cNvPr id="883" name="Google Shape;883;p14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4400"/>
              <a:buFont typeface="Calibri"/>
              <a:buNone/>
            </a:pPr>
            <a:r>
              <a:rPr lang="en"/>
              <a:t>Scenario Answer: Yes </a:t>
            </a:r>
            <a:endParaRPr/>
          </a:p>
        </p:txBody>
      </p:sp>
      <p:sp>
        <p:nvSpPr>
          <p:cNvPr id="884" name="Google Shape;884;p142"/>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3200"/>
              <a:buNone/>
            </a:pPr>
            <a:r>
              <a:rPr lang="en"/>
              <a:t>Yes, you may have to watch the video again (without the option to fast forward through it) and this time complete the Knowledge Check to receive credit. </a:t>
            </a:r>
            <a:endParaRPr/>
          </a:p>
          <a:p>
            <a:pPr indent="0" lvl="0" marL="0" rtl="0" algn="l">
              <a:spcBef>
                <a:spcPts val="640"/>
              </a:spcBef>
              <a:spcAft>
                <a:spcPts val="0"/>
              </a:spcAft>
              <a:buClr>
                <a:schemeClr val="dk1"/>
              </a:buClr>
              <a:buSzPts val="3200"/>
              <a:buNone/>
            </a:pPr>
            <a:r>
              <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9" name="Shape 889"/>
        <p:cNvGrpSpPr/>
        <p:nvPr/>
      </p:nvGrpSpPr>
      <p:grpSpPr>
        <a:xfrm>
          <a:off x="0" y="0"/>
          <a:ext cx="0" cy="0"/>
          <a:chOff x="0" y="0"/>
          <a:chExt cx="0" cy="0"/>
        </a:xfrm>
      </p:grpSpPr>
      <p:sp>
        <p:nvSpPr>
          <p:cNvPr id="890" name="Google Shape;890;p14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4400"/>
              <a:buFont typeface="Calibri"/>
              <a:buNone/>
            </a:pPr>
            <a:r>
              <a:rPr lang="en"/>
              <a:t>Cost Share Videos</a:t>
            </a:r>
            <a:endParaRPr/>
          </a:p>
        </p:txBody>
      </p:sp>
      <p:pic>
        <p:nvPicPr>
          <p:cNvPr id="891" name="Google Shape;891;p143"/>
          <p:cNvPicPr preferRelativeResize="0"/>
          <p:nvPr>
            <p:ph idx="1" type="body"/>
          </p:nvPr>
        </p:nvPicPr>
        <p:blipFill rotWithShape="1">
          <a:blip r:embed="rId3">
            <a:alphaModFix/>
          </a:blip>
          <a:srcRect b="0" l="0" r="0" t="0"/>
          <a:stretch/>
        </p:blipFill>
        <p:spPr>
          <a:xfrm>
            <a:off x="4788613" y="1417638"/>
            <a:ext cx="3898200" cy="4526100"/>
          </a:xfrm>
          <a:prstGeom prst="rect">
            <a:avLst/>
          </a:prstGeom>
          <a:noFill/>
          <a:ln>
            <a:noFill/>
          </a:ln>
        </p:spPr>
      </p:pic>
      <p:sp>
        <p:nvSpPr>
          <p:cNvPr id="892" name="Google Shape;892;p143"/>
          <p:cNvSpPr txBox="1"/>
          <p:nvPr/>
        </p:nvSpPr>
        <p:spPr>
          <a:xfrm>
            <a:off x="497888" y="1600200"/>
            <a:ext cx="3616800" cy="4801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 sz="1800" u="none" cap="none" strike="noStrike">
                <a:solidFill>
                  <a:schemeClr val="dk1"/>
                </a:solidFill>
                <a:latin typeface="Calibri"/>
                <a:ea typeface="Calibri"/>
                <a:cs typeface="Calibri"/>
                <a:sym typeface="Calibri"/>
              </a:rPr>
              <a:t>Embedded on the GCA webpage:</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 sz="1800" u="sng">
                <a:solidFill>
                  <a:srgbClr val="1155CC"/>
                </a:solidFill>
                <a:latin typeface="Calibri"/>
                <a:ea typeface="Calibri"/>
                <a:cs typeface="Calibri"/>
                <a:sym typeface="Calibri"/>
                <a:hlinkClick r:id="rId4">
                  <a:extLst>
                    <a:ext uri="{A12FA001-AC4F-418D-AE19-62706E023703}">
                      <ahyp:hlinkClr val="tx"/>
                    </a:ext>
                  </a:extLst>
                </a:hlinkClick>
              </a:rPr>
              <a:t>https://finance.uw.edu/gca/cost-share</a:t>
            </a:r>
            <a:endParaRPr sz="1800">
              <a:solidFill>
                <a:srgbClr val="1155CC"/>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 sz="1800">
                <a:solidFill>
                  <a:schemeClr val="dk1"/>
                </a:solidFill>
                <a:latin typeface="Calibri"/>
                <a:ea typeface="Calibri"/>
                <a:cs typeface="Calibri"/>
                <a:sym typeface="Calibri"/>
              </a:rPr>
              <a:t>PAFC Training webpage:</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 sz="1800" u="sng">
                <a:solidFill>
                  <a:srgbClr val="1155CC"/>
                </a:solidFill>
                <a:latin typeface="Calibri"/>
                <a:ea typeface="Calibri"/>
                <a:cs typeface="Calibri"/>
                <a:sym typeface="Calibri"/>
                <a:hlinkClick r:id="rId5">
                  <a:extLst>
                    <a:ext uri="{A12FA001-AC4F-418D-AE19-62706E023703}">
                      <ahyp:hlinkClr val="tx"/>
                    </a:ext>
                  </a:extLst>
                </a:hlinkClick>
              </a:rPr>
              <a:t>https://finance.uw.edu/pafc/cost-share-videos</a:t>
            </a:r>
            <a:endParaRPr sz="1800">
              <a:solidFill>
                <a:srgbClr val="1155CC"/>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7" name="Shape 897"/>
        <p:cNvGrpSpPr/>
        <p:nvPr/>
      </p:nvGrpSpPr>
      <p:grpSpPr>
        <a:xfrm>
          <a:off x="0" y="0"/>
          <a:ext cx="0" cy="0"/>
          <a:chOff x="0" y="0"/>
          <a:chExt cx="0" cy="0"/>
        </a:xfrm>
      </p:grpSpPr>
      <p:sp>
        <p:nvSpPr>
          <p:cNvPr id="898" name="Google Shape;898;p14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4400"/>
              <a:buFont typeface="Calibri"/>
              <a:buNone/>
            </a:pPr>
            <a:r>
              <a:rPr lang="en"/>
              <a:t>Questions?</a:t>
            </a:r>
            <a:endParaRPr/>
          </a:p>
        </p:txBody>
      </p:sp>
      <p:sp>
        <p:nvSpPr>
          <p:cNvPr id="899" name="Google Shape;899;p144"/>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3200"/>
              <a:buNone/>
            </a:pPr>
            <a:r>
              <a:rPr lang="en"/>
              <a:t>CORE:</a:t>
            </a:r>
            <a:endParaRPr/>
          </a:p>
          <a:p>
            <a:pPr indent="0" lvl="0" marL="0" rtl="0" algn="l">
              <a:spcBef>
                <a:spcPts val="640"/>
              </a:spcBef>
              <a:spcAft>
                <a:spcPts val="0"/>
              </a:spcAft>
              <a:buClr>
                <a:schemeClr val="dk1"/>
              </a:buClr>
              <a:buSzPts val="3200"/>
              <a:buNone/>
            </a:pPr>
            <a:r>
              <a:rPr lang="en" u="sng">
                <a:solidFill>
                  <a:schemeClr val="hlink"/>
                </a:solidFill>
                <a:hlinkClick r:id="rId3"/>
              </a:rPr>
              <a:t>corehelp@uw.edu</a:t>
            </a:r>
            <a:endParaRPr/>
          </a:p>
          <a:p>
            <a:pPr indent="0" lvl="0" marL="0" rtl="0" algn="l">
              <a:spcBef>
                <a:spcPts val="640"/>
              </a:spcBef>
              <a:spcAft>
                <a:spcPts val="0"/>
              </a:spcAft>
              <a:buClr>
                <a:schemeClr val="dk1"/>
              </a:buClr>
              <a:buSzPts val="3200"/>
              <a:buNone/>
            </a:pPr>
            <a:r>
              <a:t/>
            </a:r>
            <a:endParaRPr/>
          </a:p>
          <a:p>
            <a:pPr indent="0" lvl="0" marL="0" rtl="0" algn="l">
              <a:spcBef>
                <a:spcPts val="640"/>
              </a:spcBef>
              <a:spcAft>
                <a:spcPts val="0"/>
              </a:spcAft>
              <a:buClr>
                <a:schemeClr val="dk1"/>
              </a:buClr>
              <a:buSzPts val="3200"/>
              <a:buNone/>
            </a:pPr>
            <a:r>
              <a:t/>
            </a:r>
            <a:endParaRPr/>
          </a:p>
          <a:p>
            <a:pPr indent="0" lvl="0" marL="0" rtl="0" algn="l">
              <a:spcBef>
                <a:spcPts val="640"/>
              </a:spcBef>
              <a:spcAft>
                <a:spcPts val="0"/>
              </a:spcAft>
              <a:buClr>
                <a:schemeClr val="dk1"/>
              </a:buClr>
              <a:buSzPts val="3200"/>
              <a:buNone/>
            </a:pPr>
            <a:r>
              <a:rPr lang="en"/>
              <a:t>PAFC:</a:t>
            </a:r>
            <a:endParaRPr/>
          </a:p>
          <a:p>
            <a:pPr indent="0" lvl="0" marL="0" rtl="0" algn="l">
              <a:spcBef>
                <a:spcPts val="640"/>
              </a:spcBef>
              <a:spcAft>
                <a:spcPts val="0"/>
              </a:spcAft>
              <a:buClr>
                <a:schemeClr val="dk1"/>
              </a:buClr>
              <a:buSzPts val="3200"/>
              <a:buNone/>
            </a:pPr>
            <a:r>
              <a:rPr lang="en" u="sng">
                <a:solidFill>
                  <a:schemeClr val="hlink"/>
                </a:solidFill>
                <a:hlinkClick r:id="rId4"/>
              </a:rPr>
              <a:t>gcafco@uw.edu</a:t>
            </a:r>
            <a:endParaRPr/>
          </a:p>
          <a:p>
            <a:pPr indent="0" lvl="0" marL="0" rtl="0" algn="l">
              <a:spcBef>
                <a:spcPts val="640"/>
              </a:spcBef>
              <a:spcAft>
                <a:spcPts val="0"/>
              </a:spcAft>
              <a:buClr>
                <a:schemeClr val="dk1"/>
              </a:buClr>
              <a:buSzPts val="3200"/>
              <a:buNone/>
            </a:pPr>
            <a:r>
              <a:t/>
            </a:r>
            <a:endParaRPr/>
          </a:p>
          <a:p>
            <a:pPr indent="0" lvl="0" marL="0" rtl="0" algn="l">
              <a:spcBef>
                <a:spcPts val="640"/>
              </a:spcBef>
              <a:spcAft>
                <a:spcPts val="0"/>
              </a:spcAft>
              <a:buClr>
                <a:schemeClr val="dk1"/>
              </a:buClr>
              <a:buSzPts val="3200"/>
              <a:buNone/>
            </a:pPr>
            <a:r>
              <a:t/>
            </a:r>
            <a:endParaRPr/>
          </a:p>
          <a:p>
            <a:pPr indent="0" lvl="0" marL="0" rtl="0" algn="l">
              <a:spcBef>
                <a:spcPts val="640"/>
              </a:spcBef>
              <a:spcAft>
                <a:spcPts val="0"/>
              </a:spcAft>
              <a:buClr>
                <a:schemeClr val="dk1"/>
              </a:buClr>
              <a:buSzPts val="3200"/>
              <a:buNone/>
            </a:pPr>
            <a:r>
              <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3" name="Shape 903"/>
        <p:cNvGrpSpPr/>
        <p:nvPr/>
      </p:nvGrpSpPr>
      <p:grpSpPr>
        <a:xfrm>
          <a:off x="0" y="0"/>
          <a:ext cx="0" cy="0"/>
          <a:chOff x="0" y="0"/>
          <a:chExt cx="0" cy="0"/>
        </a:xfrm>
      </p:grpSpPr>
      <p:sp>
        <p:nvSpPr>
          <p:cNvPr id="904" name="Google Shape;904;p145"/>
          <p:cNvSpPr txBox="1"/>
          <p:nvPr>
            <p:ph type="title"/>
          </p:nvPr>
        </p:nvSpPr>
        <p:spPr>
          <a:xfrm>
            <a:off x="722313" y="1295400"/>
            <a:ext cx="5830800" cy="33561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dk1"/>
              </a:buClr>
              <a:buSzPts val="4320"/>
              <a:buFont typeface="Arial Black"/>
              <a:buNone/>
            </a:pPr>
            <a:r>
              <a:rPr lang="en" sz="4320"/>
              <a:t>UPDATE: </a:t>
            </a:r>
            <a:br>
              <a:rPr lang="en" sz="4320"/>
            </a:br>
            <a:r>
              <a:rPr lang="en" sz="4320"/>
              <a:t>CARES ACT FUNDING AND COVID RESEARCH</a:t>
            </a:r>
            <a:br>
              <a:rPr lang="en" sz="3959"/>
            </a:br>
            <a:endParaRPr sz="2880"/>
          </a:p>
        </p:txBody>
      </p:sp>
      <p:sp>
        <p:nvSpPr>
          <p:cNvPr id="905" name="Google Shape;905;p145"/>
          <p:cNvSpPr txBox="1"/>
          <p:nvPr>
            <p:ph idx="1" type="body"/>
          </p:nvPr>
        </p:nvSpPr>
        <p:spPr>
          <a:xfrm>
            <a:off x="742191" y="4876800"/>
            <a:ext cx="5297400" cy="1435200"/>
          </a:xfrm>
          <a:prstGeom prst="rect">
            <a:avLst/>
          </a:prstGeom>
          <a:noFill/>
          <a:ln>
            <a:noFill/>
          </a:ln>
        </p:spPr>
        <p:txBody>
          <a:bodyPr anchorCtr="0" anchor="t" bIns="45700" lIns="91425" spcFirstLastPara="1" rIns="91425" wrap="square" tIns="45700">
            <a:noAutofit/>
          </a:bodyPr>
          <a:lstStyle/>
          <a:p>
            <a:pPr indent="0" lvl="0" marL="0" rtl="0" algn="l">
              <a:lnSpc>
                <a:spcPct val="80000"/>
              </a:lnSpc>
              <a:spcBef>
                <a:spcPts val="0"/>
              </a:spcBef>
              <a:spcAft>
                <a:spcPts val="0"/>
              </a:spcAft>
              <a:buClr>
                <a:srgbClr val="4C4C51"/>
              </a:buClr>
              <a:buSzPts val="2220"/>
              <a:buNone/>
            </a:pPr>
            <a:r>
              <a:rPr lang="en" sz="2220"/>
              <a:t>MRAM December 2020</a:t>
            </a:r>
            <a:endParaRPr/>
          </a:p>
          <a:p>
            <a:pPr indent="0" lvl="0" marL="0" rtl="0" algn="l">
              <a:lnSpc>
                <a:spcPct val="80000"/>
              </a:lnSpc>
              <a:spcBef>
                <a:spcPts val="444"/>
              </a:spcBef>
              <a:spcAft>
                <a:spcPts val="0"/>
              </a:spcAft>
              <a:buClr>
                <a:srgbClr val="4C4C51"/>
              </a:buClr>
              <a:buSzPts val="2220"/>
              <a:buNone/>
            </a:pPr>
            <a:r>
              <a:rPr lang="en" sz="2220"/>
              <a:t>Matt Gardner</a:t>
            </a:r>
            <a:endParaRPr/>
          </a:p>
          <a:p>
            <a:pPr indent="0" lvl="0" marL="0" rtl="0" algn="l">
              <a:lnSpc>
                <a:spcPct val="80000"/>
              </a:lnSpc>
              <a:spcBef>
                <a:spcPts val="444"/>
              </a:spcBef>
              <a:spcAft>
                <a:spcPts val="0"/>
              </a:spcAft>
              <a:buClr>
                <a:srgbClr val="4C4C51"/>
              </a:buClr>
              <a:buSzPts val="2220"/>
              <a:buNone/>
            </a:pPr>
            <a:r>
              <a:rPr lang="en" sz="2220"/>
              <a:t>Post Award Fiscal Compliance</a:t>
            </a:r>
            <a:endParaRPr/>
          </a:p>
          <a:p>
            <a:pPr indent="0" lvl="0" marL="0" rtl="0" algn="l">
              <a:lnSpc>
                <a:spcPct val="80000"/>
              </a:lnSpc>
              <a:spcBef>
                <a:spcPts val="444"/>
              </a:spcBef>
              <a:spcAft>
                <a:spcPts val="0"/>
              </a:spcAft>
              <a:buClr>
                <a:srgbClr val="4C4C51"/>
              </a:buClr>
              <a:buSzPts val="2220"/>
              <a:buNone/>
            </a:pPr>
            <a:r>
              <a:rPr lang="en" sz="2220"/>
              <a:t>gcafco@uw.edu</a:t>
            </a:r>
            <a:endParaRPr sz="222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9" name="Shape 649"/>
        <p:cNvGrpSpPr/>
        <p:nvPr/>
      </p:nvGrpSpPr>
      <p:grpSpPr>
        <a:xfrm>
          <a:off x="0" y="0"/>
          <a:ext cx="0" cy="0"/>
          <a:chOff x="0" y="0"/>
          <a:chExt cx="0" cy="0"/>
        </a:xfrm>
      </p:grpSpPr>
      <p:sp>
        <p:nvSpPr>
          <p:cNvPr id="650" name="Google Shape;650;p110"/>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4B2E83"/>
              </a:buClr>
              <a:buSzPts val="3000"/>
              <a:buNone/>
            </a:pPr>
            <a:r>
              <a:rPr lang="en">
                <a:latin typeface="Arial"/>
                <a:ea typeface="Arial"/>
                <a:cs typeface="Arial"/>
                <a:sym typeface="Arial"/>
              </a:rPr>
              <a:t>Updated Research Terms &amp; Conditions (RTCs)</a:t>
            </a:r>
            <a:endParaRPr/>
          </a:p>
        </p:txBody>
      </p:sp>
      <p:sp>
        <p:nvSpPr>
          <p:cNvPr id="651" name="Google Shape;651;p110"/>
          <p:cNvSpPr txBox="1"/>
          <p:nvPr>
            <p:ph idx="2" type="body"/>
          </p:nvPr>
        </p:nvSpPr>
        <p:spPr>
          <a:xfrm>
            <a:off x="659305" y="1736725"/>
            <a:ext cx="8196300" cy="4015500"/>
          </a:xfrm>
          <a:prstGeom prst="rect">
            <a:avLst/>
          </a:prstGeom>
          <a:noFill/>
          <a:ln>
            <a:noFill/>
          </a:ln>
        </p:spPr>
        <p:txBody>
          <a:bodyPr anchorCtr="0" anchor="t" bIns="45700" lIns="91425" spcFirstLastPara="1" rIns="91425" wrap="square" tIns="45700">
            <a:noAutofit/>
          </a:bodyPr>
          <a:lstStyle/>
          <a:p>
            <a:pPr indent="0" lvl="0" marL="0" rtl="0" algn="l">
              <a:lnSpc>
                <a:spcPct val="80000"/>
              </a:lnSpc>
              <a:spcBef>
                <a:spcPts val="0"/>
              </a:spcBef>
              <a:spcAft>
                <a:spcPts val="0"/>
              </a:spcAft>
              <a:buClr>
                <a:srgbClr val="4B2E83"/>
              </a:buClr>
              <a:buSzPts val="2220"/>
              <a:buNone/>
            </a:pPr>
            <a:r>
              <a:rPr lang="en" sz="2220">
                <a:latin typeface="Arial"/>
                <a:ea typeface="Arial"/>
                <a:cs typeface="Arial"/>
                <a:sym typeface="Arial"/>
              </a:rPr>
              <a:t>What are the RTCs?</a:t>
            </a:r>
            <a:endParaRPr/>
          </a:p>
          <a:p>
            <a:pPr indent="-201930" lvl="0" marL="342900" rtl="0" algn="l">
              <a:lnSpc>
                <a:spcPct val="80000"/>
              </a:lnSpc>
              <a:spcBef>
                <a:spcPts val="444"/>
              </a:spcBef>
              <a:spcAft>
                <a:spcPts val="0"/>
              </a:spcAft>
              <a:buClr>
                <a:srgbClr val="4B2E83"/>
              </a:buClr>
              <a:buSzPts val="2220"/>
              <a:buFont typeface="Merriweather Sans"/>
              <a:buNone/>
            </a:pPr>
            <a:r>
              <a:t/>
            </a:r>
            <a:endParaRPr sz="2220">
              <a:latin typeface="Arial"/>
              <a:ea typeface="Arial"/>
              <a:cs typeface="Arial"/>
              <a:sym typeface="Arial"/>
            </a:endParaRPr>
          </a:p>
          <a:p>
            <a:pPr indent="-342900" lvl="0" marL="342900" rtl="0" algn="l">
              <a:lnSpc>
                <a:spcPct val="80000"/>
              </a:lnSpc>
              <a:spcBef>
                <a:spcPts val="444"/>
              </a:spcBef>
              <a:spcAft>
                <a:spcPts val="0"/>
              </a:spcAft>
              <a:buClr>
                <a:srgbClr val="4B2E83"/>
              </a:buClr>
              <a:buSzPts val="2220"/>
              <a:buFont typeface="Merriweather Sans"/>
              <a:buChar char="&gt;"/>
            </a:pPr>
            <a:r>
              <a:rPr lang="en" sz="2220">
                <a:latin typeface="Arial"/>
                <a:ea typeface="Arial"/>
                <a:cs typeface="Arial"/>
                <a:sym typeface="Arial"/>
              </a:rPr>
              <a:t>Several participating federal agencies attempted to create a streamlined and consistent implementation of the federal regulations (Uniform Guidance)</a:t>
            </a:r>
            <a:endParaRPr/>
          </a:p>
          <a:p>
            <a:pPr indent="-168275" lvl="1" marL="742950" rtl="0" algn="l">
              <a:lnSpc>
                <a:spcPct val="80000"/>
              </a:lnSpc>
              <a:spcBef>
                <a:spcPts val="370"/>
              </a:spcBef>
              <a:spcAft>
                <a:spcPts val="0"/>
              </a:spcAft>
              <a:buClr>
                <a:srgbClr val="4B2E83"/>
              </a:buClr>
              <a:buSzPts val="1850"/>
              <a:buNone/>
            </a:pPr>
            <a:r>
              <a:t/>
            </a:r>
            <a:endParaRPr sz="1850">
              <a:latin typeface="Arial"/>
              <a:ea typeface="Arial"/>
              <a:cs typeface="Arial"/>
              <a:sym typeface="Arial"/>
            </a:endParaRPr>
          </a:p>
          <a:p>
            <a:pPr indent="-342900" lvl="0" marL="342900" rtl="0" algn="l">
              <a:lnSpc>
                <a:spcPct val="80000"/>
              </a:lnSpc>
              <a:spcBef>
                <a:spcPts val="444"/>
              </a:spcBef>
              <a:spcAft>
                <a:spcPts val="0"/>
              </a:spcAft>
              <a:buClr>
                <a:srgbClr val="4B2E83"/>
              </a:buClr>
              <a:buSzPts val="2220"/>
              <a:buFont typeface="Merriweather Sans"/>
              <a:buChar char="&gt;"/>
            </a:pPr>
            <a:r>
              <a:rPr lang="en" sz="2220">
                <a:latin typeface="Arial"/>
                <a:ea typeface="Arial"/>
                <a:cs typeface="Arial"/>
                <a:sym typeface="Arial"/>
              </a:rPr>
              <a:t>The RTCs live on the NSF website and contain:</a:t>
            </a:r>
            <a:endParaRPr/>
          </a:p>
          <a:p>
            <a:pPr indent="-285750" lvl="1" marL="742950" rtl="0" algn="l">
              <a:lnSpc>
                <a:spcPct val="80000"/>
              </a:lnSpc>
              <a:spcBef>
                <a:spcPts val="370"/>
              </a:spcBef>
              <a:spcAft>
                <a:spcPts val="0"/>
              </a:spcAft>
              <a:buClr>
                <a:srgbClr val="4B2E83"/>
              </a:buClr>
              <a:buSzPts val="1850"/>
              <a:buChar char="–"/>
            </a:pPr>
            <a:r>
              <a:rPr lang="en" sz="1850">
                <a:latin typeface="Arial"/>
                <a:ea typeface="Arial"/>
                <a:cs typeface="Arial"/>
                <a:sym typeface="Arial"/>
              </a:rPr>
              <a:t>Overlay to 2 CFR 200</a:t>
            </a:r>
            <a:endParaRPr/>
          </a:p>
          <a:p>
            <a:pPr indent="-285750" lvl="1" marL="742950" rtl="0" algn="l">
              <a:lnSpc>
                <a:spcPct val="80000"/>
              </a:lnSpc>
              <a:spcBef>
                <a:spcPts val="370"/>
              </a:spcBef>
              <a:spcAft>
                <a:spcPts val="0"/>
              </a:spcAft>
              <a:buClr>
                <a:srgbClr val="4B2E83"/>
              </a:buClr>
              <a:buSzPts val="1850"/>
              <a:buChar char="–"/>
            </a:pPr>
            <a:r>
              <a:rPr lang="en" sz="1850">
                <a:latin typeface="Arial"/>
                <a:ea typeface="Arial"/>
                <a:cs typeface="Arial"/>
                <a:sym typeface="Arial"/>
              </a:rPr>
              <a:t>Prior Approval Matrix</a:t>
            </a:r>
            <a:endParaRPr/>
          </a:p>
          <a:p>
            <a:pPr indent="-285750" lvl="1" marL="742950" rtl="0" algn="l">
              <a:lnSpc>
                <a:spcPct val="80000"/>
              </a:lnSpc>
              <a:spcBef>
                <a:spcPts val="370"/>
              </a:spcBef>
              <a:spcAft>
                <a:spcPts val="0"/>
              </a:spcAft>
              <a:buClr>
                <a:srgbClr val="4B2E83"/>
              </a:buClr>
              <a:buSzPts val="1850"/>
              <a:buChar char="–"/>
            </a:pPr>
            <a:r>
              <a:rPr lang="en" sz="1850">
                <a:latin typeface="Arial"/>
                <a:ea typeface="Arial"/>
                <a:cs typeface="Arial"/>
                <a:sym typeface="Arial"/>
              </a:rPr>
              <a:t>Subaward Requirements</a:t>
            </a:r>
            <a:endParaRPr/>
          </a:p>
          <a:p>
            <a:pPr indent="-285750" lvl="1" marL="742950" rtl="0" algn="l">
              <a:lnSpc>
                <a:spcPct val="80000"/>
              </a:lnSpc>
              <a:spcBef>
                <a:spcPts val="370"/>
              </a:spcBef>
              <a:spcAft>
                <a:spcPts val="0"/>
              </a:spcAft>
              <a:buClr>
                <a:srgbClr val="4B2E83"/>
              </a:buClr>
              <a:buSzPts val="1850"/>
              <a:buChar char="–"/>
            </a:pPr>
            <a:r>
              <a:rPr lang="en" sz="1850">
                <a:latin typeface="Arial"/>
                <a:ea typeface="Arial"/>
                <a:cs typeface="Arial"/>
                <a:sym typeface="Arial"/>
              </a:rPr>
              <a:t>National Policy Requirements</a:t>
            </a:r>
            <a:endParaRPr/>
          </a:p>
          <a:p>
            <a:pPr indent="-168275" lvl="1" marL="742950" rtl="0" algn="l">
              <a:lnSpc>
                <a:spcPct val="80000"/>
              </a:lnSpc>
              <a:spcBef>
                <a:spcPts val="370"/>
              </a:spcBef>
              <a:spcAft>
                <a:spcPts val="0"/>
              </a:spcAft>
              <a:buClr>
                <a:srgbClr val="4B2E83"/>
              </a:buClr>
              <a:buSzPts val="1850"/>
              <a:buNone/>
            </a:pPr>
            <a:r>
              <a:t/>
            </a:r>
            <a:endParaRPr sz="1850">
              <a:latin typeface="Arial"/>
              <a:ea typeface="Arial"/>
              <a:cs typeface="Arial"/>
              <a:sym typeface="Arial"/>
            </a:endParaRPr>
          </a:p>
          <a:p>
            <a:pPr indent="-342900" lvl="0" marL="342900" rtl="0" algn="l">
              <a:lnSpc>
                <a:spcPct val="80000"/>
              </a:lnSpc>
              <a:spcBef>
                <a:spcPts val="444"/>
              </a:spcBef>
              <a:spcAft>
                <a:spcPts val="0"/>
              </a:spcAft>
              <a:buClr>
                <a:srgbClr val="4B2E83"/>
              </a:buClr>
              <a:buSzPts val="2220"/>
              <a:buFont typeface="Merriweather Sans"/>
              <a:buChar char="&gt;"/>
            </a:pPr>
            <a:r>
              <a:rPr lang="en" sz="2220" u="sng">
                <a:solidFill>
                  <a:schemeClr val="hlink"/>
                </a:solidFill>
                <a:latin typeface="Arial"/>
                <a:ea typeface="Arial"/>
                <a:cs typeface="Arial"/>
                <a:sym typeface="Arial"/>
                <a:hlinkClick r:id="rId3"/>
              </a:rPr>
              <a:t>https://www.nsf.gov/awards/managing/rtc.jsp</a:t>
            </a:r>
            <a:endParaRPr sz="2220">
              <a:latin typeface="Arial"/>
              <a:ea typeface="Arial"/>
              <a:cs typeface="Arial"/>
              <a:sym typeface="Arial"/>
            </a:endParaRPr>
          </a:p>
          <a:p>
            <a:pPr indent="-201930" lvl="0" marL="342900" rtl="0" algn="l">
              <a:lnSpc>
                <a:spcPct val="80000"/>
              </a:lnSpc>
              <a:spcBef>
                <a:spcPts val="444"/>
              </a:spcBef>
              <a:spcAft>
                <a:spcPts val="0"/>
              </a:spcAft>
              <a:buClr>
                <a:srgbClr val="4B2E83"/>
              </a:buClr>
              <a:buSzPts val="2220"/>
              <a:buFont typeface="Merriweather Sans"/>
              <a:buNone/>
            </a:pPr>
            <a:r>
              <a:t/>
            </a:r>
            <a:endParaRPr sz="2220">
              <a:latin typeface="Arial"/>
              <a:ea typeface="Arial"/>
              <a:cs typeface="Arial"/>
              <a:sym typeface="Arial"/>
            </a:endParaRPr>
          </a:p>
        </p:txBody>
      </p:sp>
      <p:sp>
        <p:nvSpPr>
          <p:cNvPr id="652" name="Google Shape;652;p110"/>
          <p:cNvSpPr txBox="1"/>
          <p:nvPr/>
        </p:nvSpPr>
        <p:spPr>
          <a:xfrm>
            <a:off x="671758" y="6301355"/>
            <a:ext cx="7229400" cy="330900"/>
          </a:xfrm>
          <a:prstGeom prst="rect">
            <a:avLst/>
          </a:prstGeom>
          <a:noFill/>
          <a:ln>
            <a:noFill/>
          </a:ln>
        </p:spPr>
        <p:txBody>
          <a:bodyPr anchorCtr="0" anchor="b" bIns="45700" lIns="91425" spcFirstLastPara="1" rIns="91425" wrap="square" tIns="45700">
            <a:noAutofit/>
          </a:bodyPr>
          <a:lstStyle/>
          <a:p>
            <a:pPr indent="0" lvl="0" marL="0" marR="0" rtl="0" algn="l">
              <a:lnSpc>
                <a:spcPct val="150000"/>
              </a:lnSpc>
              <a:spcBef>
                <a:spcPts val="0"/>
              </a:spcBef>
              <a:spcAft>
                <a:spcPts val="0"/>
              </a:spcAft>
              <a:buClr>
                <a:srgbClr val="4B2E83"/>
              </a:buClr>
              <a:buSzPts val="1200"/>
              <a:buFont typeface="Arial"/>
              <a:buNone/>
            </a:pPr>
            <a:r>
              <a:rPr b="1" i="0" lang="en" sz="1200" u="none" cap="none" strike="noStrike">
                <a:solidFill>
                  <a:srgbClr val="4B2E83"/>
                </a:solidFill>
                <a:latin typeface="Arial"/>
                <a:ea typeface="Arial"/>
                <a:cs typeface="Arial"/>
                <a:sym typeface="Arial"/>
              </a:rPr>
              <a:t>MRAM – Matt Gardner – PAFC </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9" name="Shape 909"/>
        <p:cNvGrpSpPr/>
        <p:nvPr/>
      </p:nvGrpSpPr>
      <p:grpSpPr>
        <a:xfrm>
          <a:off x="0" y="0"/>
          <a:ext cx="0" cy="0"/>
          <a:chOff x="0" y="0"/>
          <a:chExt cx="0" cy="0"/>
        </a:xfrm>
      </p:grpSpPr>
      <p:sp>
        <p:nvSpPr>
          <p:cNvPr id="910" name="Google Shape;910;p146"/>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4B2E83"/>
              </a:buClr>
              <a:buSzPts val="3000"/>
              <a:buNone/>
            </a:pPr>
            <a:r>
              <a:rPr lang="en">
                <a:latin typeface="Arial"/>
                <a:ea typeface="Arial"/>
                <a:cs typeface="Arial"/>
                <a:sym typeface="Arial"/>
              </a:rPr>
              <a:t>Federal Appropriations/Aid Related to COVID</a:t>
            </a:r>
            <a:endParaRPr>
              <a:latin typeface="Arial"/>
              <a:ea typeface="Arial"/>
              <a:cs typeface="Arial"/>
              <a:sym typeface="Arial"/>
            </a:endParaRPr>
          </a:p>
        </p:txBody>
      </p:sp>
      <p:sp>
        <p:nvSpPr>
          <p:cNvPr id="911" name="Google Shape;911;p146"/>
          <p:cNvSpPr txBox="1"/>
          <p:nvPr>
            <p:ph idx="2" type="body"/>
          </p:nvPr>
        </p:nvSpPr>
        <p:spPr>
          <a:xfrm>
            <a:off x="659305" y="1736725"/>
            <a:ext cx="8196300" cy="40155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4B2E83"/>
              </a:buClr>
              <a:buSzPts val="2400"/>
              <a:buNone/>
            </a:pPr>
            <a:r>
              <a:rPr lang="en">
                <a:latin typeface="Arial"/>
                <a:ea typeface="Arial"/>
                <a:cs typeface="Arial"/>
                <a:sym typeface="Arial"/>
              </a:rPr>
              <a:t>Three Acts of Congress relating to funding due to the impacts from COVID:</a:t>
            </a:r>
            <a:endParaRPr/>
          </a:p>
          <a:p>
            <a:pPr indent="-190500" lvl="0" marL="342900" rtl="0" algn="l">
              <a:spcBef>
                <a:spcPts val="480"/>
              </a:spcBef>
              <a:spcAft>
                <a:spcPts val="0"/>
              </a:spcAft>
              <a:buClr>
                <a:srgbClr val="4B2E83"/>
              </a:buClr>
              <a:buSzPts val="2400"/>
              <a:buNone/>
            </a:pPr>
            <a:r>
              <a:t/>
            </a:r>
            <a:endParaRPr>
              <a:latin typeface="Arial"/>
              <a:ea typeface="Arial"/>
              <a:cs typeface="Arial"/>
              <a:sym typeface="Arial"/>
            </a:endParaRPr>
          </a:p>
          <a:p>
            <a:pPr indent="-342900" lvl="0" marL="342900" rtl="0" algn="l">
              <a:spcBef>
                <a:spcPts val="480"/>
              </a:spcBef>
              <a:spcAft>
                <a:spcPts val="0"/>
              </a:spcAft>
              <a:buClr>
                <a:srgbClr val="4B2E83"/>
              </a:buClr>
              <a:buSzPts val="2400"/>
              <a:buChar char="&gt;"/>
            </a:pPr>
            <a:r>
              <a:rPr lang="en">
                <a:latin typeface="Arial"/>
                <a:ea typeface="Arial"/>
                <a:cs typeface="Arial"/>
                <a:sym typeface="Arial"/>
              </a:rPr>
              <a:t>Coronavirus Preparedness and Response Supplemental Appropriations Act, 2020 (PL 116-123)</a:t>
            </a:r>
            <a:endParaRPr/>
          </a:p>
          <a:p>
            <a:pPr indent="-342900" lvl="0" marL="342900" rtl="0" algn="l">
              <a:spcBef>
                <a:spcPts val="480"/>
              </a:spcBef>
              <a:spcAft>
                <a:spcPts val="0"/>
              </a:spcAft>
              <a:buClr>
                <a:srgbClr val="4B2E83"/>
              </a:buClr>
              <a:buSzPts val="2400"/>
              <a:buChar char="&gt;"/>
            </a:pPr>
            <a:r>
              <a:rPr lang="en">
                <a:latin typeface="Arial"/>
                <a:ea typeface="Arial"/>
                <a:cs typeface="Arial"/>
                <a:sym typeface="Arial"/>
              </a:rPr>
              <a:t>Coronavirus Aid, Relief, and Economic Security (CARES) Act (PL 116-136)</a:t>
            </a:r>
            <a:endParaRPr/>
          </a:p>
          <a:p>
            <a:pPr indent="-342900" lvl="0" marL="342900" rtl="0" algn="l">
              <a:spcBef>
                <a:spcPts val="480"/>
              </a:spcBef>
              <a:spcAft>
                <a:spcPts val="0"/>
              </a:spcAft>
              <a:buClr>
                <a:srgbClr val="4B2E83"/>
              </a:buClr>
              <a:buSzPts val="2400"/>
              <a:buChar char="&gt;"/>
            </a:pPr>
            <a:r>
              <a:rPr lang="en">
                <a:latin typeface="Arial"/>
                <a:ea typeface="Arial"/>
                <a:cs typeface="Arial"/>
                <a:sym typeface="Arial"/>
              </a:rPr>
              <a:t>Paycheck Protection Program and Health Care Enhancement Act (PL 116-139)</a:t>
            </a:r>
            <a:endParaRPr/>
          </a:p>
          <a:p>
            <a:pPr indent="-190500" lvl="0" marL="342900" rtl="0" algn="l">
              <a:spcBef>
                <a:spcPts val="480"/>
              </a:spcBef>
              <a:spcAft>
                <a:spcPts val="0"/>
              </a:spcAft>
              <a:buClr>
                <a:srgbClr val="4B2E83"/>
              </a:buClr>
              <a:buSzPts val="2400"/>
              <a:buFont typeface="Merriweather Sans"/>
              <a:buNone/>
            </a:pPr>
            <a:r>
              <a:t/>
            </a:r>
            <a:endParaRPr>
              <a:latin typeface="Arial"/>
              <a:ea typeface="Arial"/>
              <a:cs typeface="Arial"/>
              <a:sym typeface="Arial"/>
            </a:endParaRPr>
          </a:p>
          <a:p>
            <a:pPr indent="-190500" lvl="0" marL="342900" rtl="0" algn="l">
              <a:spcBef>
                <a:spcPts val="480"/>
              </a:spcBef>
              <a:spcAft>
                <a:spcPts val="0"/>
              </a:spcAft>
              <a:buClr>
                <a:srgbClr val="4B2E83"/>
              </a:buClr>
              <a:buSzPts val="2400"/>
              <a:buFont typeface="Merriweather Sans"/>
              <a:buNone/>
            </a:pPr>
            <a:r>
              <a:t/>
            </a:r>
            <a:endParaRPr>
              <a:latin typeface="Arial"/>
              <a:ea typeface="Arial"/>
              <a:cs typeface="Arial"/>
              <a:sym typeface="Arial"/>
            </a:endParaRPr>
          </a:p>
        </p:txBody>
      </p:sp>
      <p:sp>
        <p:nvSpPr>
          <p:cNvPr id="912" name="Google Shape;912;p146"/>
          <p:cNvSpPr txBox="1"/>
          <p:nvPr/>
        </p:nvSpPr>
        <p:spPr>
          <a:xfrm>
            <a:off x="671758" y="6301355"/>
            <a:ext cx="7229400" cy="330900"/>
          </a:xfrm>
          <a:prstGeom prst="rect">
            <a:avLst/>
          </a:prstGeom>
          <a:noFill/>
          <a:ln>
            <a:noFill/>
          </a:ln>
        </p:spPr>
        <p:txBody>
          <a:bodyPr anchorCtr="0" anchor="b" bIns="45700" lIns="91425" spcFirstLastPara="1" rIns="91425" wrap="square" tIns="45700">
            <a:noAutofit/>
          </a:bodyPr>
          <a:lstStyle/>
          <a:p>
            <a:pPr indent="0" lvl="0" marL="0" marR="0" rtl="0" algn="l">
              <a:lnSpc>
                <a:spcPct val="150000"/>
              </a:lnSpc>
              <a:spcBef>
                <a:spcPts val="0"/>
              </a:spcBef>
              <a:spcAft>
                <a:spcPts val="0"/>
              </a:spcAft>
              <a:buClr>
                <a:srgbClr val="4B2E83"/>
              </a:buClr>
              <a:buSzPts val="1200"/>
              <a:buFont typeface="Arial"/>
              <a:buNone/>
            </a:pPr>
            <a:r>
              <a:rPr b="1" i="0" lang="en" sz="1200" u="none" cap="none" strike="noStrike">
                <a:solidFill>
                  <a:srgbClr val="4B2E83"/>
                </a:solidFill>
                <a:latin typeface="Arial"/>
                <a:ea typeface="Arial"/>
                <a:cs typeface="Arial"/>
                <a:sym typeface="Arial"/>
              </a:rPr>
              <a:t>MRAM – Matt Gardner – PAFC </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6" name="Shape 916"/>
        <p:cNvGrpSpPr/>
        <p:nvPr/>
      </p:nvGrpSpPr>
      <p:grpSpPr>
        <a:xfrm>
          <a:off x="0" y="0"/>
          <a:ext cx="0" cy="0"/>
          <a:chOff x="0" y="0"/>
          <a:chExt cx="0" cy="0"/>
        </a:xfrm>
      </p:grpSpPr>
      <p:sp>
        <p:nvSpPr>
          <p:cNvPr id="917" name="Google Shape;917;p147"/>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4B2E83"/>
              </a:buClr>
              <a:buSzPts val="3000"/>
              <a:buNone/>
            </a:pPr>
            <a:r>
              <a:rPr lang="en">
                <a:latin typeface="Arial"/>
                <a:ea typeface="Arial"/>
                <a:cs typeface="Arial"/>
                <a:sym typeface="Arial"/>
              </a:rPr>
              <a:t>Federal Appropriations Related to COVID</a:t>
            </a:r>
            <a:endParaRPr>
              <a:latin typeface="Arial"/>
              <a:ea typeface="Arial"/>
              <a:cs typeface="Arial"/>
              <a:sym typeface="Arial"/>
            </a:endParaRPr>
          </a:p>
        </p:txBody>
      </p:sp>
      <p:sp>
        <p:nvSpPr>
          <p:cNvPr id="918" name="Google Shape;918;p147"/>
          <p:cNvSpPr txBox="1"/>
          <p:nvPr>
            <p:ph idx="2" type="body"/>
          </p:nvPr>
        </p:nvSpPr>
        <p:spPr>
          <a:xfrm>
            <a:off x="659305" y="1736725"/>
            <a:ext cx="8196300" cy="40155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4B2E83"/>
              </a:buClr>
              <a:buSzPts val="2400"/>
              <a:buNone/>
            </a:pPr>
            <a:r>
              <a:rPr lang="en">
                <a:latin typeface="Arial"/>
                <a:ea typeface="Arial"/>
                <a:cs typeface="Arial"/>
                <a:sym typeface="Arial"/>
              </a:rPr>
              <a:t>OMB has instructed federal agencies to separately track and report funding from the “Three Acts”.</a:t>
            </a:r>
            <a:endParaRPr/>
          </a:p>
          <a:p>
            <a:pPr indent="-190500" lvl="0" marL="342900" rtl="0" algn="l">
              <a:spcBef>
                <a:spcPts val="480"/>
              </a:spcBef>
              <a:spcAft>
                <a:spcPts val="0"/>
              </a:spcAft>
              <a:buClr>
                <a:srgbClr val="4B2E83"/>
              </a:buClr>
              <a:buSzPts val="2400"/>
              <a:buNone/>
            </a:pPr>
            <a:r>
              <a:t/>
            </a:r>
            <a:endParaRPr>
              <a:latin typeface="Arial"/>
              <a:ea typeface="Arial"/>
              <a:cs typeface="Arial"/>
              <a:sym typeface="Arial"/>
            </a:endParaRPr>
          </a:p>
          <a:p>
            <a:pPr indent="-342900" lvl="0" marL="342900" rtl="0" algn="l">
              <a:spcBef>
                <a:spcPts val="480"/>
              </a:spcBef>
              <a:spcAft>
                <a:spcPts val="0"/>
              </a:spcAft>
              <a:buClr>
                <a:srgbClr val="4B2E83"/>
              </a:buClr>
              <a:buSzPts val="2400"/>
              <a:buFont typeface="Merriweather Sans"/>
              <a:buChar char="&gt;"/>
            </a:pPr>
            <a:r>
              <a:rPr lang="en">
                <a:latin typeface="Arial"/>
                <a:ea typeface="Arial"/>
                <a:cs typeface="Arial"/>
                <a:sym typeface="Arial"/>
              </a:rPr>
              <a:t>UW will also track funds from the “Three Acts” because:</a:t>
            </a:r>
            <a:endParaRPr/>
          </a:p>
          <a:p>
            <a:pPr indent="-285750" lvl="1" marL="742950" rtl="0" algn="l">
              <a:spcBef>
                <a:spcPts val="400"/>
              </a:spcBef>
              <a:spcAft>
                <a:spcPts val="0"/>
              </a:spcAft>
              <a:buClr>
                <a:srgbClr val="4B2E83"/>
              </a:buClr>
              <a:buSzPts val="2000"/>
              <a:buChar char="–"/>
            </a:pPr>
            <a:r>
              <a:rPr lang="en">
                <a:latin typeface="Arial"/>
                <a:ea typeface="Arial"/>
                <a:cs typeface="Arial"/>
                <a:sym typeface="Arial"/>
              </a:rPr>
              <a:t>If federal agencies are tracking funds separately, it is prudent for UW to follow their lead.</a:t>
            </a:r>
            <a:endParaRPr/>
          </a:p>
          <a:p>
            <a:pPr indent="-285750" lvl="1" marL="742950" rtl="0" algn="l">
              <a:spcBef>
                <a:spcPts val="400"/>
              </a:spcBef>
              <a:spcAft>
                <a:spcPts val="0"/>
              </a:spcAft>
              <a:buClr>
                <a:srgbClr val="4B2E83"/>
              </a:buClr>
              <a:buSzPts val="2000"/>
              <a:buChar char="–"/>
            </a:pPr>
            <a:r>
              <a:rPr lang="en">
                <a:latin typeface="Arial"/>
                <a:ea typeface="Arial"/>
                <a:cs typeface="Arial"/>
                <a:sym typeface="Arial"/>
              </a:rPr>
              <a:t>High probability these funds are audited in the future; separate accountability is critical to preparing for an audit.</a:t>
            </a:r>
            <a:endParaRPr/>
          </a:p>
        </p:txBody>
      </p:sp>
      <p:sp>
        <p:nvSpPr>
          <p:cNvPr id="919" name="Google Shape;919;p147"/>
          <p:cNvSpPr txBox="1"/>
          <p:nvPr/>
        </p:nvSpPr>
        <p:spPr>
          <a:xfrm>
            <a:off x="671758" y="6301355"/>
            <a:ext cx="7229400" cy="330900"/>
          </a:xfrm>
          <a:prstGeom prst="rect">
            <a:avLst/>
          </a:prstGeom>
          <a:noFill/>
          <a:ln>
            <a:noFill/>
          </a:ln>
        </p:spPr>
        <p:txBody>
          <a:bodyPr anchorCtr="0" anchor="b" bIns="45700" lIns="91425" spcFirstLastPara="1" rIns="91425" wrap="square" tIns="45700">
            <a:noAutofit/>
          </a:bodyPr>
          <a:lstStyle/>
          <a:p>
            <a:pPr indent="0" lvl="0" marL="0" marR="0" rtl="0" algn="l">
              <a:lnSpc>
                <a:spcPct val="150000"/>
              </a:lnSpc>
              <a:spcBef>
                <a:spcPts val="0"/>
              </a:spcBef>
              <a:spcAft>
                <a:spcPts val="0"/>
              </a:spcAft>
              <a:buClr>
                <a:srgbClr val="4B2E83"/>
              </a:buClr>
              <a:buSzPts val="1200"/>
              <a:buFont typeface="Arial"/>
              <a:buNone/>
            </a:pPr>
            <a:r>
              <a:rPr b="1" i="0" lang="en" sz="1200" u="none" cap="none" strike="noStrike">
                <a:solidFill>
                  <a:srgbClr val="4B2E83"/>
                </a:solidFill>
                <a:latin typeface="Arial"/>
                <a:ea typeface="Arial"/>
                <a:cs typeface="Arial"/>
                <a:sym typeface="Arial"/>
              </a:rPr>
              <a:t>MRAM – Matt Gardner – PAFC </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3" name="Shape 923"/>
        <p:cNvGrpSpPr/>
        <p:nvPr/>
      </p:nvGrpSpPr>
      <p:grpSpPr>
        <a:xfrm>
          <a:off x="0" y="0"/>
          <a:ext cx="0" cy="0"/>
          <a:chOff x="0" y="0"/>
          <a:chExt cx="0" cy="0"/>
        </a:xfrm>
      </p:grpSpPr>
      <p:sp>
        <p:nvSpPr>
          <p:cNvPr id="924" name="Google Shape;924;p148"/>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4B2E83"/>
              </a:buClr>
              <a:buSzPts val="3000"/>
              <a:buNone/>
            </a:pPr>
            <a:r>
              <a:rPr lang="en">
                <a:latin typeface="Arial"/>
                <a:ea typeface="Arial"/>
                <a:cs typeface="Arial"/>
                <a:sym typeface="Arial"/>
              </a:rPr>
              <a:t>COVID Research Not Funded by the “Three Acts”</a:t>
            </a:r>
            <a:endParaRPr>
              <a:latin typeface="Arial"/>
              <a:ea typeface="Arial"/>
              <a:cs typeface="Arial"/>
              <a:sym typeface="Arial"/>
            </a:endParaRPr>
          </a:p>
        </p:txBody>
      </p:sp>
      <p:sp>
        <p:nvSpPr>
          <p:cNvPr id="925" name="Google Shape;925;p148"/>
          <p:cNvSpPr txBox="1"/>
          <p:nvPr>
            <p:ph idx="2" type="body"/>
          </p:nvPr>
        </p:nvSpPr>
        <p:spPr>
          <a:xfrm>
            <a:off x="659305" y="1736725"/>
            <a:ext cx="8196300" cy="40155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rgbClr val="4B2E83"/>
              </a:buClr>
              <a:buSzPts val="2400"/>
              <a:buFont typeface="Merriweather Sans"/>
              <a:buChar char="&gt;"/>
            </a:pPr>
            <a:r>
              <a:rPr lang="en">
                <a:latin typeface="Arial"/>
                <a:ea typeface="Arial"/>
                <a:cs typeface="Arial"/>
                <a:sym typeface="Arial"/>
              </a:rPr>
              <a:t>There may (will) be Awards which are classified as “COVID Research” that are not funded by the “Three Acts”</a:t>
            </a:r>
            <a:endParaRPr/>
          </a:p>
          <a:p>
            <a:pPr indent="-190500" lvl="0" marL="342900" rtl="0" algn="l">
              <a:spcBef>
                <a:spcPts val="480"/>
              </a:spcBef>
              <a:spcAft>
                <a:spcPts val="0"/>
              </a:spcAft>
              <a:buClr>
                <a:srgbClr val="4B2E83"/>
              </a:buClr>
              <a:buSzPts val="2400"/>
              <a:buFont typeface="Merriweather Sans"/>
              <a:buNone/>
            </a:pPr>
            <a:r>
              <a:t/>
            </a:r>
            <a:endParaRPr>
              <a:latin typeface="Arial"/>
              <a:ea typeface="Arial"/>
              <a:cs typeface="Arial"/>
              <a:sym typeface="Arial"/>
            </a:endParaRPr>
          </a:p>
          <a:p>
            <a:pPr indent="-285750" lvl="1" marL="742950" rtl="0" algn="l">
              <a:spcBef>
                <a:spcPts val="480"/>
              </a:spcBef>
              <a:spcAft>
                <a:spcPts val="0"/>
              </a:spcAft>
              <a:buClr>
                <a:srgbClr val="4B2E83"/>
              </a:buClr>
              <a:buSzPts val="2400"/>
              <a:buChar char="–"/>
            </a:pPr>
            <a:r>
              <a:rPr lang="en" sz="2400">
                <a:latin typeface="Arial"/>
                <a:ea typeface="Arial"/>
                <a:cs typeface="Arial"/>
                <a:sym typeface="Arial"/>
              </a:rPr>
              <a:t>Example: COVID research funded via a non-federal sponsor/non-federal funds</a:t>
            </a:r>
            <a:endParaRPr/>
          </a:p>
          <a:p>
            <a:pPr indent="-190500" lvl="0" marL="342900" rtl="0" algn="l">
              <a:spcBef>
                <a:spcPts val="480"/>
              </a:spcBef>
              <a:spcAft>
                <a:spcPts val="0"/>
              </a:spcAft>
              <a:buClr>
                <a:srgbClr val="4B2E83"/>
              </a:buClr>
              <a:buSzPts val="2400"/>
              <a:buFont typeface="Merriweather Sans"/>
              <a:buNone/>
            </a:pPr>
            <a:r>
              <a:t/>
            </a:r>
            <a:endParaRPr>
              <a:latin typeface="Arial"/>
              <a:ea typeface="Arial"/>
              <a:cs typeface="Arial"/>
              <a:sym typeface="Arial"/>
            </a:endParaRPr>
          </a:p>
          <a:p>
            <a:pPr indent="-342900" lvl="0" marL="342900" rtl="0" algn="l">
              <a:spcBef>
                <a:spcPts val="480"/>
              </a:spcBef>
              <a:spcAft>
                <a:spcPts val="0"/>
              </a:spcAft>
              <a:buClr>
                <a:srgbClr val="4B2E83"/>
              </a:buClr>
              <a:buSzPts val="2400"/>
              <a:buFont typeface="Merriweather Sans"/>
              <a:buChar char="&gt;"/>
            </a:pPr>
            <a:r>
              <a:rPr lang="en">
                <a:latin typeface="Arial"/>
                <a:ea typeface="Arial"/>
                <a:cs typeface="Arial"/>
                <a:sym typeface="Arial"/>
              </a:rPr>
              <a:t>UW will also track overall research related to COVID</a:t>
            </a:r>
            <a:endParaRPr/>
          </a:p>
          <a:p>
            <a:pPr indent="-190500" lvl="0" marL="342900" rtl="0" algn="l">
              <a:spcBef>
                <a:spcPts val="480"/>
              </a:spcBef>
              <a:spcAft>
                <a:spcPts val="0"/>
              </a:spcAft>
              <a:buClr>
                <a:srgbClr val="4B2E83"/>
              </a:buClr>
              <a:buSzPts val="2400"/>
              <a:buFont typeface="Merriweather Sans"/>
              <a:buNone/>
            </a:pPr>
            <a:r>
              <a:t/>
            </a:r>
            <a:endParaRPr>
              <a:latin typeface="Arial"/>
              <a:ea typeface="Arial"/>
              <a:cs typeface="Arial"/>
              <a:sym typeface="Arial"/>
            </a:endParaRPr>
          </a:p>
          <a:p>
            <a:pPr indent="-190500" lvl="0" marL="342900" rtl="0" algn="l">
              <a:spcBef>
                <a:spcPts val="480"/>
              </a:spcBef>
              <a:spcAft>
                <a:spcPts val="0"/>
              </a:spcAft>
              <a:buClr>
                <a:srgbClr val="4B2E83"/>
              </a:buClr>
              <a:buSzPts val="2400"/>
              <a:buFont typeface="Merriweather Sans"/>
              <a:buNone/>
            </a:pPr>
            <a:r>
              <a:t/>
            </a:r>
            <a:endParaRPr>
              <a:latin typeface="Arial"/>
              <a:ea typeface="Arial"/>
              <a:cs typeface="Arial"/>
              <a:sym typeface="Arial"/>
            </a:endParaRPr>
          </a:p>
        </p:txBody>
      </p:sp>
      <p:sp>
        <p:nvSpPr>
          <p:cNvPr id="926" name="Google Shape;926;p148"/>
          <p:cNvSpPr txBox="1"/>
          <p:nvPr/>
        </p:nvSpPr>
        <p:spPr>
          <a:xfrm>
            <a:off x="671758" y="6301355"/>
            <a:ext cx="7229400" cy="330900"/>
          </a:xfrm>
          <a:prstGeom prst="rect">
            <a:avLst/>
          </a:prstGeom>
          <a:noFill/>
          <a:ln>
            <a:noFill/>
          </a:ln>
        </p:spPr>
        <p:txBody>
          <a:bodyPr anchorCtr="0" anchor="b" bIns="45700" lIns="91425" spcFirstLastPara="1" rIns="91425" wrap="square" tIns="45700">
            <a:noAutofit/>
          </a:bodyPr>
          <a:lstStyle/>
          <a:p>
            <a:pPr indent="0" lvl="0" marL="0" marR="0" rtl="0" algn="l">
              <a:lnSpc>
                <a:spcPct val="150000"/>
              </a:lnSpc>
              <a:spcBef>
                <a:spcPts val="0"/>
              </a:spcBef>
              <a:spcAft>
                <a:spcPts val="0"/>
              </a:spcAft>
              <a:buClr>
                <a:srgbClr val="4B2E83"/>
              </a:buClr>
              <a:buSzPts val="1200"/>
              <a:buFont typeface="Arial"/>
              <a:buNone/>
            </a:pPr>
            <a:r>
              <a:rPr b="1" i="0" lang="en" sz="1200" u="none" cap="none" strike="noStrike">
                <a:solidFill>
                  <a:srgbClr val="4B2E83"/>
                </a:solidFill>
                <a:latin typeface="Arial"/>
                <a:ea typeface="Arial"/>
                <a:cs typeface="Arial"/>
                <a:sym typeface="Arial"/>
              </a:rPr>
              <a:t>MRAM – Matt Gardner – PAFC </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0" name="Shape 930"/>
        <p:cNvGrpSpPr/>
        <p:nvPr/>
      </p:nvGrpSpPr>
      <p:grpSpPr>
        <a:xfrm>
          <a:off x="0" y="0"/>
          <a:ext cx="0" cy="0"/>
          <a:chOff x="0" y="0"/>
          <a:chExt cx="0" cy="0"/>
        </a:xfrm>
      </p:grpSpPr>
      <p:sp>
        <p:nvSpPr>
          <p:cNvPr id="931" name="Google Shape;931;p149"/>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4B2E83"/>
              </a:buClr>
              <a:buSzPts val="3000"/>
              <a:buNone/>
            </a:pPr>
            <a:r>
              <a:rPr lang="en">
                <a:latin typeface="Arial"/>
                <a:ea typeface="Arial"/>
                <a:cs typeface="Arial"/>
                <a:sym typeface="Arial"/>
              </a:rPr>
              <a:t>Update of GCA actions for Tracking CARES and/or COVID funding</a:t>
            </a:r>
            <a:endParaRPr/>
          </a:p>
        </p:txBody>
      </p:sp>
      <p:sp>
        <p:nvSpPr>
          <p:cNvPr id="932" name="Google Shape;932;p149"/>
          <p:cNvSpPr txBox="1"/>
          <p:nvPr>
            <p:ph idx="2" type="body"/>
          </p:nvPr>
        </p:nvSpPr>
        <p:spPr>
          <a:xfrm>
            <a:off x="659305" y="1736725"/>
            <a:ext cx="8196300" cy="4015500"/>
          </a:xfrm>
          <a:prstGeom prst="rect">
            <a:avLst/>
          </a:prstGeom>
          <a:noFill/>
          <a:ln>
            <a:noFill/>
          </a:ln>
        </p:spPr>
        <p:txBody>
          <a:bodyPr anchorCtr="0" anchor="t" bIns="45700" lIns="91425" spcFirstLastPara="1" rIns="91425" wrap="square" tIns="45700">
            <a:noAutofit/>
          </a:bodyPr>
          <a:lstStyle/>
          <a:p>
            <a:pPr indent="-342900" lvl="0" marL="342900" rtl="0" algn="l">
              <a:lnSpc>
                <a:spcPct val="80000"/>
              </a:lnSpc>
              <a:spcBef>
                <a:spcPts val="0"/>
              </a:spcBef>
              <a:spcAft>
                <a:spcPts val="0"/>
              </a:spcAft>
              <a:buClr>
                <a:srgbClr val="4B2E83"/>
              </a:buClr>
              <a:buSzPts val="2220"/>
              <a:buFont typeface="Merriweather Sans"/>
              <a:buChar char="&gt;"/>
            </a:pPr>
            <a:r>
              <a:rPr lang="en" sz="2220">
                <a:latin typeface="Arial"/>
                <a:ea typeface="Arial"/>
                <a:cs typeface="Arial"/>
                <a:sym typeface="Arial"/>
              </a:rPr>
              <a:t>Last month, GCA reviewed Notice of Awards and applicable documentation and took the following actions:</a:t>
            </a:r>
            <a:endParaRPr/>
          </a:p>
          <a:p>
            <a:pPr indent="-285750" lvl="1" marL="742950" rtl="0" algn="l">
              <a:lnSpc>
                <a:spcPct val="80000"/>
              </a:lnSpc>
              <a:spcBef>
                <a:spcPts val="370"/>
              </a:spcBef>
              <a:spcAft>
                <a:spcPts val="0"/>
              </a:spcAft>
              <a:buClr>
                <a:srgbClr val="4B2E83"/>
              </a:buClr>
              <a:buSzPts val="1850"/>
              <a:buChar char="–"/>
            </a:pPr>
            <a:r>
              <a:rPr lang="en" sz="1850">
                <a:latin typeface="Arial"/>
                <a:ea typeface="Arial"/>
                <a:cs typeface="Arial"/>
                <a:sym typeface="Arial"/>
              </a:rPr>
              <a:t>Activated Grant Control Flags for Awards with “Three Acts” or COVID funding</a:t>
            </a:r>
            <a:endParaRPr/>
          </a:p>
          <a:p>
            <a:pPr indent="-285750" lvl="1" marL="742950" rtl="0" algn="l">
              <a:lnSpc>
                <a:spcPct val="80000"/>
              </a:lnSpc>
              <a:spcBef>
                <a:spcPts val="370"/>
              </a:spcBef>
              <a:spcAft>
                <a:spcPts val="0"/>
              </a:spcAft>
              <a:buClr>
                <a:srgbClr val="4B2E83"/>
              </a:buClr>
              <a:buSzPts val="1850"/>
              <a:buChar char="–"/>
            </a:pPr>
            <a:r>
              <a:rPr lang="en" sz="1850">
                <a:latin typeface="Arial"/>
                <a:ea typeface="Arial"/>
                <a:cs typeface="Arial"/>
                <a:sym typeface="Arial"/>
              </a:rPr>
              <a:t>Set up sub budgets, when applicable, in order to ensure separate accountability for funding under the “Three Acts”.</a:t>
            </a:r>
            <a:endParaRPr/>
          </a:p>
          <a:p>
            <a:pPr indent="-168275" lvl="1" marL="742950" rtl="0" algn="l">
              <a:lnSpc>
                <a:spcPct val="80000"/>
              </a:lnSpc>
              <a:spcBef>
                <a:spcPts val="370"/>
              </a:spcBef>
              <a:spcAft>
                <a:spcPts val="0"/>
              </a:spcAft>
              <a:buClr>
                <a:srgbClr val="4B2E83"/>
              </a:buClr>
              <a:buSzPts val="1850"/>
              <a:buNone/>
            </a:pPr>
            <a:r>
              <a:t/>
            </a:r>
            <a:endParaRPr sz="1850">
              <a:latin typeface="Arial"/>
              <a:ea typeface="Arial"/>
              <a:cs typeface="Arial"/>
              <a:sym typeface="Arial"/>
            </a:endParaRPr>
          </a:p>
          <a:p>
            <a:pPr indent="-342900" lvl="0" marL="342900" rtl="0" algn="l">
              <a:lnSpc>
                <a:spcPct val="80000"/>
              </a:lnSpc>
              <a:spcBef>
                <a:spcPts val="444"/>
              </a:spcBef>
              <a:spcAft>
                <a:spcPts val="0"/>
              </a:spcAft>
              <a:buClr>
                <a:srgbClr val="4B2E83"/>
              </a:buClr>
              <a:buSzPts val="2220"/>
              <a:buFont typeface="Merriweather Sans"/>
              <a:buChar char="&gt;"/>
            </a:pPr>
            <a:r>
              <a:rPr lang="en" sz="2220">
                <a:latin typeface="Arial"/>
                <a:ea typeface="Arial"/>
                <a:cs typeface="Arial"/>
                <a:sym typeface="Arial"/>
              </a:rPr>
              <a:t>Going forward – GCA will continue to review all incoming Notice of Awards to determine if GCFs or sub budgets are required.</a:t>
            </a:r>
            <a:endParaRPr/>
          </a:p>
          <a:p>
            <a:pPr indent="-201930" lvl="0" marL="342900" rtl="0" algn="l">
              <a:lnSpc>
                <a:spcPct val="80000"/>
              </a:lnSpc>
              <a:spcBef>
                <a:spcPts val="444"/>
              </a:spcBef>
              <a:spcAft>
                <a:spcPts val="0"/>
              </a:spcAft>
              <a:buClr>
                <a:srgbClr val="4B2E83"/>
              </a:buClr>
              <a:buSzPts val="2220"/>
              <a:buFont typeface="Merriweather Sans"/>
              <a:buNone/>
            </a:pPr>
            <a:r>
              <a:t/>
            </a:r>
            <a:endParaRPr sz="2220">
              <a:latin typeface="Arial"/>
              <a:ea typeface="Arial"/>
              <a:cs typeface="Arial"/>
              <a:sym typeface="Arial"/>
            </a:endParaRPr>
          </a:p>
          <a:p>
            <a:pPr indent="-342900" lvl="0" marL="342900" rtl="0" algn="l">
              <a:lnSpc>
                <a:spcPct val="80000"/>
              </a:lnSpc>
              <a:spcBef>
                <a:spcPts val="444"/>
              </a:spcBef>
              <a:spcAft>
                <a:spcPts val="0"/>
              </a:spcAft>
              <a:buClr>
                <a:srgbClr val="4B2E83"/>
              </a:buClr>
              <a:buSzPts val="2220"/>
              <a:buFont typeface="Merriweather Sans"/>
              <a:buChar char="&gt;"/>
            </a:pPr>
            <a:r>
              <a:rPr lang="en" sz="2220">
                <a:latin typeface="Arial"/>
                <a:ea typeface="Arial"/>
                <a:cs typeface="Arial"/>
                <a:sym typeface="Arial"/>
              </a:rPr>
              <a:t>GCA will notify campus units if a sub budget is required to separately track funding.</a:t>
            </a:r>
            <a:endParaRPr/>
          </a:p>
        </p:txBody>
      </p:sp>
      <p:sp>
        <p:nvSpPr>
          <p:cNvPr id="933" name="Google Shape;933;p149"/>
          <p:cNvSpPr txBox="1"/>
          <p:nvPr/>
        </p:nvSpPr>
        <p:spPr>
          <a:xfrm>
            <a:off x="671758" y="6301355"/>
            <a:ext cx="7229400" cy="330900"/>
          </a:xfrm>
          <a:prstGeom prst="rect">
            <a:avLst/>
          </a:prstGeom>
          <a:noFill/>
          <a:ln>
            <a:noFill/>
          </a:ln>
        </p:spPr>
        <p:txBody>
          <a:bodyPr anchorCtr="0" anchor="b" bIns="45700" lIns="91425" spcFirstLastPara="1" rIns="91425" wrap="square" tIns="45700">
            <a:noAutofit/>
          </a:bodyPr>
          <a:lstStyle/>
          <a:p>
            <a:pPr indent="0" lvl="0" marL="0" marR="0" rtl="0" algn="l">
              <a:lnSpc>
                <a:spcPct val="150000"/>
              </a:lnSpc>
              <a:spcBef>
                <a:spcPts val="0"/>
              </a:spcBef>
              <a:spcAft>
                <a:spcPts val="0"/>
              </a:spcAft>
              <a:buClr>
                <a:srgbClr val="4B2E83"/>
              </a:buClr>
              <a:buSzPts val="1200"/>
              <a:buFont typeface="Arial"/>
              <a:buNone/>
            </a:pPr>
            <a:r>
              <a:rPr b="1" i="0" lang="en" sz="1200" u="none" cap="none" strike="noStrike">
                <a:solidFill>
                  <a:srgbClr val="4B2E83"/>
                </a:solidFill>
                <a:latin typeface="Arial"/>
                <a:ea typeface="Arial"/>
                <a:cs typeface="Arial"/>
                <a:sym typeface="Arial"/>
              </a:rPr>
              <a:t>MRAM – Matt Gardner – PAFC </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7" name="Shape 937"/>
        <p:cNvGrpSpPr/>
        <p:nvPr/>
      </p:nvGrpSpPr>
      <p:grpSpPr>
        <a:xfrm>
          <a:off x="0" y="0"/>
          <a:ext cx="0" cy="0"/>
          <a:chOff x="0" y="0"/>
          <a:chExt cx="0" cy="0"/>
        </a:xfrm>
      </p:grpSpPr>
      <p:sp>
        <p:nvSpPr>
          <p:cNvPr id="938" name="Google Shape;938;p150"/>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4B2E83"/>
              </a:buClr>
              <a:buSzPts val="4000"/>
              <a:buNone/>
            </a:pPr>
            <a:r>
              <a:rPr lang="en" sz="4000">
                <a:latin typeface="Arial"/>
                <a:ea typeface="Arial"/>
                <a:cs typeface="Arial"/>
                <a:sym typeface="Arial"/>
              </a:rPr>
              <a:t>Questions</a:t>
            </a:r>
            <a:endParaRPr sz="4000">
              <a:latin typeface="Arial"/>
              <a:ea typeface="Arial"/>
              <a:cs typeface="Arial"/>
              <a:sym typeface="Arial"/>
            </a:endParaRPr>
          </a:p>
        </p:txBody>
      </p:sp>
      <p:sp>
        <p:nvSpPr>
          <p:cNvPr id="939" name="Google Shape;939;p150"/>
          <p:cNvSpPr txBox="1"/>
          <p:nvPr>
            <p:ph idx="2" type="body"/>
          </p:nvPr>
        </p:nvSpPr>
        <p:spPr>
          <a:xfrm>
            <a:off x="659305" y="1736725"/>
            <a:ext cx="8196300" cy="40155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rgbClr val="4B2E83"/>
              </a:buClr>
              <a:buSzPts val="3200"/>
              <a:buChar char="&gt;"/>
            </a:pPr>
            <a:r>
              <a:rPr lang="en" sz="3200">
                <a:latin typeface="Arial"/>
                <a:ea typeface="Arial"/>
                <a:cs typeface="Arial"/>
                <a:sym typeface="Arial"/>
              </a:rPr>
              <a:t>Grant and Contract Accounting</a:t>
            </a:r>
            <a:endParaRPr/>
          </a:p>
          <a:p>
            <a:pPr indent="-285750" lvl="1" marL="742950" rtl="0" algn="l">
              <a:spcBef>
                <a:spcPts val="560"/>
              </a:spcBef>
              <a:spcAft>
                <a:spcPts val="0"/>
              </a:spcAft>
              <a:buClr>
                <a:srgbClr val="4B2E83"/>
              </a:buClr>
              <a:buSzPts val="2800"/>
              <a:buChar char="–"/>
            </a:pPr>
            <a:r>
              <a:rPr lang="en" sz="2800" u="sng">
                <a:solidFill>
                  <a:schemeClr val="hlink"/>
                </a:solidFill>
                <a:latin typeface="Arial"/>
                <a:ea typeface="Arial"/>
                <a:cs typeface="Arial"/>
                <a:sym typeface="Arial"/>
                <a:hlinkClick r:id="rId3"/>
              </a:rPr>
              <a:t>gcahelp@uw.edu</a:t>
            </a:r>
            <a:endParaRPr sz="2800">
              <a:latin typeface="Arial"/>
              <a:ea typeface="Arial"/>
              <a:cs typeface="Arial"/>
              <a:sym typeface="Arial"/>
            </a:endParaRPr>
          </a:p>
          <a:p>
            <a:pPr indent="-285750" lvl="1" marL="742950" rtl="0" algn="l">
              <a:spcBef>
                <a:spcPts val="560"/>
              </a:spcBef>
              <a:spcAft>
                <a:spcPts val="0"/>
              </a:spcAft>
              <a:buClr>
                <a:srgbClr val="4B2E83"/>
              </a:buClr>
              <a:buSzPts val="2800"/>
              <a:buChar char="–"/>
            </a:pPr>
            <a:r>
              <a:rPr lang="en" sz="2800" u="sng">
                <a:solidFill>
                  <a:schemeClr val="hlink"/>
                </a:solidFill>
                <a:latin typeface="Arial"/>
                <a:ea typeface="Arial"/>
                <a:cs typeface="Arial"/>
                <a:sym typeface="Arial"/>
                <a:hlinkClick r:id="rId4"/>
              </a:rPr>
              <a:t>https://finance.uw.edu/gca/gca-home</a:t>
            </a:r>
            <a:endParaRPr sz="2800">
              <a:latin typeface="Arial"/>
              <a:ea typeface="Arial"/>
              <a:cs typeface="Arial"/>
              <a:sym typeface="Arial"/>
            </a:endParaRPr>
          </a:p>
          <a:p>
            <a:pPr indent="-158750" lvl="1" marL="742950" rtl="0" algn="l">
              <a:spcBef>
                <a:spcPts val="400"/>
              </a:spcBef>
              <a:spcAft>
                <a:spcPts val="0"/>
              </a:spcAft>
              <a:buClr>
                <a:srgbClr val="4B2E83"/>
              </a:buClr>
              <a:buSzPts val="2000"/>
              <a:buNone/>
            </a:pPr>
            <a:r>
              <a:t/>
            </a:r>
            <a:endParaRPr>
              <a:latin typeface="Arial"/>
              <a:ea typeface="Arial"/>
              <a:cs typeface="Arial"/>
              <a:sym typeface="Arial"/>
            </a:endParaRPr>
          </a:p>
          <a:p>
            <a:pPr indent="-209550" lvl="1" marL="742950" rtl="0" algn="l">
              <a:spcBef>
                <a:spcPts val="240"/>
              </a:spcBef>
              <a:spcAft>
                <a:spcPts val="0"/>
              </a:spcAft>
              <a:buClr>
                <a:srgbClr val="4B2E83"/>
              </a:buClr>
              <a:buSzPts val="1200"/>
              <a:buNone/>
            </a:pPr>
            <a:r>
              <a:t/>
            </a:r>
            <a:endParaRPr sz="1200">
              <a:latin typeface="Arial"/>
              <a:ea typeface="Arial"/>
              <a:cs typeface="Arial"/>
              <a:sym typeface="Arial"/>
            </a:endParaRPr>
          </a:p>
          <a:p>
            <a:pPr indent="-209550" lvl="1" marL="742950" rtl="0" algn="l">
              <a:spcBef>
                <a:spcPts val="240"/>
              </a:spcBef>
              <a:spcAft>
                <a:spcPts val="0"/>
              </a:spcAft>
              <a:buClr>
                <a:srgbClr val="4B2E83"/>
              </a:buClr>
              <a:buSzPts val="1200"/>
              <a:buNone/>
            </a:pPr>
            <a:r>
              <a:t/>
            </a:r>
            <a:endParaRPr sz="1200">
              <a:latin typeface="Arial"/>
              <a:ea typeface="Arial"/>
              <a:cs typeface="Arial"/>
              <a:sym typeface="Arial"/>
            </a:endParaRPr>
          </a:p>
          <a:p>
            <a:pPr indent="-158750" lvl="1" marL="742950" rtl="0" algn="l">
              <a:spcBef>
                <a:spcPts val="400"/>
              </a:spcBef>
              <a:spcAft>
                <a:spcPts val="0"/>
              </a:spcAft>
              <a:buClr>
                <a:srgbClr val="4B2E83"/>
              </a:buClr>
              <a:buSzPts val="2000"/>
              <a:buNone/>
            </a:pPr>
            <a:r>
              <a:t/>
            </a:r>
            <a:endParaRPr>
              <a:latin typeface="Arial"/>
              <a:ea typeface="Arial"/>
              <a:cs typeface="Arial"/>
              <a:sym typeface="Arial"/>
            </a:endParaRPr>
          </a:p>
          <a:p>
            <a:pPr indent="-190500" lvl="0" marL="342900" rtl="0" algn="l">
              <a:spcBef>
                <a:spcPts val="480"/>
              </a:spcBef>
              <a:spcAft>
                <a:spcPts val="0"/>
              </a:spcAft>
              <a:buClr>
                <a:srgbClr val="4B2E83"/>
              </a:buClr>
              <a:buSzPts val="2400"/>
              <a:buNone/>
            </a:pPr>
            <a:r>
              <a:t/>
            </a:r>
            <a:endParaRPr>
              <a:latin typeface="Arial"/>
              <a:ea typeface="Arial"/>
              <a:cs typeface="Arial"/>
              <a:sym typeface="Arial"/>
            </a:endParaRPr>
          </a:p>
        </p:txBody>
      </p:sp>
      <p:sp>
        <p:nvSpPr>
          <p:cNvPr id="940" name="Google Shape;940;p150"/>
          <p:cNvSpPr txBox="1"/>
          <p:nvPr/>
        </p:nvSpPr>
        <p:spPr>
          <a:xfrm>
            <a:off x="671758" y="6301355"/>
            <a:ext cx="7229400" cy="330900"/>
          </a:xfrm>
          <a:prstGeom prst="rect">
            <a:avLst/>
          </a:prstGeom>
          <a:noFill/>
          <a:ln>
            <a:noFill/>
          </a:ln>
        </p:spPr>
        <p:txBody>
          <a:bodyPr anchorCtr="0" anchor="b" bIns="45700" lIns="91425" spcFirstLastPara="1" rIns="91425" wrap="square" tIns="45700">
            <a:noAutofit/>
          </a:bodyPr>
          <a:lstStyle/>
          <a:p>
            <a:pPr indent="0" lvl="0" marL="0" marR="0" rtl="0" algn="l">
              <a:lnSpc>
                <a:spcPct val="150000"/>
              </a:lnSpc>
              <a:spcBef>
                <a:spcPts val="0"/>
              </a:spcBef>
              <a:spcAft>
                <a:spcPts val="0"/>
              </a:spcAft>
              <a:buClr>
                <a:srgbClr val="4B2E83"/>
              </a:buClr>
              <a:buSzPts val="1200"/>
              <a:buFont typeface="Arial"/>
              <a:buNone/>
            </a:pPr>
            <a:r>
              <a:rPr b="1" i="0" lang="en" sz="1200" u="none" cap="none" strike="noStrike">
                <a:solidFill>
                  <a:srgbClr val="4B2E83"/>
                </a:solidFill>
                <a:latin typeface="Arial"/>
                <a:ea typeface="Arial"/>
                <a:cs typeface="Arial"/>
                <a:sym typeface="Arial"/>
              </a:rPr>
              <a:t>MRAM – Matt Gardner – PAFC</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4" name="Shape 944"/>
        <p:cNvGrpSpPr/>
        <p:nvPr/>
      </p:nvGrpSpPr>
      <p:grpSpPr>
        <a:xfrm>
          <a:off x="0" y="0"/>
          <a:ext cx="0" cy="0"/>
          <a:chOff x="0" y="0"/>
          <a:chExt cx="0" cy="0"/>
        </a:xfrm>
      </p:grpSpPr>
      <p:sp>
        <p:nvSpPr>
          <p:cNvPr id="945" name="Google Shape;945;p151"/>
          <p:cNvSpPr txBox="1"/>
          <p:nvPr>
            <p:ph idx="1" type="body"/>
          </p:nvPr>
        </p:nvSpPr>
        <p:spPr>
          <a:xfrm>
            <a:off x="692029" y="1868863"/>
            <a:ext cx="6972300" cy="1593000"/>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accent3"/>
              </a:buClr>
              <a:buSzPts val="1063"/>
              <a:buFont typeface="Arial"/>
              <a:buNone/>
            </a:pPr>
            <a:r>
              <a:rPr lang="en" sz="4250">
                <a:latin typeface="Open Sans"/>
                <a:ea typeface="Open Sans"/>
                <a:cs typeface="Open Sans"/>
                <a:sym typeface="Open Sans"/>
              </a:rPr>
              <a:t>GCA Updates</a:t>
            </a:r>
            <a:endParaRPr sz="3500"/>
          </a:p>
        </p:txBody>
      </p:sp>
      <p:sp>
        <p:nvSpPr>
          <p:cNvPr id="946" name="Google Shape;946;p151"/>
          <p:cNvSpPr txBox="1"/>
          <p:nvPr/>
        </p:nvSpPr>
        <p:spPr>
          <a:xfrm>
            <a:off x="692029" y="3675001"/>
            <a:ext cx="6656700" cy="18126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FFFFFF"/>
              </a:buClr>
              <a:buSzPts val="500"/>
              <a:buFont typeface="Arial"/>
              <a:buNone/>
            </a:pPr>
            <a:r>
              <a:rPr b="0" i="0" lang="en" sz="2000" u="none" cap="none" strike="noStrike">
                <a:solidFill>
                  <a:srgbClr val="FFFFFF"/>
                </a:solidFill>
                <a:latin typeface="Open Sans"/>
                <a:ea typeface="Open Sans"/>
                <a:cs typeface="Open Sans"/>
                <a:sym typeface="Open Sans"/>
              </a:rPr>
              <a:t>December 2020 MRAM</a:t>
            </a:r>
            <a:endParaRPr/>
          </a:p>
          <a:p>
            <a:pPr indent="0" lvl="0" marL="0" marR="0" rtl="0" algn="l">
              <a:lnSpc>
                <a:spcPct val="100000"/>
              </a:lnSpc>
              <a:spcBef>
                <a:spcPts val="0"/>
              </a:spcBef>
              <a:spcAft>
                <a:spcPts val="0"/>
              </a:spcAft>
              <a:buClr>
                <a:srgbClr val="FFFFFF"/>
              </a:buClr>
              <a:buSzPts val="500"/>
              <a:buFont typeface="Arial"/>
              <a:buNone/>
            </a:pPr>
            <a:r>
              <a:rPr b="0" i="0" lang="en" sz="2000" u="none" cap="none" strike="noStrike">
                <a:solidFill>
                  <a:srgbClr val="FFFFFF"/>
                </a:solidFill>
                <a:latin typeface="Open Sans"/>
                <a:ea typeface="Open Sans"/>
                <a:cs typeface="Open Sans"/>
                <a:sym typeface="Open Sans"/>
              </a:rPr>
              <a:t>Liz Lee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320"/>
              </a:spcBef>
              <a:spcAft>
                <a:spcPts val="0"/>
              </a:spcAft>
              <a:buClr>
                <a:srgbClr val="FFFFFF"/>
              </a:buClr>
              <a:buSzPts val="35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1" name="Shape 951"/>
        <p:cNvGrpSpPr/>
        <p:nvPr/>
      </p:nvGrpSpPr>
      <p:grpSpPr>
        <a:xfrm>
          <a:off x="0" y="0"/>
          <a:ext cx="0" cy="0"/>
          <a:chOff x="0" y="0"/>
          <a:chExt cx="0" cy="0"/>
        </a:xfrm>
      </p:grpSpPr>
      <p:sp>
        <p:nvSpPr>
          <p:cNvPr id="952" name="Google Shape;952;p152"/>
          <p:cNvSpPr txBox="1"/>
          <p:nvPr>
            <p:ph idx="1" type="body"/>
          </p:nvPr>
        </p:nvSpPr>
        <p:spPr>
          <a:xfrm>
            <a:off x="671757" y="371510"/>
            <a:ext cx="8184600" cy="992100"/>
          </a:xfrm>
          <a:prstGeom prst="rect">
            <a:avLst/>
          </a:prstGeom>
          <a:noFill/>
          <a:ln>
            <a:noFill/>
          </a:ln>
        </p:spPr>
        <p:txBody>
          <a:bodyPr anchorCtr="0" anchor="b" bIns="91425" lIns="91425" spcFirstLastPara="1" rIns="91425" wrap="square" tIns="91425">
            <a:noAutofit/>
          </a:bodyPr>
          <a:lstStyle/>
          <a:p>
            <a:pPr indent="0" lvl="0" marL="0" rtl="0" algn="l">
              <a:lnSpc>
                <a:spcPct val="90000"/>
              </a:lnSpc>
              <a:spcBef>
                <a:spcPts val="600"/>
              </a:spcBef>
              <a:spcAft>
                <a:spcPts val="0"/>
              </a:spcAft>
              <a:buSzPts val="3000"/>
              <a:buNone/>
            </a:pPr>
            <a:r>
              <a:rPr lang="en"/>
              <a:t>New! GCA Receiving NCE/TBE’s Notification</a:t>
            </a:r>
            <a:endParaRPr/>
          </a:p>
        </p:txBody>
      </p:sp>
      <p:sp>
        <p:nvSpPr>
          <p:cNvPr id="953" name="Google Shape;953;p152"/>
          <p:cNvSpPr txBox="1"/>
          <p:nvPr>
            <p:ph idx="2" type="body"/>
          </p:nvPr>
        </p:nvSpPr>
        <p:spPr>
          <a:xfrm>
            <a:off x="659305" y="1508125"/>
            <a:ext cx="3024600" cy="4015500"/>
          </a:xfrm>
          <a:prstGeom prst="rect">
            <a:avLst/>
          </a:prstGeom>
          <a:noFill/>
          <a:ln>
            <a:noFill/>
          </a:ln>
        </p:spPr>
        <p:txBody>
          <a:bodyPr anchorCtr="0" anchor="t" bIns="91425" lIns="91425" spcFirstLastPara="1" rIns="91425" wrap="square" tIns="91425">
            <a:noAutofit/>
          </a:bodyPr>
          <a:lstStyle/>
          <a:p>
            <a:pPr indent="0" lvl="0" marL="457200" marR="0" rtl="0" algn="l">
              <a:lnSpc>
                <a:spcPct val="100000"/>
              </a:lnSpc>
              <a:spcBef>
                <a:spcPts val="480"/>
              </a:spcBef>
              <a:spcAft>
                <a:spcPts val="0"/>
              </a:spcAft>
              <a:buSzPts val="2400"/>
              <a:buNone/>
            </a:pPr>
            <a:r>
              <a:t/>
            </a:r>
            <a:endParaRPr sz="2300"/>
          </a:p>
          <a:p>
            <a:pPr indent="0" lvl="0" marL="914400" marR="0" rtl="0" algn="l">
              <a:lnSpc>
                <a:spcPct val="100000"/>
              </a:lnSpc>
              <a:spcBef>
                <a:spcPts val="480"/>
              </a:spcBef>
              <a:spcAft>
                <a:spcPts val="0"/>
              </a:spcAft>
              <a:buSzPts val="2400"/>
              <a:buNone/>
            </a:pPr>
            <a:r>
              <a:t/>
            </a:r>
            <a:endParaRPr sz="1900"/>
          </a:p>
        </p:txBody>
      </p:sp>
      <p:pic>
        <p:nvPicPr>
          <p:cNvPr id="954" name="Google Shape;954;p152"/>
          <p:cNvPicPr preferRelativeResize="0"/>
          <p:nvPr/>
        </p:nvPicPr>
        <p:blipFill rotWithShape="1">
          <a:blip r:embed="rId3">
            <a:alphaModFix/>
          </a:blip>
          <a:srcRect b="0" l="0" r="0" t="0"/>
          <a:stretch/>
        </p:blipFill>
        <p:spPr>
          <a:xfrm>
            <a:off x="4870938" y="1618451"/>
            <a:ext cx="3897639" cy="4015500"/>
          </a:xfrm>
          <a:prstGeom prst="rect">
            <a:avLst/>
          </a:prstGeom>
          <a:noFill/>
          <a:ln>
            <a:noFill/>
          </a:ln>
        </p:spPr>
      </p:pic>
      <p:sp>
        <p:nvSpPr>
          <p:cNvPr id="955" name="Google Shape;955;p152"/>
          <p:cNvSpPr/>
          <p:nvPr/>
        </p:nvSpPr>
        <p:spPr>
          <a:xfrm>
            <a:off x="501162" y="1917666"/>
            <a:ext cx="3771900" cy="4539600"/>
          </a:xfrm>
          <a:prstGeom prst="rect">
            <a:avLst/>
          </a:prstGeom>
          <a:noFill/>
          <a:ln>
            <a:noFill/>
          </a:ln>
        </p:spPr>
        <p:txBody>
          <a:bodyPr anchorCtr="0" anchor="t" bIns="45700" lIns="91425" spcFirstLastPara="1" rIns="91425" wrap="square" tIns="45700">
            <a:noAutofit/>
          </a:bodyPr>
          <a:lstStyle/>
          <a:p>
            <a:pPr indent="-285750" lvl="0" marL="285750" marR="0" rtl="0" algn="l">
              <a:lnSpc>
                <a:spcPct val="100000"/>
              </a:lnSpc>
              <a:spcBef>
                <a:spcPts val="0"/>
              </a:spcBef>
              <a:spcAft>
                <a:spcPts val="0"/>
              </a:spcAft>
              <a:buClr>
                <a:srgbClr val="000000"/>
              </a:buClr>
              <a:buSzPts val="1800"/>
              <a:buFont typeface="Arial"/>
              <a:buChar char="•"/>
            </a:pPr>
            <a:r>
              <a:rPr b="0" i="0" lang="en" sz="1800" u="none" cap="none" strike="noStrike">
                <a:solidFill>
                  <a:srgbClr val="000000"/>
                </a:solidFill>
                <a:latin typeface="Open Sans"/>
                <a:ea typeface="Open Sans"/>
                <a:cs typeface="Open Sans"/>
                <a:sym typeface="Open Sans"/>
              </a:rPr>
              <a:t>GCA and OSP are working together on No Cost Extension and Temporary Budget Extension Requests</a:t>
            </a:r>
            <a:endParaRPr/>
          </a:p>
          <a:p>
            <a:pPr indent="-285750" lvl="0" marL="285750" marR="0" rtl="0" algn="l">
              <a:lnSpc>
                <a:spcPct val="100000"/>
              </a:lnSpc>
              <a:spcBef>
                <a:spcPts val="0"/>
              </a:spcBef>
              <a:spcAft>
                <a:spcPts val="0"/>
              </a:spcAft>
              <a:buClr>
                <a:srgbClr val="000000"/>
              </a:buClr>
              <a:buSzPts val="1800"/>
              <a:buFont typeface="Arial"/>
              <a:buChar char="•"/>
            </a:pPr>
            <a:r>
              <a:rPr b="0" i="0" lang="en" sz="1800" u="none" cap="none" strike="noStrike">
                <a:solidFill>
                  <a:srgbClr val="000000"/>
                </a:solidFill>
                <a:latin typeface="Open Sans"/>
                <a:ea typeface="Open Sans"/>
                <a:cs typeface="Open Sans"/>
                <a:sym typeface="Open Sans"/>
              </a:rPr>
              <a:t>GCA is now cc’d on requests</a:t>
            </a:r>
            <a:endParaRPr/>
          </a:p>
          <a:p>
            <a:pPr indent="-285750" lvl="0" marL="285750" marR="0" rtl="0" algn="l">
              <a:lnSpc>
                <a:spcPct val="100000"/>
              </a:lnSpc>
              <a:spcBef>
                <a:spcPts val="0"/>
              </a:spcBef>
              <a:spcAft>
                <a:spcPts val="0"/>
              </a:spcAft>
              <a:buClr>
                <a:srgbClr val="000000"/>
              </a:buClr>
              <a:buSzPts val="1800"/>
              <a:buFont typeface="Arial"/>
              <a:buChar char="•"/>
            </a:pPr>
            <a:r>
              <a:rPr b="0" i="0" lang="en" sz="1800" u="none" cap="none" strike="noStrike">
                <a:solidFill>
                  <a:srgbClr val="000000"/>
                </a:solidFill>
                <a:latin typeface="Open Sans"/>
                <a:ea typeface="Open Sans"/>
                <a:cs typeface="Open Sans"/>
                <a:sym typeface="Open Sans"/>
              </a:rPr>
              <a:t>Gives us an idea of what to expect</a:t>
            </a:r>
            <a:endParaRPr/>
          </a:p>
          <a:p>
            <a:pPr indent="-285750" lvl="0" marL="285750" marR="0" rtl="0" algn="l">
              <a:lnSpc>
                <a:spcPct val="100000"/>
              </a:lnSpc>
              <a:spcBef>
                <a:spcPts val="0"/>
              </a:spcBef>
              <a:spcAft>
                <a:spcPts val="0"/>
              </a:spcAft>
              <a:buClr>
                <a:srgbClr val="000000"/>
              </a:buClr>
              <a:buSzPts val="1800"/>
              <a:buFont typeface="Arial"/>
              <a:buChar char="•"/>
            </a:pPr>
            <a:r>
              <a:rPr b="0" i="0" lang="en" sz="1800" u="none" cap="none" strike="noStrike">
                <a:solidFill>
                  <a:srgbClr val="000000"/>
                </a:solidFill>
                <a:latin typeface="Open Sans"/>
                <a:ea typeface="Open Sans"/>
                <a:cs typeface="Open Sans"/>
                <a:sym typeface="Open Sans"/>
              </a:rPr>
              <a:t>We may reach out via GT if formal extension has not been processed prior to closeout</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1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None/>
            </a:pPr>
            <a:r>
              <a:rPr b="0" i="0" lang="en" sz="1400" u="none" cap="none" strike="noStrike">
                <a:solidFill>
                  <a:srgbClr val="000000"/>
                </a:solidFill>
                <a:latin typeface="Open Sans"/>
                <a:ea typeface="Open Sans"/>
                <a:cs typeface="Open Sans"/>
                <a:sym typeface="Open Sans"/>
              </a:rPr>
              <a:t>Request Form: </a:t>
            </a:r>
            <a:r>
              <a:rPr b="0" i="0" lang="en" sz="1400" u="sng" cap="none" strike="noStrike">
                <a:solidFill>
                  <a:srgbClr val="1155CC"/>
                </a:solidFill>
                <a:latin typeface="Open Sans"/>
                <a:ea typeface="Open Sans"/>
                <a:cs typeface="Open Sans"/>
                <a:sym typeface="Open Sans"/>
                <a:hlinkClick r:id="rId4">
                  <a:extLst>
                    <a:ext uri="{A12FA001-AC4F-418D-AE19-62706E023703}">
                      <ahyp:hlinkClr val="tx"/>
                    </a:ext>
                  </a:extLst>
                </a:hlinkClick>
              </a:rPr>
              <a:t>https://www.washington.edu/research/myresearch-lifecycle/manage/award-changes/budget-extensions/#request</a:t>
            </a:r>
            <a:r>
              <a:rPr b="0" i="0" lang="en" sz="1400" u="none" cap="none" strike="noStrike">
                <a:solidFill>
                  <a:srgbClr val="1155CC"/>
                </a:solidFill>
                <a:latin typeface="Open Sans"/>
                <a:ea typeface="Open Sans"/>
                <a:cs typeface="Open Sans"/>
                <a:sym typeface="Open Sans"/>
              </a:rPr>
              <a:t> </a:t>
            </a:r>
            <a:endParaRPr>
              <a:solidFill>
                <a:srgbClr val="1155CC"/>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0" name="Shape 960"/>
        <p:cNvGrpSpPr/>
        <p:nvPr/>
      </p:nvGrpSpPr>
      <p:grpSpPr>
        <a:xfrm>
          <a:off x="0" y="0"/>
          <a:ext cx="0" cy="0"/>
          <a:chOff x="0" y="0"/>
          <a:chExt cx="0" cy="0"/>
        </a:xfrm>
      </p:grpSpPr>
      <p:sp>
        <p:nvSpPr>
          <p:cNvPr id="961" name="Google Shape;961;p153"/>
          <p:cNvSpPr txBox="1"/>
          <p:nvPr>
            <p:ph idx="1" type="body"/>
          </p:nvPr>
        </p:nvSpPr>
        <p:spPr>
          <a:xfrm>
            <a:off x="671757" y="371510"/>
            <a:ext cx="8184600" cy="992100"/>
          </a:xfrm>
          <a:prstGeom prst="rect">
            <a:avLst/>
          </a:prstGeom>
          <a:noFill/>
          <a:ln>
            <a:noFill/>
          </a:ln>
        </p:spPr>
        <p:txBody>
          <a:bodyPr anchorCtr="0" anchor="b" bIns="91425" lIns="91425" spcFirstLastPara="1" rIns="91425" wrap="square" tIns="91425">
            <a:noAutofit/>
          </a:bodyPr>
          <a:lstStyle/>
          <a:p>
            <a:pPr indent="0" lvl="0" marL="0" rtl="0" algn="l">
              <a:lnSpc>
                <a:spcPct val="90000"/>
              </a:lnSpc>
              <a:spcBef>
                <a:spcPts val="600"/>
              </a:spcBef>
              <a:spcAft>
                <a:spcPts val="0"/>
              </a:spcAft>
              <a:buSzPts val="3000"/>
              <a:buNone/>
            </a:pPr>
            <a:r>
              <a:rPr lang="en" sz="2700"/>
              <a:t>New! Milestone Communication via Grant Tracker</a:t>
            </a:r>
            <a:endParaRPr sz="2700"/>
          </a:p>
        </p:txBody>
      </p:sp>
      <p:sp>
        <p:nvSpPr>
          <p:cNvPr id="962" name="Google Shape;962;p153"/>
          <p:cNvSpPr txBox="1"/>
          <p:nvPr>
            <p:ph idx="2" type="body"/>
          </p:nvPr>
        </p:nvSpPr>
        <p:spPr>
          <a:xfrm>
            <a:off x="659305" y="1508125"/>
            <a:ext cx="8196300" cy="4015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480"/>
              </a:spcBef>
              <a:spcAft>
                <a:spcPts val="0"/>
              </a:spcAft>
              <a:buSzPts val="2400"/>
              <a:buNone/>
            </a:pPr>
            <a:r>
              <a:t/>
            </a:r>
            <a:endParaRPr sz="2300"/>
          </a:p>
          <a:p>
            <a:pPr indent="0" lvl="0" marL="914400" marR="0" rtl="0" algn="l">
              <a:lnSpc>
                <a:spcPct val="100000"/>
              </a:lnSpc>
              <a:spcBef>
                <a:spcPts val="480"/>
              </a:spcBef>
              <a:spcAft>
                <a:spcPts val="0"/>
              </a:spcAft>
              <a:buSzPts val="2400"/>
              <a:buNone/>
            </a:pPr>
            <a:r>
              <a:t/>
            </a:r>
            <a:endParaRPr sz="1900"/>
          </a:p>
        </p:txBody>
      </p:sp>
      <p:sp>
        <p:nvSpPr>
          <p:cNvPr id="963" name="Google Shape;963;p153"/>
          <p:cNvSpPr txBox="1"/>
          <p:nvPr/>
        </p:nvSpPr>
        <p:spPr>
          <a:xfrm>
            <a:off x="175350" y="4074480"/>
            <a:ext cx="7650300" cy="755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Open Sans"/>
              <a:ea typeface="Open Sans"/>
              <a:cs typeface="Open Sans"/>
              <a:sym typeface="Open Sans"/>
            </a:endParaRPr>
          </a:p>
        </p:txBody>
      </p:sp>
      <p:pic>
        <p:nvPicPr>
          <p:cNvPr id="964" name="Google Shape;964;p153"/>
          <p:cNvPicPr preferRelativeResize="0"/>
          <p:nvPr/>
        </p:nvPicPr>
        <p:blipFill rotWithShape="1">
          <a:blip r:embed="rId3">
            <a:alphaModFix/>
          </a:blip>
          <a:srcRect b="0" l="0" r="0" t="0"/>
          <a:stretch/>
        </p:blipFill>
        <p:spPr>
          <a:xfrm>
            <a:off x="4409969" y="1593312"/>
            <a:ext cx="4303206" cy="4221417"/>
          </a:xfrm>
          <a:prstGeom prst="rect">
            <a:avLst/>
          </a:prstGeom>
          <a:solidFill>
            <a:srgbClr val="ECECEC"/>
          </a:solidFill>
          <a:ln cap="sq" cmpd="sng" w="9525">
            <a:solidFill>
              <a:schemeClr val="dk1"/>
            </a:solidFill>
            <a:prstDash val="solid"/>
            <a:miter lim="800000"/>
            <a:headEnd len="sm" w="sm" type="none"/>
            <a:tailEnd len="sm" w="sm" type="none"/>
          </a:ln>
          <a:effectLst>
            <a:outerShdw blurRad="55000" rotWithShape="0" algn="tl" dir="5400000" dist="18000">
              <a:srgbClr val="000000">
                <a:alpha val="40000"/>
              </a:srgbClr>
            </a:outerShdw>
          </a:effectLst>
        </p:spPr>
      </p:pic>
      <p:sp>
        <p:nvSpPr>
          <p:cNvPr id="965" name="Google Shape;965;p153"/>
          <p:cNvSpPr/>
          <p:nvPr/>
        </p:nvSpPr>
        <p:spPr>
          <a:xfrm>
            <a:off x="430823" y="1946298"/>
            <a:ext cx="3788100" cy="2031300"/>
          </a:xfrm>
          <a:prstGeom prst="rect">
            <a:avLst/>
          </a:prstGeom>
          <a:noFill/>
          <a:ln>
            <a:noFill/>
          </a:ln>
        </p:spPr>
        <p:txBody>
          <a:bodyPr anchorCtr="0" anchor="t" bIns="45700" lIns="91425" spcFirstLastPara="1" rIns="91425" wrap="square" tIns="45700">
            <a:noAutofit/>
          </a:bodyPr>
          <a:lstStyle/>
          <a:p>
            <a:pPr indent="-285750" lvl="0" marL="285750" marR="0" rtl="0" algn="l">
              <a:lnSpc>
                <a:spcPct val="100000"/>
              </a:lnSpc>
              <a:spcBef>
                <a:spcPts val="0"/>
              </a:spcBef>
              <a:spcAft>
                <a:spcPts val="0"/>
              </a:spcAft>
              <a:buClr>
                <a:srgbClr val="000000"/>
              </a:buClr>
              <a:buSzPts val="1800"/>
              <a:buFont typeface="Arial"/>
              <a:buChar char="•"/>
            </a:pPr>
            <a:r>
              <a:rPr b="0" i="0" lang="en" sz="1800" u="none" cap="none" strike="noStrike">
                <a:solidFill>
                  <a:srgbClr val="000000"/>
                </a:solidFill>
                <a:latin typeface="Open Sans"/>
                <a:ea typeface="Open Sans"/>
                <a:cs typeface="Open Sans"/>
                <a:sym typeface="Open Sans"/>
              </a:rPr>
              <a:t>Courtesy reminder approximately one month prior to deliverable due date</a:t>
            </a:r>
            <a:endParaRPr/>
          </a:p>
          <a:p>
            <a:pPr indent="-171450" lvl="0" marL="28575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Open Sans"/>
              <a:ea typeface="Open Sans"/>
              <a:cs typeface="Open Sans"/>
              <a:sym typeface="Open Sans"/>
            </a:endParaRPr>
          </a:p>
          <a:p>
            <a:pPr indent="-285750" lvl="0" marL="285750" marR="0" rtl="0" algn="l">
              <a:lnSpc>
                <a:spcPct val="100000"/>
              </a:lnSpc>
              <a:spcBef>
                <a:spcPts val="0"/>
              </a:spcBef>
              <a:spcAft>
                <a:spcPts val="0"/>
              </a:spcAft>
              <a:buClr>
                <a:srgbClr val="000000"/>
              </a:buClr>
              <a:buSzPts val="1800"/>
              <a:buFont typeface="Arial"/>
              <a:buChar char="•"/>
            </a:pPr>
            <a:r>
              <a:rPr b="0" i="0" lang="en" sz="1800" u="none" cap="none" strike="noStrike">
                <a:solidFill>
                  <a:srgbClr val="000000"/>
                </a:solidFill>
                <a:latin typeface="Open Sans"/>
                <a:ea typeface="Open Sans"/>
                <a:cs typeface="Open Sans"/>
                <a:sym typeface="Open Sans"/>
              </a:rPr>
              <a:t>No longer following up on unanswered Grant Tracker notes</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0" name="Shape 970"/>
        <p:cNvGrpSpPr/>
        <p:nvPr/>
      </p:nvGrpSpPr>
      <p:grpSpPr>
        <a:xfrm>
          <a:off x="0" y="0"/>
          <a:ext cx="0" cy="0"/>
          <a:chOff x="0" y="0"/>
          <a:chExt cx="0" cy="0"/>
        </a:xfrm>
      </p:grpSpPr>
      <p:sp>
        <p:nvSpPr>
          <p:cNvPr id="971" name="Google Shape;971;p154"/>
          <p:cNvSpPr txBox="1"/>
          <p:nvPr>
            <p:ph idx="1" type="body"/>
          </p:nvPr>
        </p:nvSpPr>
        <p:spPr>
          <a:xfrm>
            <a:off x="671757" y="371510"/>
            <a:ext cx="8184600" cy="992100"/>
          </a:xfrm>
          <a:prstGeom prst="rect">
            <a:avLst/>
          </a:prstGeom>
          <a:noFill/>
          <a:ln>
            <a:noFill/>
          </a:ln>
        </p:spPr>
        <p:txBody>
          <a:bodyPr anchorCtr="0" anchor="b" bIns="91425" lIns="91425" spcFirstLastPara="1" rIns="91425" wrap="square" tIns="91425">
            <a:noAutofit/>
          </a:bodyPr>
          <a:lstStyle/>
          <a:p>
            <a:pPr indent="0" lvl="0" marL="0" rtl="0" algn="l">
              <a:lnSpc>
                <a:spcPct val="90000"/>
              </a:lnSpc>
              <a:spcBef>
                <a:spcPts val="600"/>
              </a:spcBef>
              <a:spcAft>
                <a:spcPts val="0"/>
              </a:spcAft>
              <a:buSzPts val="3000"/>
              <a:buNone/>
            </a:pPr>
            <a:r>
              <a:rPr lang="en"/>
              <a:t>GCA Website Under Construction</a:t>
            </a:r>
            <a:endParaRPr/>
          </a:p>
        </p:txBody>
      </p:sp>
      <p:sp>
        <p:nvSpPr>
          <p:cNvPr id="972" name="Google Shape;972;p154"/>
          <p:cNvSpPr txBox="1"/>
          <p:nvPr>
            <p:ph idx="2" type="body"/>
          </p:nvPr>
        </p:nvSpPr>
        <p:spPr>
          <a:xfrm>
            <a:off x="659305" y="1508125"/>
            <a:ext cx="8196300" cy="4015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480"/>
              </a:spcBef>
              <a:spcAft>
                <a:spcPts val="0"/>
              </a:spcAft>
              <a:buSzPts val="2400"/>
              <a:buNone/>
            </a:pPr>
            <a:r>
              <a:t/>
            </a:r>
            <a:endParaRPr sz="2300"/>
          </a:p>
          <a:p>
            <a:pPr indent="0" lvl="0" marL="914400" marR="0" rtl="0" algn="l">
              <a:lnSpc>
                <a:spcPct val="100000"/>
              </a:lnSpc>
              <a:spcBef>
                <a:spcPts val="480"/>
              </a:spcBef>
              <a:spcAft>
                <a:spcPts val="0"/>
              </a:spcAft>
              <a:buSzPts val="2400"/>
              <a:buNone/>
            </a:pPr>
            <a:r>
              <a:t/>
            </a:r>
            <a:endParaRPr sz="1900"/>
          </a:p>
        </p:txBody>
      </p:sp>
      <p:sp>
        <p:nvSpPr>
          <p:cNvPr id="973" name="Google Shape;973;p154"/>
          <p:cNvSpPr txBox="1"/>
          <p:nvPr/>
        </p:nvSpPr>
        <p:spPr>
          <a:xfrm>
            <a:off x="473850" y="5082700"/>
            <a:ext cx="8196300" cy="755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Open Sans"/>
              <a:ea typeface="Open Sans"/>
              <a:cs typeface="Open Sans"/>
              <a:sym typeface="Open Sans"/>
            </a:endParaRPr>
          </a:p>
        </p:txBody>
      </p:sp>
      <p:pic>
        <p:nvPicPr>
          <p:cNvPr id="974" name="Google Shape;974;p154"/>
          <p:cNvPicPr preferRelativeResize="0"/>
          <p:nvPr/>
        </p:nvPicPr>
        <p:blipFill rotWithShape="1">
          <a:blip r:embed="rId3">
            <a:alphaModFix/>
          </a:blip>
          <a:srcRect b="0" l="0" r="0" t="0"/>
          <a:stretch/>
        </p:blipFill>
        <p:spPr>
          <a:xfrm>
            <a:off x="4509150" y="1899737"/>
            <a:ext cx="4110772" cy="3806522"/>
          </a:xfrm>
          <a:prstGeom prst="rect">
            <a:avLst/>
          </a:prstGeom>
          <a:noFill/>
          <a:ln>
            <a:noFill/>
          </a:ln>
        </p:spPr>
      </p:pic>
      <p:pic>
        <p:nvPicPr>
          <p:cNvPr descr="Under Construction PNG Transparent Images | PNG All" id="975" name="Google Shape;975;p154"/>
          <p:cNvPicPr preferRelativeResize="0"/>
          <p:nvPr/>
        </p:nvPicPr>
        <p:blipFill rotWithShape="1">
          <a:blip r:embed="rId4">
            <a:alphaModFix/>
          </a:blip>
          <a:srcRect b="0" l="0" r="0" t="0"/>
          <a:stretch/>
        </p:blipFill>
        <p:spPr>
          <a:xfrm rot="-1623001">
            <a:off x="4577714" y="3329759"/>
            <a:ext cx="4058015" cy="1277645"/>
          </a:xfrm>
          <a:prstGeom prst="rect">
            <a:avLst/>
          </a:prstGeom>
          <a:noFill/>
          <a:ln>
            <a:noFill/>
          </a:ln>
        </p:spPr>
      </p:pic>
      <p:sp>
        <p:nvSpPr>
          <p:cNvPr id="976" name="Google Shape;976;p154"/>
          <p:cNvSpPr/>
          <p:nvPr/>
        </p:nvSpPr>
        <p:spPr>
          <a:xfrm>
            <a:off x="589085" y="1899737"/>
            <a:ext cx="3587400" cy="4770600"/>
          </a:xfrm>
          <a:prstGeom prst="rect">
            <a:avLst/>
          </a:prstGeom>
          <a:noFill/>
          <a:ln>
            <a:noFill/>
          </a:ln>
        </p:spPr>
        <p:txBody>
          <a:bodyPr anchorCtr="0" anchor="t" bIns="45700" lIns="91425" spcFirstLastPara="1" rIns="91425" wrap="square" tIns="45700">
            <a:noAutofit/>
          </a:bodyPr>
          <a:lstStyle/>
          <a:p>
            <a:pPr indent="-285750" lvl="0" marL="285750" marR="0" rtl="0" algn="l">
              <a:lnSpc>
                <a:spcPct val="100000"/>
              </a:lnSpc>
              <a:spcBef>
                <a:spcPts val="0"/>
              </a:spcBef>
              <a:spcAft>
                <a:spcPts val="0"/>
              </a:spcAft>
              <a:buClr>
                <a:srgbClr val="000000"/>
              </a:buClr>
              <a:buSzPts val="1800"/>
              <a:buFont typeface="Arial"/>
              <a:buChar char="•"/>
            </a:pPr>
            <a:r>
              <a:rPr b="0" i="0" lang="en" sz="1800" u="none" cap="none" strike="noStrike">
                <a:solidFill>
                  <a:srgbClr val="000000"/>
                </a:solidFill>
                <a:latin typeface="Open Sans"/>
                <a:ea typeface="Open Sans"/>
                <a:cs typeface="Open Sans"/>
                <a:sym typeface="Open Sans"/>
              </a:rPr>
              <a:t>Revising the entire website!</a:t>
            </a:r>
            <a:endParaRPr/>
          </a:p>
          <a:p>
            <a:pPr indent="-285750" lvl="0" marL="285750" marR="0" rtl="0" algn="l">
              <a:lnSpc>
                <a:spcPct val="100000"/>
              </a:lnSpc>
              <a:spcBef>
                <a:spcPts val="0"/>
              </a:spcBef>
              <a:spcAft>
                <a:spcPts val="0"/>
              </a:spcAft>
              <a:buClr>
                <a:srgbClr val="000000"/>
              </a:buClr>
              <a:buSzPts val="1800"/>
              <a:buFont typeface="Arial"/>
              <a:buChar char="•"/>
            </a:pPr>
            <a:r>
              <a:rPr b="0" i="0" lang="en" sz="1800" u="none" cap="none" strike="noStrike">
                <a:solidFill>
                  <a:srgbClr val="000000"/>
                </a:solidFill>
                <a:latin typeface="Open Sans"/>
                <a:ea typeface="Open Sans"/>
                <a:cs typeface="Open Sans"/>
                <a:sym typeface="Open Sans"/>
              </a:rPr>
              <a:t>Updating/formatting material</a:t>
            </a:r>
            <a:endParaRPr/>
          </a:p>
          <a:p>
            <a:pPr indent="-285750" lvl="0" marL="285750" marR="0" rtl="0" algn="l">
              <a:lnSpc>
                <a:spcPct val="100000"/>
              </a:lnSpc>
              <a:spcBef>
                <a:spcPts val="0"/>
              </a:spcBef>
              <a:spcAft>
                <a:spcPts val="0"/>
              </a:spcAft>
              <a:buClr>
                <a:srgbClr val="000000"/>
              </a:buClr>
              <a:buSzPts val="1800"/>
              <a:buFont typeface="Arial"/>
              <a:buChar char="•"/>
            </a:pPr>
            <a:r>
              <a:rPr b="0" i="0" lang="en" sz="1800" u="none" cap="none" strike="noStrike">
                <a:solidFill>
                  <a:srgbClr val="000000"/>
                </a:solidFill>
                <a:latin typeface="Open Sans"/>
                <a:ea typeface="Open Sans"/>
                <a:cs typeface="Open Sans"/>
                <a:sym typeface="Open Sans"/>
              </a:rPr>
              <a:t>Information is still available, may look different than normal</a:t>
            </a:r>
            <a:endParaRPr/>
          </a:p>
          <a:p>
            <a:pPr indent="-285750" lvl="0" marL="285750" marR="0" rtl="0" algn="l">
              <a:lnSpc>
                <a:spcPct val="100000"/>
              </a:lnSpc>
              <a:spcBef>
                <a:spcPts val="0"/>
              </a:spcBef>
              <a:spcAft>
                <a:spcPts val="0"/>
              </a:spcAft>
              <a:buClr>
                <a:srgbClr val="000000"/>
              </a:buClr>
              <a:buSzPts val="1800"/>
              <a:buFont typeface="Arial"/>
              <a:buChar char="•"/>
            </a:pPr>
            <a:r>
              <a:rPr b="0" i="0" lang="en" sz="1800" u="none" cap="none" strike="noStrike">
                <a:solidFill>
                  <a:srgbClr val="000000"/>
                </a:solidFill>
                <a:latin typeface="Open Sans"/>
                <a:ea typeface="Open Sans"/>
                <a:cs typeface="Open Sans"/>
                <a:sym typeface="Open Sans"/>
              </a:rPr>
              <a:t>Recent Updates</a:t>
            </a:r>
            <a:endParaRPr/>
          </a:p>
          <a:p>
            <a:pPr indent="-285750" lvl="1" marL="742950" marR="0" rtl="0" algn="l">
              <a:lnSpc>
                <a:spcPct val="100000"/>
              </a:lnSpc>
              <a:spcBef>
                <a:spcPts val="0"/>
              </a:spcBef>
              <a:spcAft>
                <a:spcPts val="0"/>
              </a:spcAft>
              <a:buClr>
                <a:srgbClr val="000000"/>
              </a:buClr>
              <a:buSzPts val="1600"/>
              <a:buFont typeface="Arial"/>
              <a:buChar char="•"/>
            </a:pPr>
            <a:r>
              <a:rPr b="0" i="0" lang="en" sz="1600" u="none" cap="none" strike="noStrike">
                <a:solidFill>
                  <a:srgbClr val="000000"/>
                </a:solidFill>
                <a:latin typeface="Open Sans"/>
                <a:ea typeface="Open Sans"/>
                <a:cs typeface="Open Sans"/>
                <a:sym typeface="Open Sans"/>
              </a:rPr>
              <a:t>Cost Share Page/ New Videos</a:t>
            </a:r>
            <a:endParaRPr/>
          </a:p>
          <a:p>
            <a:pPr indent="-285750" lvl="1" marL="742950" marR="0" rtl="0" algn="l">
              <a:lnSpc>
                <a:spcPct val="100000"/>
              </a:lnSpc>
              <a:spcBef>
                <a:spcPts val="0"/>
              </a:spcBef>
              <a:spcAft>
                <a:spcPts val="0"/>
              </a:spcAft>
              <a:buClr>
                <a:srgbClr val="000000"/>
              </a:buClr>
              <a:buSzPts val="1600"/>
              <a:buFont typeface="Arial"/>
              <a:buChar char="•"/>
            </a:pPr>
            <a:r>
              <a:rPr b="0" i="0" lang="en" sz="1600" u="none" cap="none" strike="noStrike">
                <a:solidFill>
                  <a:srgbClr val="000000"/>
                </a:solidFill>
                <a:latin typeface="Open Sans"/>
                <a:ea typeface="Open Sans"/>
                <a:cs typeface="Open Sans"/>
                <a:sym typeface="Open Sans"/>
              </a:rPr>
              <a:t>FAQ’s</a:t>
            </a:r>
            <a:endParaRPr/>
          </a:p>
          <a:p>
            <a:pPr indent="-285750" lvl="1" marL="742950" marR="0" rtl="0" algn="l">
              <a:lnSpc>
                <a:spcPct val="100000"/>
              </a:lnSpc>
              <a:spcBef>
                <a:spcPts val="0"/>
              </a:spcBef>
              <a:spcAft>
                <a:spcPts val="0"/>
              </a:spcAft>
              <a:buClr>
                <a:srgbClr val="000000"/>
              </a:buClr>
              <a:buSzPts val="1600"/>
              <a:buFont typeface="Arial"/>
              <a:buChar char="•"/>
            </a:pPr>
            <a:r>
              <a:rPr b="0" i="0" lang="en" sz="1600" u="none" cap="none" strike="noStrike">
                <a:solidFill>
                  <a:srgbClr val="000000"/>
                </a:solidFill>
                <a:latin typeface="Open Sans"/>
                <a:ea typeface="Open Sans"/>
                <a:cs typeface="Open Sans"/>
                <a:sym typeface="Open Sans"/>
              </a:rPr>
              <a:t>VA Invoicing Webpage</a:t>
            </a:r>
            <a:endParaRPr/>
          </a:p>
          <a:p>
            <a:pPr indent="-285750" lvl="0" marL="285750" marR="0" rtl="0" algn="l">
              <a:lnSpc>
                <a:spcPct val="100000"/>
              </a:lnSpc>
              <a:spcBef>
                <a:spcPts val="0"/>
              </a:spcBef>
              <a:spcAft>
                <a:spcPts val="0"/>
              </a:spcAft>
              <a:buClr>
                <a:srgbClr val="000000"/>
              </a:buClr>
              <a:buSzPts val="1800"/>
              <a:buFont typeface="Arial"/>
              <a:buChar char="•"/>
            </a:pPr>
            <a:r>
              <a:rPr b="0" i="0" lang="en" sz="1800" u="none" cap="none" strike="noStrike">
                <a:solidFill>
                  <a:srgbClr val="000000"/>
                </a:solidFill>
                <a:latin typeface="Open Sans"/>
                <a:ea typeface="Open Sans"/>
                <a:cs typeface="Open Sans"/>
                <a:sym typeface="Open Sans"/>
              </a:rPr>
              <a:t>We invite feedback and suggestions!</a:t>
            </a:r>
            <a:endParaRPr/>
          </a:p>
          <a:p>
            <a:pPr indent="-171450" lvl="0" marL="28575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None/>
            </a:pPr>
            <a:r>
              <a:rPr b="0" i="0" lang="en" sz="1400" u="none" cap="none" strike="noStrike">
                <a:solidFill>
                  <a:srgbClr val="000000"/>
                </a:solidFill>
                <a:latin typeface="Open Sans"/>
                <a:ea typeface="Open Sans"/>
                <a:cs typeface="Open Sans"/>
                <a:sym typeface="Open Sans"/>
              </a:rPr>
              <a:t>GCA Webpage: </a:t>
            </a:r>
            <a:r>
              <a:rPr b="0" i="0" lang="en" sz="1400" u="sng" cap="none" strike="noStrike">
                <a:solidFill>
                  <a:srgbClr val="1155CC"/>
                </a:solidFill>
                <a:latin typeface="Open Sans"/>
                <a:ea typeface="Open Sans"/>
                <a:cs typeface="Open Sans"/>
                <a:sym typeface="Open Sans"/>
                <a:hlinkClick r:id="rId5">
                  <a:extLst>
                    <a:ext uri="{A12FA001-AC4F-418D-AE19-62706E023703}">
                      <ahyp:hlinkClr val="tx"/>
                    </a:ext>
                  </a:extLst>
                </a:hlinkClick>
              </a:rPr>
              <a:t>https://finance.uw.edu/gca/gca-home</a:t>
            </a:r>
            <a:endParaRPr b="0" i="0" sz="1400" u="none" cap="none" strike="noStrike">
              <a:solidFill>
                <a:srgbClr val="1155CC"/>
              </a:solidFill>
              <a:latin typeface="Open Sans"/>
              <a:ea typeface="Open Sans"/>
              <a:cs typeface="Open Sans"/>
              <a:sym typeface="Open Sans"/>
            </a:endParaRPr>
          </a:p>
          <a:p>
            <a:pPr indent="-171450" lvl="0" marL="28575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Open Sans"/>
              <a:ea typeface="Open Sans"/>
              <a:cs typeface="Open Sans"/>
              <a:sym typeface="Open Sans"/>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1" name="Shape 981"/>
        <p:cNvGrpSpPr/>
        <p:nvPr/>
      </p:nvGrpSpPr>
      <p:grpSpPr>
        <a:xfrm>
          <a:off x="0" y="0"/>
          <a:ext cx="0" cy="0"/>
          <a:chOff x="0" y="0"/>
          <a:chExt cx="0" cy="0"/>
        </a:xfrm>
      </p:grpSpPr>
      <p:sp>
        <p:nvSpPr>
          <p:cNvPr id="982" name="Google Shape;982;p155"/>
          <p:cNvSpPr/>
          <p:nvPr/>
        </p:nvSpPr>
        <p:spPr>
          <a:xfrm>
            <a:off x="5939000" y="5379700"/>
            <a:ext cx="3204900" cy="15546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3" name="Google Shape;983;p155"/>
          <p:cNvSpPr txBox="1"/>
          <p:nvPr>
            <p:ph idx="1" type="body"/>
          </p:nvPr>
        </p:nvSpPr>
        <p:spPr>
          <a:xfrm>
            <a:off x="747957" y="295310"/>
            <a:ext cx="8184600" cy="992100"/>
          </a:xfrm>
          <a:prstGeom prst="rect">
            <a:avLst/>
          </a:prstGeom>
          <a:noFill/>
          <a:ln>
            <a:noFill/>
          </a:ln>
        </p:spPr>
        <p:txBody>
          <a:bodyPr anchorCtr="0" anchor="b" bIns="91425" lIns="91425" spcFirstLastPara="1" rIns="91425" wrap="square" tIns="91425">
            <a:noAutofit/>
          </a:bodyPr>
          <a:lstStyle/>
          <a:p>
            <a:pPr indent="0" lvl="0" marL="0" rtl="0" algn="l">
              <a:lnSpc>
                <a:spcPct val="90000"/>
              </a:lnSpc>
              <a:spcBef>
                <a:spcPts val="600"/>
              </a:spcBef>
              <a:spcAft>
                <a:spcPts val="0"/>
              </a:spcAft>
              <a:buSzPts val="3000"/>
              <a:buNone/>
            </a:pPr>
            <a:r>
              <a:rPr lang="en" sz="2400"/>
              <a:t>Questions?</a:t>
            </a:r>
            <a:endParaRPr sz="2400"/>
          </a:p>
        </p:txBody>
      </p:sp>
      <p:sp>
        <p:nvSpPr>
          <p:cNvPr id="984" name="Google Shape;984;p155"/>
          <p:cNvSpPr txBox="1"/>
          <p:nvPr/>
        </p:nvSpPr>
        <p:spPr>
          <a:xfrm>
            <a:off x="747957" y="1793630"/>
            <a:ext cx="36219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800" u="sng" cap="none" strike="noStrike">
                <a:solidFill>
                  <a:srgbClr val="000000"/>
                </a:solidFill>
                <a:latin typeface="Open Sans"/>
                <a:ea typeface="Open Sans"/>
                <a:cs typeface="Open Sans"/>
                <a:sym typeface="Open Sans"/>
                <a:hlinkClick r:id="rId3">
                  <a:extLst>
                    <a:ext uri="{A12FA001-AC4F-418D-AE19-62706E023703}">
                      <ahyp:hlinkClr val="tx"/>
                    </a:ext>
                  </a:extLst>
                </a:hlinkClick>
              </a:rPr>
              <a:t>gcahelp@uw.edu</a:t>
            </a:r>
            <a:r>
              <a:rPr b="0" i="0" lang="en" sz="1800" u="none" cap="none" strike="noStrike">
                <a:solidFill>
                  <a:srgbClr val="000000"/>
                </a:solidFill>
                <a:latin typeface="Open Sans"/>
                <a:ea typeface="Open Sans"/>
                <a:cs typeface="Open Sans"/>
                <a:sym typeface="Open Sans"/>
              </a:rPr>
              <a:t>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6" name="Shape 656"/>
        <p:cNvGrpSpPr/>
        <p:nvPr/>
      </p:nvGrpSpPr>
      <p:grpSpPr>
        <a:xfrm>
          <a:off x="0" y="0"/>
          <a:ext cx="0" cy="0"/>
          <a:chOff x="0" y="0"/>
          <a:chExt cx="0" cy="0"/>
        </a:xfrm>
      </p:grpSpPr>
      <p:sp>
        <p:nvSpPr>
          <p:cNvPr id="657" name="Google Shape;657;p111"/>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4B2E83"/>
              </a:buClr>
              <a:buSzPts val="3000"/>
              <a:buNone/>
            </a:pPr>
            <a:r>
              <a:rPr lang="en">
                <a:latin typeface="Arial"/>
                <a:ea typeface="Arial"/>
                <a:cs typeface="Arial"/>
                <a:sym typeface="Arial"/>
              </a:rPr>
              <a:t>Updated Research Terms &amp; Conditions (RTCs)</a:t>
            </a:r>
            <a:endParaRPr/>
          </a:p>
        </p:txBody>
      </p:sp>
      <p:sp>
        <p:nvSpPr>
          <p:cNvPr id="658" name="Google Shape;658;p111"/>
          <p:cNvSpPr txBox="1"/>
          <p:nvPr>
            <p:ph idx="2" type="body"/>
          </p:nvPr>
        </p:nvSpPr>
        <p:spPr>
          <a:xfrm>
            <a:off x="659305" y="1736725"/>
            <a:ext cx="8196300" cy="40155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rgbClr val="4B2E83"/>
              </a:buClr>
              <a:buSzPts val="2400"/>
              <a:buFont typeface="Merriweather Sans"/>
              <a:buChar char="&gt;"/>
            </a:pPr>
            <a:r>
              <a:rPr lang="en">
                <a:latin typeface="Arial"/>
                <a:ea typeface="Arial"/>
                <a:cs typeface="Arial"/>
                <a:sym typeface="Arial"/>
              </a:rPr>
              <a:t>RTC Participating Agencies:</a:t>
            </a:r>
            <a:endParaRPr/>
          </a:p>
          <a:p>
            <a:pPr indent="-285750" lvl="1" marL="742950" rtl="0" algn="l">
              <a:spcBef>
                <a:spcPts val="400"/>
              </a:spcBef>
              <a:spcAft>
                <a:spcPts val="0"/>
              </a:spcAft>
              <a:buClr>
                <a:srgbClr val="4B2E83"/>
              </a:buClr>
              <a:buSzPts val="2000"/>
              <a:buChar char="–"/>
            </a:pPr>
            <a:r>
              <a:rPr lang="en">
                <a:latin typeface="Arial"/>
                <a:ea typeface="Arial"/>
                <a:cs typeface="Arial"/>
                <a:sym typeface="Arial"/>
              </a:rPr>
              <a:t>National Aeronautics &amp; Space Administration (NASA)</a:t>
            </a:r>
            <a:endParaRPr/>
          </a:p>
          <a:p>
            <a:pPr indent="-285750" lvl="1" marL="742950" rtl="0" algn="l">
              <a:spcBef>
                <a:spcPts val="400"/>
              </a:spcBef>
              <a:spcAft>
                <a:spcPts val="0"/>
              </a:spcAft>
              <a:buClr>
                <a:srgbClr val="4B2E83"/>
              </a:buClr>
              <a:buSzPts val="2000"/>
              <a:buChar char="–"/>
            </a:pPr>
            <a:r>
              <a:rPr lang="en">
                <a:latin typeface="Arial"/>
                <a:ea typeface="Arial"/>
                <a:cs typeface="Arial"/>
                <a:sym typeface="Arial"/>
              </a:rPr>
              <a:t>National Institutes of Health (NIH)</a:t>
            </a:r>
            <a:endParaRPr/>
          </a:p>
          <a:p>
            <a:pPr indent="-285750" lvl="1" marL="742950" rtl="0" algn="l">
              <a:spcBef>
                <a:spcPts val="400"/>
              </a:spcBef>
              <a:spcAft>
                <a:spcPts val="0"/>
              </a:spcAft>
              <a:buClr>
                <a:srgbClr val="4B2E83"/>
              </a:buClr>
              <a:buSzPts val="2000"/>
              <a:buChar char="–"/>
            </a:pPr>
            <a:r>
              <a:rPr lang="en">
                <a:latin typeface="Arial"/>
                <a:ea typeface="Arial"/>
                <a:cs typeface="Arial"/>
                <a:sym typeface="Arial"/>
              </a:rPr>
              <a:t>National Science Foundation (NSF)</a:t>
            </a:r>
            <a:endParaRPr/>
          </a:p>
          <a:p>
            <a:pPr indent="-285750" lvl="1" marL="742950" rtl="0" algn="l">
              <a:spcBef>
                <a:spcPts val="400"/>
              </a:spcBef>
              <a:spcAft>
                <a:spcPts val="0"/>
              </a:spcAft>
              <a:buClr>
                <a:srgbClr val="4B2E83"/>
              </a:buClr>
              <a:buSzPts val="2000"/>
              <a:buChar char="–"/>
            </a:pPr>
            <a:r>
              <a:rPr lang="en">
                <a:latin typeface="Arial"/>
                <a:ea typeface="Arial"/>
                <a:cs typeface="Arial"/>
                <a:sym typeface="Arial"/>
              </a:rPr>
              <a:t>Dept. of Agriculture/NIFA (USDA)</a:t>
            </a:r>
            <a:endParaRPr/>
          </a:p>
          <a:p>
            <a:pPr indent="-285750" lvl="1" marL="742950" rtl="0" algn="l">
              <a:spcBef>
                <a:spcPts val="400"/>
              </a:spcBef>
              <a:spcAft>
                <a:spcPts val="0"/>
              </a:spcAft>
              <a:buClr>
                <a:srgbClr val="4B2E83"/>
              </a:buClr>
              <a:buSzPts val="2000"/>
              <a:buChar char="–"/>
            </a:pPr>
            <a:r>
              <a:rPr lang="en">
                <a:latin typeface="Arial"/>
                <a:ea typeface="Arial"/>
                <a:cs typeface="Arial"/>
                <a:sym typeface="Arial"/>
              </a:rPr>
              <a:t>Dept. of Commerce (DOC)</a:t>
            </a:r>
            <a:endParaRPr/>
          </a:p>
          <a:p>
            <a:pPr indent="-285750" lvl="1" marL="742950" rtl="0" algn="l">
              <a:spcBef>
                <a:spcPts val="400"/>
              </a:spcBef>
              <a:spcAft>
                <a:spcPts val="0"/>
              </a:spcAft>
              <a:buClr>
                <a:srgbClr val="4B2E83"/>
              </a:buClr>
              <a:buSzPts val="2000"/>
              <a:buChar char="–"/>
            </a:pPr>
            <a:r>
              <a:rPr lang="en">
                <a:latin typeface="Arial"/>
                <a:ea typeface="Arial"/>
                <a:cs typeface="Arial"/>
                <a:sym typeface="Arial"/>
              </a:rPr>
              <a:t>Dept. of Energy (DOE)</a:t>
            </a:r>
            <a:endParaRPr/>
          </a:p>
          <a:p>
            <a:pPr indent="-285750" lvl="1" marL="742950" rtl="0" algn="l">
              <a:spcBef>
                <a:spcPts val="400"/>
              </a:spcBef>
              <a:spcAft>
                <a:spcPts val="0"/>
              </a:spcAft>
              <a:buClr>
                <a:srgbClr val="4B2E83"/>
              </a:buClr>
              <a:buSzPts val="2000"/>
              <a:buChar char="–"/>
            </a:pPr>
            <a:r>
              <a:rPr lang="en">
                <a:latin typeface="Arial"/>
                <a:ea typeface="Arial"/>
                <a:cs typeface="Arial"/>
                <a:sym typeface="Arial"/>
              </a:rPr>
              <a:t>Dept. of Homeland Security (DHS)</a:t>
            </a:r>
            <a:endParaRPr/>
          </a:p>
          <a:p>
            <a:pPr indent="-228600" lvl="2" marL="1143000" rtl="0" algn="l">
              <a:spcBef>
                <a:spcPts val="360"/>
              </a:spcBef>
              <a:spcAft>
                <a:spcPts val="0"/>
              </a:spcAft>
              <a:buClr>
                <a:srgbClr val="4B2E83"/>
              </a:buClr>
              <a:buSzPts val="1800"/>
              <a:buChar char="&gt;"/>
            </a:pPr>
            <a:r>
              <a:rPr lang="en">
                <a:latin typeface="Arial"/>
                <a:ea typeface="Arial"/>
                <a:cs typeface="Arial"/>
                <a:sym typeface="Arial"/>
              </a:rPr>
              <a:t>Grants &amp; Financial Assistance Division (GFAD)</a:t>
            </a:r>
            <a:endParaRPr/>
          </a:p>
          <a:p>
            <a:pPr indent="-228600" lvl="2" marL="1143000" rtl="0" algn="l">
              <a:spcBef>
                <a:spcPts val="360"/>
              </a:spcBef>
              <a:spcAft>
                <a:spcPts val="0"/>
              </a:spcAft>
              <a:buClr>
                <a:srgbClr val="4B2E83"/>
              </a:buClr>
              <a:buSzPts val="1800"/>
              <a:buChar char="&gt;"/>
            </a:pPr>
            <a:r>
              <a:rPr lang="en">
                <a:latin typeface="Arial"/>
                <a:ea typeface="Arial"/>
                <a:cs typeface="Arial"/>
                <a:sym typeface="Arial"/>
              </a:rPr>
              <a:t>Federal Emergency Management Agency (FEMA)</a:t>
            </a:r>
            <a:endParaRPr/>
          </a:p>
          <a:p>
            <a:pPr indent="-114300" lvl="2" marL="1143000" rtl="0" algn="l">
              <a:spcBef>
                <a:spcPts val="360"/>
              </a:spcBef>
              <a:spcAft>
                <a:spcPts val="0"/>
              </a:spcAft>
              <a:buClr>
                <a:srgbClr val="4B2E83"/>
              </a:buClr>
              <a:buSzPts val="1800"/>
              <a:buNone/>
            </a:pPr>
            <a:r>
              <a:t/>
            </a:r>
            <a:endParaRPr>
              <a:latin typeface="Arial"/>
              <a:ea typeface="Arial"/>
              <a:cs typeface="Arial"/>
              <a:sym typeface="Arial"/>
            </a:endParaRPr>
          </a:p>
        </p:txBody>
      </p:sp>
      <p:sp>
        <p:nvSpPr>
          <p:cNvPr id="659" name="Google Shape;659;p111"/>
          <p:cNvSpPr txBox="1"/>
          <p:nvPr/>
        </p:nvSpPr>
        <p:spPr>
          <a:xfrm>
            <a:off x="671758" y="6301355"/>
            <a:ext cx="7229400" cy="330900"/>
          </a:xfrm>
          <a:prstGeom prst="rect">
            <a:avLst/>
          </a:prstGeom>
          <a:noFill/>
          <a:ln>
            <a:noFill/>
          </a:ln>
        </p:spPr>
        <p:txBody>
          <a:bodyPr anchorCtr="0" anchor="b" bIns="45700" lIns="91425" spcFirstLastPara="1" rIns="91425" wrap="square" tIns="45700">
            <a:noAutofit/>
          </a:bodyPr>
          <a:lstStyle/>
          <a:p>
            <a:pPr indent="0" lvl="0" marL="0" marR="0" rtl="0" algn="l">
              <a:lnSpc>
                <a:spcPct val="150000"/>
              </a:lnSpc>
              <a:spcBef>
                <a:spcPts val="0"/>
              </a:spcBef>
              <a:spcAft>
                <a:spcPts val="0"/>
              </a:spcAft>
              <a:buClr>
                <a:srgbClr val="4B2E83"/>
              </a:buClr>
              <a:buSzPts val="1200"/>
              <a:buFont typeface="Arial"/>
              <a:buNone/>
            </a:pPr>
            <a:r>
              <a:rPr b="1" i="0" lang="en" sz="1200" u="none" cap="none" strike="noStrike">
                <a:solidFill>
                  <a:srgbClr val="4B2E83"/>
                </a:solidFill>
                <a:latin typeface="Arial"/>
                <a:ea typeface="Arial"/>
                <a:cs typeface="Arial"/>
                <a:sym typeface="Arial"/>
              </a:rPr>
              <a:t>MRAM – Matt Gardner – PAFC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3" name="Shape 663"/>
        <p:cNvGrpSpPr/>
        <p:nvPr/>
      </p:nvGrpSpPr>
      <p:grpSpPr>
        <a:xfrm>
          <a:off x="0" y="0"/>
          <a:ext cx="0" cy="0"/>
          <a:chOff x="0" y="0"/>
          <a:chExt cx="0" cy="0"/>
        </a:xfrm>
      </p:grpSpPr>
      <p:sp>
        <p:nvSpPr>
          <p:cNvPr id="664" name="Google Shape;664;p112"/>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4B2E83"/>
              </a:buClr>
              <a:buSzPts val="3000"/>
              <a:buNone/>
            </a:pPr>
            <a:r>
              <a:rPr lang="en">
                <a:latin typeface="Arial"/>
                <a:ea typeface="Arial"/>
                <a:cs typeface="Arial"/>
                <a:sym typeface="Arial"/>
              </a:rPr>
              <a:t>Updated Research Terms &amp; Conditions (RTCs)</a:t>
            </a:r>
            <a:endParaRPr/>
          </a:p>
        </p:txBody>
      </p:sp>
      <p:sp>
        <p:nvSpPr>
          <p:cNvPr id="665" name="Google Shape;665;p112"/>
          <p:cNvSpPr txBox="1"/>
          <p:nvPr>
            <p:ph idx="2" type="body"/>
          </p:nvPr>
        </p:nvSpPr>
        <p:spPr>
          <a:xfrm>
            <a:off x="659305" y="1736725"/>
            <a:ext cx="8196300" cy="40155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rgbClr val="4B2E83"/>
              </a:buClr>
              <a:buSzPts val="2400"/>
              <a:buFont typeface="Merriweather Sans"/>
              <a:buChar char="&gt;"/>
            </a:pPr>
            <a:r>
              <a:rPr lang="en">
                <a:latin typeface="Arial"/>
                <a:ea typeface="Arial"/>
                <a:cs typeface="Arial"/>
                <a:sym typeface="Arial"/>
              </a:rPr>
              <a:t>Updated RTCs effective November 12, 2020</a:t>
            </a:r>
            <a:endParaRPr/>
          </a:p>
          <a:p>
            <a:pPr indent="-190500" lvl="0" marL="342900" rtl="0" algn="l">
              <a:spcBef>
                <a:spcPts val="480"/>
              </a:spcBef>
              <a:spcAft>
                <a:spcPts val="0"/>
              </a:spcAft>
              <a:buClr>
                <a:srgbClr val="4B2E83"/>
              </a:buClr>
              <a:buSzPts val="2400"/>
              <a:buFont typeface="Merriweather Sans"/>
              <a:buNone/>
            </a:pPr>
            <a:r>
              <a:t/>
            </a:r>
            <a:endParaRPr>
              <a:latin typeface="Arial"/>
              <a:ea typeface="Arial"/>
              <a:cs typeface="Arial"/>
              <a:sym typeface="Arial"/>
            </a:endParaRPr>
          </a:p>
          <a:p>
            <a:pPr indent="-342900" lvl="0" marL="342900" rtl="0" algn="l">
              <a:spcBef>
                <a:spcPts val="480"/>
              </a:spcBef>
              <a:spcAft>
                <a:spcPts val="0"/>
              </a:spcAft>
              <a:buClr>
                <a:srgbClr val="4B2E83"/>
              </a:buClr>
              <a:buSzPts val="2400"/>
              <a:buFont typeface="Merriweather Sans"/>
              <a:buChar char="&gt;"/>
            </a:pPr>
            <a:r>
              <a:rPr lang="en">
                <a:latin typeface="Arial"/>
                <a:ea typeface="Arial"/>
                <a:cs typeface="Arial"/>
                <a:sym typeface="Arial"/>
              </a:rPr>
              <a:t>Adopted the recent revisions to 2 CFR 200 - Uniform Guidance</a:t>
            </a:r>
            <a:br>
              <a:rPr lang="en">
                <a:latin typeface="Arial"/>
                <a:ea typeface="Arial"/>
                <a:cs typeface="Arial"/>
                <a:sym typeface="Arial"/>
              </a:rPr>
            </a:br>
            <a:endParaRPr>
              <a:latin typeface="Arial"/>
              <a:ea typeface="Arial"/>
              <a:cs typeface="Arial"/>
              <a:sym typeface="Arial"/>
            </a:endParaRPr>
          </a:p>
          <a:p>
            <a:pPr indent="-342900" lvl="0" marL="342900" rtl="0" algn="l">
              <a:spcBef>
                <a:spcPts val="480"/>
              </a:spcBef>
              <a:spcAft>
                <a:spcPts val="0"/>
              </a:spcAft>
              <a:buClr>
                <a:srgbClr val="4B2E83"/>
              </a:buClr>
              <a:buSzPts val="2400"/>
              <a:buFont typeface="Merriweather Sans"/>
              <a:buChar char="&gt;"/>
            </a:pPr>
            <a:r>
              <a:rPr lang="en">
                <a:latin typeface="Arial"/>
                <a:ea typeface="Arial"/>
                <a:cs typeface="Arial"/>
                <a:sym typeface="Arial"/>
              </a:rPr>
              <a:t>Issued updated Agency Implementation Statements</a:t>
            </a:r>
            <a:endParaRPr/>
          </a:p>
          <a:p>
            <a:pPr indent="-285750" lvl="1" marL="742950" rtl="0" algn="l">
              <a:spcBef>
                <a:spcPts val="400"/>
              </a:spcBef>
              <a:spcAft>
                <a:spcPts val="0"/>
              </a:spcAft>
              <a:buClr>
                <a:srgbClr val="4B2E83"/>
              </a:buClr>
              <a:buSzPts val="2000"/>
              <a:buChar char="–"/>
            </a:pPr>
            <a:r>
              <a:rPr lang="en">
                <a:latin typeface="Arial"/>
                <a:ea typeface="Arial"/>
                <a:cs typeface="Arial"/>
                <a:sym typeface="Arial"/>
              </a:rPr>
              <a:t>These statements by the Agencies indicate to which awards the RTCs apply and the effective dates.</a:t>
            </a:r>
            <a:endParaRPr/>
          </a:p>
          <a:p>
            <a:pPr indent="-190500" lvl="0" marL="342900" rtl="0" algn="l">
              <a:spcBef>
                <a:spcPts val="480"/>
              </a:spcBef>
              <a:spcAft>
                <a:spcPts val="0"/>
              </a:spcAft>
              <a:buClr>
                <a:srgbClr val="4B2E83"/>
              </a:buClr>
              <a:buSzPts val="2400"/>
              <a:buFont typeface="Merriweather Sans"/>
              <a:buNone/>
            </a:pPr>
            <a:r>
              <a:t/>
            </a:r>
            <a:endParaRPr>
              <a:latin typeface="Arial"/>
              <a:ea typeface="Arial"/>
              <a:cs typeface="Arial"/>
              <a:sym typeface="Arial"/>
            </a:endParaRPr>
          </a:p>
          <a:p>
            <a:pPr indent="-342900" lvl="0" marL="342900" rtl="0" algn="l">
              <a:spcBef>
                <a:spcPts val="480"/>
              </a:spcBef>
              <a:spcAft>
                <a:spcPts val="0"/>
              </a:spcAft>
              <a:buClr>
                <a:srgbClr val="4B2E83"/>
              </a:buClr>
              <a:buSzPts val="2400"/>
              <a:buFont typeface="Merriweather Sans"/>
              <a:buChar char="&gt;"/>
            </a:pPr>
            <a:r>
              <a:rPr lang="en">
                <a:latin typeface="Arial"/>
                <a:ea typeface="Arial"/>
                <a:cs typeface="Arial"/>
                <a:sym typeface="Arial"/>
              </a:rPr>
              <a:t>Issued an updated Prior Approval Matrix</a:t>
            </a:r>
            <a:endParaRPr/>
          </a:p>
        </p:txBody>
      </p:sp>
      <p:sp>
        <p:nvSpPr>
          <p:cNvPr id="666" name="Google Shape;666;p112"/>
          <p:cNvSpPr txBox="1"/>
          <p:nvPr/>
        </p:nvSpPr>
        <p:spPr>
          <a:xfrm>
            <a:off x="671758" y="6301355"/>
            <a:ext cx="7229400" cy="330900"/>
          </a:xfrm>
          <a:prstGeom prst="rect">
            <a:avLst/>
          </a:prstGeom>
          <a:noFill/>
          <a:ln>
            <a:noFill/>
          </a:ln>
        </p:spPr>
        <p:txBody>
          <a:bodyPr anchorCtr="0" anchor="b" bIns="45700" lIns="91425" spcFirstLastPara="1" rIns="91425" wrap="square" tIns="45700">
            <a:noAutofit/>
          </a:bodyPr>
          <a:lstStyle/>
          <a:p>
            <a:pPr indent="0" lvl="0" marL="0" marR="0" rtl="0" algn="l">
              <a:lnSpc>
                <a:spcPct val="150000"/>
              </a:lnSpc>
              <a:spcBef>
                <a:spcPts val="0"/>
              </a:spcBef>
              <a:spcAft>
                <a:spcPts val="0"/>
              </a:spcAft>
              <a:buClr>
                <a:srgbClr val="4B2E83"/>
              </a:buClr>
              <a:buSzPts val="1200"/>
              <a:buFont typeface="Arial"/>
              <a:buNone/>
            </a:pPr>
            <a:r>
              <a:rPr b="1" i="0" lang="en" sz="1200" u="none" cap="none" strike="noStrike">
                <a:solidFill>
                  <a:srgbClr val="4B2E83"/>
                </a:solidFill>
                <a:latin typeface="Arial"/>
                <a:ea typeface="Arial"/>
                <a:cs typeface="Arial"/>
                <a:sym typeface="Arial"/>
              </a:rPr>
              <a:t>MRAM – Matt Gardner – PAFC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0" name="Shape 670"/>
        <p:cNvGrpSpPr/>
        <p:nvPr/>
      </p:nvGrpSpPr>
      <p:grpSpPr>
        <a:xfrm>
          <a:off x="0" y="0"/>
          <a:ext cx="0" cy="0"/>
          <a:chOff x="0" y="0"/>
          <a:chExt cx="0" cy="0"/>
        </a:xfrm>
      </p:grpSpPr>
      <p:sp>
        <p:nvSpPr>
          <p:cNvPr id="671" name="Google Shape;671;p113"/>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Autofit/>
          </a:bodyPr>
          <a:lstStyle/>
          <a:p>
            <a:pPr indent="0" lvl="0" marL="0" rtl="0" algn="l">
              <a:lnSpc>
                <a:spcPct val="80000"/>
              </a:lnSpc>
              <a:spcBef>
                <a:spcPts val="0"/>
              </a:spcBef>
              <a:spcAft>
                <a:spcPts val="0"/>
              </a:spcAft>
              <a:buClr>
                <a:srgbClr val="4B2E83"/>
              </a:buClr>
              <a:buSzPts val="3000"/>
              <a:buNone/>
            </a:pPr>
            <a:r>
              <a:rPr lang="en">
                <a:latin typeface="Arial"/>
                <a:ea typeface="Arial"/>
                <a:cs typeface="Arial"/>
                <a:sym typeface="Arial"/>
              </a:rPr>
              <a:t>Research Terms &amp; Conditions: </a:t>
            </a:r>
            <a:endParaRPr/>
          </a:p>
          <a:p>
            <a:pPr indent="0" lvl="0" marL="0" rtl="0" algn="l">
              <a:lnSpc>
                <a:spcPct val="80000"/>
              </a:lnSpc>
              <a:spcBef>
                <a:spcPts val="600"/>
              </a:spcBef>
              <a:spcAft>
                <a:spcPts val="0"/>
              </a:spcAft>
              <a:buClr>
                <a:srgbClr val="4B2E83"/>
              </a:buClr>
              <a:buSzPts val="3000"/>
              <a:buNone/>
            </a:pPr>
            <a:r>
              <a:rPr lang="en">
                <a:latin typeface="Arial"/>
                <a:ea typeface="Arial"/>
                <a:cs typeface="Arial"/>
                <a:sym typeface="Arial"/>
              </a:rPr>
              <a:t>Prior Approval Matrix</a:t>
            </a:r>
            <a:endParaRPr/>
          </a:p>
        </p:txBody>
      </p:sp>
      <p:sp>
        <p:nvSpPr>
          <p:cNvPr id="672" name="Google Shape;672;p113"/>
          <p:cNvSpPr txBox="1"/>
          <p:nvPr>
            <p:ph idx="2" type="body"/>
          </p:nvPr>
        </p:nvSpPr>
        <p:spPr>
          <a:xfrm>
            <a:off x="659305" y="1736725"/>
            <a:ext cx="8196300" cy="40155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rgbClr val="4B2E83"/>
              </a:buClr>
              <a:buSzPts val="2400"/>
              <a:buFont typeface="Merriweather Sans"/>
              <a:buChar char="&gt;"/>
            </a:pPr>
            <a:r>
              <a:rPr lang="en">
                <a:latin typeface="Arial"/>
                <a:ea typeface="Arial"/>
                <a:cs typeface="Arial"/>
                <a:sym typeface="Arial"/>
              </a:rPr>
              <a:t>The Prior Approval Matrix indicates whether prior written approval is required for a variety of Award actions and expenditures</a:t>
            </a:r>
            <a:endParaRPr/>
          </a:p>
          <a:p>
            <a:pPr indent="-190500" lvl="0" marL="342900" rtl="0" algn="l">
              <a:spcBef>
                <a:spcPts val="480"/>
              </a:spcBef>
              <a:spcAft>
                <a:spcPts val="0"/>
              </a:spcAft>
              <a:buClr>
                <a:srgbClr val="4B2E83"/>
              </a:buClr>
              <a:buSzPts val="2400"/>
              <a:buFont typeface="Merriweather Sans"/>
              <a:buNone/>
            </a:pPr>
            <a:r>
              <a:t/>
            </a:r>
            <a:endParaRPr>
              <a:latin typeface="Arial"/>
              <a:ea typeface="Arial"/>
              <a:cs typeface="Arial"/>
              <a:sym typeface="Arial"/>
            </a:endParaRPr>
          </a:p>
          <a:p>
            <a:pPr indent="-342900" lvl="0" marL="342900" rtl="0" algn="l">
              <a:spcBef>
                <a:spcPts val="480"/>
              </a:spcBef>
              <a:spcAft>
                <a:spcPts val="0"/>
              </a:spcAft>
              <a:buClr>
                <a:srgbClr val="4B2E83"/>
              </a:buClr>
              <a:buSzPts val="2400"/>
              <a:buFont typeface="Merriweather Sans"/>
              <a:buChar char="&gt;"/>
            </a:pPr>
            <a:r>
              <a:rPr lang="en">
                <a:latin typeface="Arial"/>
                <a:ea typeface="Arial"/>
                <a:cs typeface="Arial"/>
                <a:sym typeface="Arial"/>
              </a:rPr>
              <a:t>The requirements for prior approval differ from agency to agency</a:t>
            </a:r>
            <a:endParaRPr/>
          </a:p>
          <a:p>
            <a:pPr indent="-190500" lvl="0" marL="342900" rtl="0" algn="l">
              <a:spcBef>
                <a:spcPts val="480"/>
              </a:spcBef>
              <a:spcAft>
                <a:spcPts val="0"/>
              </a:spcAft>
              <a:buClr>
                <a:srgbClr val="4B2E83"/>
              </a:buClr>
              <a:buSzPts val="2400"/>
              <a:buFont typeface="Merriweather Sans"/>
              <a:buNone/>
            </a:pPr>
            <a:r>
              <a:t/>
            </a:r>
            <a:endParaRPr>
              <a:latin typeface="Arial"/>
              <a:ea typeface="Arial"/>
              <a:cs typeface="Arial"/>
              <a:sym typeface="Arial"/>
            </a:endParaRPr>
          </a:p>
          <a:p>
            <a:pPr indent="-342900" lvl="0" marL="342900" rtl="0" algn="l">
              <a:spcBef>
                <a:spcPts val="480"/>
              </a:spcBef>
              <a:spcAft>
                <a:spcPts val="0"/>
              </a:spcAft>
              <a:buClr>
                <a:srgbClr val="4B2E83"/>
              </a:buClr>
              <a:buSzPts val="2400"/>
              <a:buFont typeface="Merriweather Sans"/>
              <a:buChar char="&gt;"/>
            </a:pPr>
            <a:r>
              <a:rPr lang="en">
                <a:latin typeface="Arial"/>
                <a:ea typeface="Arial"/>
                <a:cs typeface="Arial"/>
                <a:sym typeface="Arial"/>
              </a:rPr>
              <a:t>The Prior Approval Matrix can be found at: </a:t>
            </a:r>
            <a:r>
              <a:rPr lang="en" sz="2000" u="sng">
                <a:solidFill>
                  <a:schemeClr val="hlink"/>
                </a:solidFill>
                <a:latin typeface="Arial"/>
                <a:ea typeface="Arial"/>
                <a:cs typeface="Arial"/>
                <a:sym typeface="Arial"/>
                <a:hlinkClick r:id="rId3"/>
              </a:rPr>
              <a:t>https://www.nsf.gov/bfa/dias/policy/fedrtc/appendix_a.pdf</a:t>
            </a:r>
            <a:endParaRPr sz="2000">
              <a:latin typeface="Arial"/>
              <a:ea typeface="Arial"/>
              <a:cs typeface="Arial"/>
              <a:sym typeface="Arial"/>
            </a:endParaRPr>
          </a:p>
          <a:p>
            <a:pPr indent="-190500" lvl="0" marL="342900" rtl="0" algn="l">
              <a:spcBef>
                <a:spcPts val="480"/>
              </a:spcBef>
              <a:spcAft>
                <a:spcPts val="0"/>
              </a:spcAft>
              <a:buClr>
                <a:srgbClr val="4B2E83"/>
              </a:buClr>
              <a:buSzPts val="2400"/>
              <a:buFont typeface="Merriweather Sans"/>
              <a:buNone/>
            </a:pPr>
            <a:r>
              <a:t/>
            </a:r>
            <a:endParaRPr>
              <a:latin typeface="Arial"/>
              <a:ea typeface="Arial"/>
              <a:cs typeface="Arial"/>
              <a:sym typeface="Arial"/>
            </a:endParaRPr>
          </a:p>
          <a:p>
            <a:pPr indent="-190500" lvl="0" marL="342900" rtl="0" algn="l">
              <a:spcBef>
                <a:spcPts val="480"/>
              </a:spcBef>
              <a:spcAft>
                <a:spcPts val="0"/>
              </a:spcAft>
              <a:buClr>
                <a:srgbClr val="4B2E83"/>
              </a:buClr>
              <a:buSzPts val="2400"/>
              <a:buFont typeface="Merriweather Sans"/>
              <a:buNone/>
            </a:pPr>
            <a:r>
              <a:t/>
            </a:r>
            <a:endParaRPr>
              <a:latin typeface="Arial"/>
              <a:ea typeface="Arial"/>
              <a:cs typeface="Arial"/>
              <a:sym typeface="Arial"/>
            </a:endParaRPr>
          </a:p>
        </p:txBody>
      </p:sp>
      <p:sp>
        <p:nvSpPr>
          <p:cNvPr id="673" name="Google Shape;673;p113"/>
          <p:cNvSpPr txBox="1"/>
          <p:nvPr/>
        </p:nvSpPr>
        <p:spPr>
          <a:xfrm>
            <a:off x="671758" y="6301355"/>
            <a:ext cx="7229400" cy="330900"/>
          </a:xfrm>
          <a:prstGeom prst="rect">
            <a:avLst/>
          </a:prstGeom>
          <a:noFill/>
          <a:ln>
            <a:noFill/>
          </a:ln>
        </p:spPr>
        <p:txBody>
          <a:bodyPr anchorCtr="0" anchor="b" bIns="45700" lIns="91425" spcFirstLastPara="1" rIns="91425" wrap="square" tIns="45700">
            <a:noAutofit/>
          </a:bodyPr>
          <a:lstStyle/>
          <a:p>
            <a:pPr indent="0" lvl="0" marL="0" marR="0" rtl="0" algn="l">
              <a:lnSpc>
                <a:spcPct val="150000"/>
              </a:lnSpc>
              <a:spcBef>
                <a:spcPts val="0"/>
              </a:spcBef>
              <a:spcAft>
                <a:spcPts val="0"/>
              </a:spcAft>
              <a:buClr>
                <a:srgbClr val="4B2E83"/>
              </a:buClr>
              <a:buSzPts val="1200"/>
              <a:buFont typeface="Arial"/>
              <a:buNone/>
            </a:pPr>
            <a:r>
              <a:rPr b="1" i="0" lang="en" sz="1200" u="none" cap="none" strike="noStrike">
                <a:solidFill>
                  <a:srgbClr val="4B2E83"/>
                </a:solidFill>
                <a:latin typeface="Arial"/>
                <a:ea typeface="Arial"/>
                <a:cs typeface="Arial"/>
                <a:sym typeface="Arial"/>
              </a:rPr>
              <a:t>MRAM – Matt Gardner – PAFC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7" name="Shape 677"/>
        <p:cNvGrpSpPr/>
        <p:nvPr/>
      </p:nvGrpSpPr>
      <p:grpSpPr>
        <a:xfrm>
          <a:off x="0" y="0"/>
          <a:ext cx="0" cy="0"/>
          <a:chOff x="0" y="0"/>
          <a:chExt cx="0" cy="0"/>
        </a:xfrm>
      </p:grpSpPr>
      <p:sp>
        <p:nvSpPr>
          <p:cNvPr id="678" name="Google Shape;678;p114"/>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4B2E83"/>
              </a:buClr>
              <a:buSzPts val="3000"/>
              <a:buNone/>
            </a:pPr>
            <a:r>
              <a:rPr lang="en">
                <a:latin typeface="Arial"/>
                <a:ea typeface="Arial"/>
                <a:cs typeface="Arial"/>
                <a:sym typeface="Arial"/>
              </a:rPr>
              <a:t>Prior Approval Matrix: Notable Changes</a:t>
            </a:r>
            <a:endParaRPr/>
          </a:p>
        </p:txBody>
      </p:sp>
      <p:sp>
        <p:nvSpPr>
          <p:cNvPr id="679" name="Google Shape;679;p114"/>
          <p:cNvSpPr txBox="1"/>
          <p:nvPr>
            <p:ph idx="2" type="body"/>
          </p:nvPr>
        </p:nvSpPr>
        <p:spPr>
          <a:xfrm>
            <a:off x="659305" y="1736725"/>
            <a:ext cx="8196300" cy="4015500"/>
          </a:xfrm>
          <a:prstGeom prst="rect">
            <a:avLst/>
          </a:prstGeom>
          <a:noFill/>
          <a:ln>
            <a:noFill/>
          </a:ln>
        </p:spPr>
        <p:txBody>
          <a:bodyPr anchorCtr="0" anchor="t" bIns="45700" lIns="91425" spcFirstLastPara="1" rIns="91425" wrap="square" tIns="45700">
            <a:noAutofit/>
          </a:bodyPr>
          <a:lstStyle/>
          <a:p>
            <a:pPr indent="-342900" lvl="0" marL="342900" rtl="0" algn="l">
              <a:lnSpc>
                <a:spcPct val="80000"/>
              </a:lnSpc>
              <a:spcBef>
                <a:spcPts val="0"/>
              </a:spcBef>
              <a:spcAft>
                <a:spcPts val="0"/>
              </a:spcAft>
              <a:buClr>
                <a:srgbClr val="4B2E83"/>
              </a:buClr>
              <a:buSzPts val="2220"/>
              <a:buFont typeface="Merriweather Sans"/>
              <a:buChar char="&gt;"/>
            </a:pPr>
            <a:r>
              <a:rPr lang="en" sz="2220">
                <a:latin typeface="Arial"/>
                <a:ea typeface="Arial"/>
                <a:cs typeface="Arial"/>
                <a:sym typeface="Arial"/>
              </a:rPr>
              <a:t>Dept. of Homeland Security (DHS) has added prior approval requirements for Awards issued by:</a:t>
            </a:r>
            <a:endParaRPr/>
          </a:p>
          <a:p>
            <a:pPr indent="-285750" lvl="1" marL="742950" rtl="0" algn="l">
              <a:lnSpc>
                <a:spcPct val="80000"/>
              </a:lnSpc>
              <a:spcBef>
                <a:spcPts val="370"/>
              </a:spcBef>
              <a:spcAft>
                <a:spcPts val="0"/>
              </a:spcAft>
              <a:buClr>
                <a:srgbClr val="4B2E83"/>
              </a:buClr>
              <a:buSzPts val="1850"/>
              <a:buChar char="–"/>
            </a:pPr>
            <a:r>
              <a:rPr lang="en" sz="1850">
                <a:latin typeface="Arial"/>
                <a:ea typeface="Arial"/>
                <a:cs typeface="Arial"/>
                <a:sym typeface="Arial"/>
              </a:rPr>
              <a:t>Grants &amp; Financial Assistance Division (GFAD), and</a:t>
            </a:r>
            <a:endParaRPr/>
          </a:p>
          <a:p>
            <a:pPr indent="-285750" lvl="1" marL="742950" rtl="0" algn="l">
              <a:lnSpc>
                <a:spcPct val="80000"/>
              </a:lnSpc>
              <a:spcBef>
                <a:spcPts val="370"/>
              </a:spcBef>
              <a:spcAft>
                <a:spcPts val="0"/>
              </a:spcAft>
              <a:buClr>
                <a:srgbClr val="4B2E83"/>
              </a:buClr>
              <a:buSzPts val="1850"/>
              <a:buChar char="–"/>
            </a:pPr>
            <a:r>
              <a:rPr lang="en" sz="1850">
                <a:latin typeface="Arial"/>
                <a:ea typeface="Arial"/>
                <a:cs typeface="Arial"/>
                <a:sym typeface="Arial"/>
              </a:rPr>
              <a:t>Federal Emergency Management Agency (FEMA)</a:t>
            </a:r>
            <a:endParaRPr/>
          </a:p>
          <a:p>
            <a:pPr indent="-168275" lvl="1" marL="742950" rtl="0" algn="l">
              <a:lnSpc>
                <a:spcPct val="80000"/>
              </a:lnSpc>
              <a:spcBef>
                <a:spcPts val="370"/>
              </a:spcBef>
              <a:spcAft>
                <a:spcPts val="0"/>
              </a:spcAft>
              <a:buClr>
                <a:srgbClr val="4B2E83"/>
              </a:buClr>
              <a:buSzPts val="1850"/>
              <a:buNone/>
            </a:pPr>
            <a:r>
              <a:t/>
            </a:r>
            <a:endParaRPr sz="1850">
              <a:latin typeface="Arial"/>
              <a:ea typeface="Arial"/>
              <a:cs typeface="Arial"/>
              <a:sym typeface="Arial"/>
            </a:endParaRPr>
          </a:p>
          <a:p>
            <a:pPr indent="-342900" lvl="0" marL="342900" rtl="0" algn="l">
              <a:lnSpc>
                <a:spcPct val="80000"/>
              </a:lnSpc>
              <a:spcBef>
                <a:spcPts val="444"/>
              </a:spcBef>
              <a:spcAft>
                <a:spcPts val="0"/>
              </a:spcAft>
              <a:buClr>
                <a:srgbClr val="4B2E83"/>
              </a:buClr>
              <a:buSzPts val="2220"/>
              <a:buFont typeface="Merriweather Sans"/>
              <a:buChar char="&gt;"/>
            </a:pPr>
            <a:r>
              <a:rPr lang="en" sz="2220">
                <a:latin typeface="Arial"/>
                <a:ea typeface="Arial"/>
                <a:cs typeface="Arial"/>
                <a:sym typeface="Arial"/>
              </a:rPr>
              <a:t>The DHS requirements tend to be stricter than the other RTC agencies. For example, DHS requires prior approval before:</a:t>
            </a:r>
            <a:endParaRPr/>
          </a:p>
          <a:p>
            <a:pPr indent="-285750" lvl="1" marL="742950" rtl="0" algn="l">
              <a:lnSpc>
                <a:spcPct val="80000"/>
              </a:lnSpc>
              <a:spcBef>
                <a:spcPts val="370"/>
              </a:spcBef>
              <a:spcAft>
                <a:spcPts val="0"/>
              </a:spcAft>
              <a:buClr>
                <a:srgbClr val="4B2E83"/>
              </a:buClr>
              <a:buSzPts val="1850"/>
              <a:buChar char="–"/>
            </a:pPr>
            <a:r>
              <a:rPr lang="en" sz="1850">
                <a:latin typeface="Arial"/>
                <a:ea typeface="Arial"/>
                <a:cs typeface="Arial"/>
                <a:sym typeface="Arial"/>
              </a:rPr>
              <a:t>Using Unrecovered Indirect Costs (UIDC) to meet cost share</a:t>
            </a:r>
            <a:endParaRPr/>
          </a:p>
          <a:p>
            <a:pPr indent="-285750" lvl="1" marL="742950" rtl="0" algn="l">
              <a:lnSpc>
                <a:spcPct val="80000"/>
              </a:lnSpc>
              <a:spcBef>
                <a:spcPts val="370"/>
              </a:spcBef>
              <a:spcAft>
                <a:spcPts val="0"/>
              </a:spcAft>
              <a:buClr>
                <a:srgbClr val="4B2E83"/>
              </a:buClr>
              <a:buSzPts val="1850"/>
              <a:buChar char="–"/>
            </a:pPr>
            <a:r>
              <a:rPr lang="en" sz="1850">
                <a:latin typeface="Arial"/>
                <a:ea typeface="Arial"/>
                <a:cs typeface="Arial"/>
                <a:sym typeface="Arial"/>
              </a:rPr>
              <a:t>Incurring allowable pre-award costs</a:t>
            </a:r>
            <a:endParaRPr/>
          </a:p>
          <a:p>
            <a:pPr indent="-168275" lvl="1" marL="742950" rtl="0" algn="l">
              <a:lnSpc>
                <a:spcPct val="80000"/>
              </a:lnSpc>
              <a:spcBef>
                <a:spcPts val="370"/>
              </a:spcBef>
              <a:spcAft>
                <a:spcPts val="0"/>
              </a:spcAft>
              <a:buClr>
                <a:srgbClr val="4B2E83"/>
              </a:buClr>
              <a:buSzPts val="1850"/>
              <a:buNone/>
            </a:pPr>
            <a:r>
              <a:t/>
            </a:r>
            <a:endParaRPr sz="1850">
              <a:latin typeface="Arial"/>
              <a:ea typeface="Arial"/>
              <a:cs typeface="Arial"/>
              <a:sym typeface="Arial"/>
            </a:endParaRPr>
          </a:p>
          <a:p>
            <a:pPr indent="-342900" lvl="0" marL="342900" rtl="0" algn="l">
              <a:lnSpc>
                <a:spcPct val="80000"/>
              </a:lnSpc>
              <a:spcBef>
                <a:spcPts val="444"/>
              </a:spcBef>
              <a:spcAft>
                <a:spcPts val="0"/>
              </a:spcAft>
              <a:buClr>
                <a:srgbClr val="4B2E83"/>
              </a:buClr>
              <a:buSzPts val="2220"/>
              <a:buFont typeface="Merriweather Sans"/>
              <a:buChar char="&gt;"/>
            </a:pPr>
            <a:r>
              <a:rPr lang="en" sz="2220">
                <a:latin typeface="Arial"/>
                <a:ea typeface="Arial"/>
                <a:cs typeface="Arial"/>
                <a:sym typeface="Arial"/>
              </a:rPr>
              <a:t>If you have Awards from DHS, please review the RTCs and the Prior Approval Matrix.</a:t>
            </a:r>
            <a:endParaRPr/>
          </a:p>
          <a:p>
            <a:pPr indent="-201930" lvl="0" marL="342900" rtl="0" algn="l">
              <a:lnSpc>
                <a:spcPct val="80000"/>
              </a:lnSpc>
              <a:spcBef>
                <a:spcPts val="444"/>
              </a:spcBef>
              <a:spcAft>
                <a:spcPts val="0"/>
              </a:spcAft>
              <a:buClr>
                <a:srgbClr val="4B2E83"/>
              </a:buClr>
              <a:buSzPts val="2220"/>
              <a:buFont typeface="Merriweather Sans"/>
              <a:buNone/>
            </a:pPr>
            <a:r>
              <a:t/>
            </a:r>
            <a:endParaRPr sz="2220">
              <a:latin typeface="Arial"/>
              <a:ea typeface="Arial"/>
              <a:cs typeface="Arial"/>
              <a:sym typeface="Arial"/>
            </a:endParaRPr>
          </a:p>
        </p:txBody>
      </p:sp>
      <p:sp>
        <p:nvSpPr>
          <p:cNvPr id="680" name="Google Shape;680;p114"/>
          <p:cNvSpPr txBox="1"/>
          <p:nvPr/>
        </p:nvSpPr>
        <p:spPr>
          <a:xfrm>
            <a:off x="671758" y="6301355"/>
            <a:ext cx="7229400" cy="330900"/>
          </a:xfrm>
          <a:prstGeom prst="rect">
            <a:avLst/>
          </a:prstGeom>
          <a:noFill/>
          <a:ln>
            <a:noFill/>
          </a:ln>
        </p:spPr>
        <p:txBody>
          <a:bodyPr anchorCtr="0" anchor="b" bIns="45700" lIns="91425" spcFirstLastPara="1" rIns="91425" wrap="square" tIns="45700">
            <a:noAutofit/>
          </a:bodyPr>
          <a:lstStyle/>
          <a:p>
            <a:pPr indent="0" lvl="0" marL="0" marR="0" rtl="0" algn="l">
              <a:lnSpc>
                <a:spcPct val="150000"/>
              </a:lnSpc>
              <a:spcBef>
                <a:spcPts val="0"/>
              </a:spcBef>
              <a:spcAft>
                <a:spcPts val="0"/>
              </a:spcAft>
              <a:buClr>
                <a:srgbClr val="4B2E83"/>
              </a:buClr>
              <a:buSzPts val="1200"/>
              <a:buFont typeface="Arial"/>
              <a:buNone/>
            </a:pPr>
            <a:r>
              <a:rPr b="1" i="0" lang="en" sz="1200" u="none" cap="none" strike="noStrike">
                <a:solidFill>
                  <a:srgbClr val="4B2E83"/>
                </a:solidFill>
                <a:latin typeface="Arial"/>
                <a:ea typeface="Arial"/>
                <a:cs typeface="Arial"/>
                <a:sym typeface="Arial"/>
              </a:rPr>
              <a:t>MRAM – Matt Gardner – PAFC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4" name="Shape 684"/>
        <p:cNvGrpSpPr/>
        <p:nvPr/>
      </p:nvGrpSpPr>
      <p:grpSpPr>
        <a:xfrm>
          <a:off x="0" y="0"/>
          <a:ext cx="0" cy="0"/>
          <a:chOff x="0" y="0"/>
          <a:chExt cx="0" cy="0"/>
        </a:xfrm>
      </p:grpSpPr>
      <p:sp>
        <p:nvSpPr>
          <p:cNvPr id="685" name="Google Shape;685;p115"/>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4B2E83"/>
              </a:buClr>
              <a:buSzPts val="3000"/>
              <a:buNone/>
            </a:pPr>
            <a:r>
              <a:rPr lang="en">
                <a:latin typeface="Arial"/>
                <a:ea typeface="Arial"/>
                <a:cs typeface="Arial"/>
                <a:sym typeface="Arial"/>
              </a:rPr>
              <a:t>Prior Approval Matrix: Notable Changes</a:t>
            </a:r>
            <a:endParaRPr/>
          </a:p>
        </p:txBody>
      </p:sp>
      <p:sp>
        <p:nvSpPr>
          <p:cNvPr id="686" name="Google Shape;686;p115"/>
          <p:cNvSpPr txBox="1"/>
          <p:nvPr>
            <p:ph idx="2" type="body"/>
          </p:nvPr>
        </p:nvSpPr>
        <p:spPr>
          <a:xfrm>
            <a:off x="659305" y="1736725"/>
            <a:ext cx="8196300" cy="4015500"/>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rgbClr val="4B2E83"/>
              </a:buClr>
              <a:buSzPts val="2400"/>
              <a:buFont typeface="Merriweather Sans"/>
              <a:buChar char="&gt;"/>
            </a:pPr>
            <a:r>
              <a:rPr lang="en">
                <a:latin typeface="Arial"/>
                <a:ea typeface="Arial"/>
                <a:cs typeface="Arial"/>
                <a:sym typeface="Arial"/>
              </a:rPr>
              <a:t>NASA made several changes</a:t>
            </a:r>
            <a:endParaRPr/>
          </a:p>
          <a:p>
            <a:pPr indent="-190500" lvl="0" marL="342900" rtl="0" algn="l">
              <a:lnSpc>
                <a:spcPct val="90000"/>
              </a:lnSpc>
              <a:spcBef>
                <a:spcPts val="480"/>
              </a:spcBef>
              <a:spcAft>
                <a:spcPts val="0"/>
              </a:spcAft>
              <a:buClr>
                <a:srgbClr val="4B2E83"/>
              </a:buClr>
              <a:buSzPts val="2400"/>
              <a:buFont typeface="Merriweather Sans"/>
              <a:buNone/>
            </a:pPr>
            <a:r>
              <a:t/>
            </a:r>
            <a:endParaRPr>
              <a:latin typeface="Arial"/>
              <a:ea typeface="Arial"/>
              <a:cs typeface="Arial"/>
              <a:sym typeface="Arial"/>
            </a:endParaRPr>
          </a:p>
          <a:p>
            <a:pPr indent="-342900" lvl="0" marL="342900" rtl="0" algn="l">
              <a:lnSpc>
                <a:spcPct val="90000"/>
              </a:lnSpc>
              <a:spcBef>
                <a:spcPts val="480"/>
              </a:spcBef>
              <a:spcAft>
                <a:spcPts val="0"/>
              </a:spcAft>
              <a:buClr>
                <a:srgbClr val="4B2E83"/>
              </a:buClr>
              <a:buSzPts val="2400"/>
              <a:buFont typeface="Merriweather Sans"/>
              <a:buChar char="&gt;"/>
            </a:pPr>
            <a:r>
              <a:rPr lang="en">
                <a:latin typeface="Arial"/>
                <a:ea typeface="Arial"/>
                <a:cs typeface="Arial"/>
                <a:sym typeface="Arial"/>
              </a:rPr>
              <a:t>Prior written approval is now required on NASA Awards for:</a:t>
            </a:r>
            <a:endParaRPr/>
          </a:p>
          <a:p>
            <a:pPr indent="-285750" lvl="1" marL="742950" rtl="0" algn="l">
              <a:lnSpc>
                <a:spcPct val="90000"/>
              </a:lnSpc>
              <a:spcBef>
                <a:spcPts val="400"/>
              </a:spcBef>
              <a:spcAft>
                <a:spcPts val="0"/>
              </a:spcAft>
              <a:buClr>
                <a:srgbClr val="4B2E83"/>
              </a:buClr>
              <a:buSzPts val="2000"/>
              <a:buChar char="–"/>
            </a:pPr>
            <a:r>
              <a:rPr lang="en">
                <a:latin typeface="Arial"/>
                <a:ea typeface="Arial"/>
                <a:cs typeface="Arial"/>
                <a:sym typeface="Arial"/>
              </a:rPr>
              <a:t>Changes in cost sharing</a:t>
            </a:r>
            <a:endParaRPr/>
          </a:p>
          <a:p>
            <a:pPr indent="-285750" lvl="1" marL="742950" rtl="0" algn="l">
              <a:lnSpc>
                <a:spcPct val="90000"/>
              </a:lnSpc>
              <a:spcBef>
                <a:spcPts val="400"/>
              </a:spcBef>
              <a:spcAft>
                <a:spcPts val="0"/>
              </a:spcAft>
              <a:buClr>
                <a:srgbClr val="4B2E83"/>
              </a:buClr>
              <a:buSzPts val="2000"/>
              <a:buChar char="–"/>
            </a:pPr>
            <a:r>
              <a:rPr lang="en">
                <a:latin typeface="Arial"/>
                <a:ea typeface="Arial"/>
                <a:cs typeface="Arial"/>
                <a:sym typeface="Arial"/>
              </a:rPr>
              <a:t>Issuing a subaward</a:t>
            </a:r>
            <a:endParaRPr/>
          </a:p>
          <a:p>
            <a:pPr indent="-285750" lvl="1" marL="742950" rtl="0" algn="l">
              <a:lnSpc>
                <a:spcPct val="90000"/>
              </a:lnSpc>
              <a:spcBef>
                <a:spcPts val="400"/>
              </a:spcBef>
              <a:spcAft>
                <a:spcPts val="0"/>
              </a:spcAft>
              <a:buClr>
                <a:srgbClr val="4B2E83"/>
              </a:buClr>
              <a:buSzPts val="2000"/>
              <a:buChar char="–"/>
            </a:pPr>
            <a:r>
              <a:rPr lang="en">
                <a:latin typeface="Arial"/>
                <a:ea typeface="Arial"/>
                <a:cs typeface="Arial"/>
                <a:sym typeface="Arial"/>
              </a:rPr>
              <a:t>Rebudgeting funds out of the Participant Support category</a:t>
            </a:r>
            <a:endParaRPr/>
          </a:p>
          <a:p>
            <a:pPr indent="-158750" lvl="1" marL="742950" rtl="0" algn="l">
              <a:lnSpc>
                <a:spcPct val="90000"/>
              </a:lnSpc>
              <a:spcBef>
                <a:spcPts val="400"/>
              </a:spcBef>
              <a:spcAft>
                <a:spcPts val="0"/>
              </a:spcAft>
              <a:buClr>
                <a:srgbClr val="4B2E83"/>
              </a:buClr>
              <a:buSzPts val="2000"/>
              <a:buNone/>
            </a:pPr>
            <a:r>
              <a:t/>
            </a:r>
            <a:endParaRPr>
              <a:latin typeface="Arial"/>
              <a:ea typeface="Arial"/>
              <a:cs typeface="Arial"/>
              <a:sym typeface="Arial"/>
            </a:endParaRPr>
          </a:p>
          <a:p>
            <a:pPr indent="-342900" lvl="0" marL="342900" rtl="0" algn="l">
              <a:lnSpc>
                <a:spcPct val="90000"/>
              </a:lnSpc>
              <a:spcBef>
                <a:spcPts val="480"/>
              </a:spcBef>
              <a:spcAft>
                <a:spcPts val="0"/>
              </a:spcAft>
              <a:buClr>
                <a:srgbClr val="4B2E83"/>
              </a:buClr>
              <a:buSzPts val="2400"/>
              <a:buFont typeface="Merriweather Sans"/>
              <a:buChar char="&gt;"/>
            </a:pPr>
            <a:r>
              <a:rPr lang="en">
                <a:latin typeface="Arial"/>
                <a:ea typeface="Arial"/>
                <a:cs typeface="Arial"/>
                <a:sym typeface="Arial"/>
              </a:rPr>
              <a:t>The changes apply to all new NASA grants and cooperative agreements, and funding amendments on existing grants and cooperative agreements.</a:t>
            </a:r>
            <a:endParaRPr/>
          </a:p>
        </p:txBody>
      </p:sp>
      <p:sp>
        <p:nvSpPr>
          <p:cNvPr id="687" name="Google Shape;687;p115"/>
          <p:cNvSpPr txBox="1"/>
          <p:nvPr/>
        </p:nvSpPr>
        <p:spPr>
          <a:xfrm>
            <a:off x="671758" y="6301355"/>
            <a:ext cx="7229400" cy="330900"/>
          </a:xfrm>
          <a:prstGeom prst="rect">
            <a:avLst/>
          </a:prstGeom>
          <a:noFill/>
          <a:ln>
            <a:noFill/>
          </a:ln>
        </p:spPr>
        <p:txBody>
          <a:bodyPr anchorCtr="0" anchor="b" bIns="45700" lIns="91425" spcFirstLastPara="1" rIns="91425" wrap="square" tIns="45700">
            <a:noAutofit/>
          </a:bodyPr>
          <a:lstStyle/>
          <a:p>
            <a:pPr indent="0" lvl="0" marL="0" marR="0" rtl="0" algn="l">
              <a:lnSpc>
                <a:spcPct val="150000"/>
              </a:lnSpc>
              <a:spcBef>
                <a:spcPts val="0"/>
              </a:spcBef>
              <a:spcAft>
                <a:spcPts val="0"/>
              </a:spcAft>
              <a:buClr>
                <a:srgbClr val="4B2E83"/>
              </a:buClr>
              <a:buSzPts val="1200"/>
              <a:buFont typeface="Arial"/>
              <a:buNone/>
            </a:pPr>
            <a:r>
              <a:rPr b="1" i="0" lang="en" sz="1200" u="none" cap="none" strike="noStrike">
                <a:solidFill>
                  <a:srgbClr val="4B2E83"/>
                </a:solidFill>
                <a:latin typeface="Arial"/>
                <a:ea typeface="Arial"/>
                <a:cs typeface="Arial"/>
                <a:sym typeface="Arial"/>
              </a:rPr>
              <a:t>MRAM – Matt Gardner – PAFC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0.xml><?xml version="1.0" encoding="utf-8"?>
<a:theme xmlns:a="http://schemas.openxmlformats.org/drawingml/2006/main" xmlns:r="http://schemas.openxmlformats.org/officeDocument/2006/relationships" name="Office Theme">
  <a:themeElements>
    <a:clrScheme name="CORE">
      <a:dk1>
        <a:srgbClr val="151516"/>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0070C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CORE">
      <a:dk1>
        <a:srgbClr val="151516"/>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0070C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2_Custom Design">
  <a:themeElements>
    <a:clrScheme name="Custom 5">
      <a:dk1>
        <a:srgbClr val="33006F"/>
      </a:dk1>
      <a:lt1>
        <a:srgbClr val="E8D3A2"/>
      </a:lt1>
      <a:dk2>
        <a:srgbClr val="33006F"/>
      </a:dk2>
      <a:lt2>
        <a:srgbClr val="FFFFFF"/>
      </a:lt2>
      <a:accent1>
        <a:srgbClr val="33006F"/>
      </a:accent1>
      <a:accent2>
        <a:srgbClr val="E8D3A2"/>
      </a:accent2>
      <a:accent3>
        <a:srgbClr val="FFFFFF"/>
      </a:accent3>
      <a:accent4>
        <a:srgbClr val="B2B2B2"/>
      </a:accent4>
      <a:accent5>
        <a:srgbClr val="26005C"/>
      </a:accent5>
      <a:accent6>
        <a:srgbClr val="917B4C"/>
      </a:accent6>
      <a:hlink>
        <a:srgbClr val="26005C"/>
      </a:hlink>
      <a:folHlink>
        <a:srgbClr val="3300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1_Custom Design">
  <a:themeElements>
    <a:clrScheme name="Custom 5">
      <a:dk1>
        <a:srgbClr val="33006F"/>
      </a:dk1>
      <a:lt1>
        <a:srgbClr val="E8D3A2"/>
      </a:lt1>
      <a:dk2>
        <a:srgbClr val="33006F"/>
      </a:dk2>
      <a:lt2>
        <a:srgbClr val="FFFFFF"/>
      </a:lt2>
      <a:accent1>
        <a:srgbClr val="33006F"/>
      </a:accent1>
      <a:accent2>
        <a:srgbClr val="E8D3A2"/>
      </a:accent2>
      <a:accent3>
        <a:srgbClr val="FFFFFF"/>
      </a:accent3>
      <a:accent4>
        <a:srgbClr val="B2B2B2"/>
      </a:accent4>
      <a:accent5>
        <a:srgbClr val="26005C"/>
      </a:accent5>
      <a:accent6>
        <a:srgbClr val="917B4C"/>
      </a:accent6>
      <a:hlink>
        <a:srgbClr val="26005C"/>
      </a:hlink>
      <a:folHlink>
        <a:srgbClr val="3300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xmlns:r="http://schemas.openxmlformats.org/officeDocument/2006/relationships" name="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