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</p:sldIdLst>
  <p:sldSz cy="6858000" cx="9144000"/>
  <p:notesSz cx="6858000" cy="9144000"/>
  <p:embeddedFontLst>
    <p:embeddedFont>
      <p:font typeface="Open Sans Light"/>
      <p:regular r:id="rId8"/>
      <p:bold r:id="rId9"/>
      <p:italic r:id="rId10"/>
      <p:boldItalic r:id="rId11"/>
    </p:embeddedFont>
    <p:embeddedFont>
      <p:font typeface="Encode Sans Condensed Thin"/>
      <p:bold r:id="rId12"/>
    </p:embeddedFont>
    <p:embeddedFont>
      <p:font typeface="Open Sans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Light-boldItalic.fntdata"/><Relationship Id="rId10" Type="http://schemas.openxmlformats.org/officeDocument/2006/relationships/font" Target="fonts/OpenSansLight-italic.fntdata"/><Relationship Id="rId13" Type="http://schemas.openxmlformats.org/officeDocument/2006/relationships/font" Target="fonts/OpenSans-regular.fntdata"/><Relationship Id="rId12" Type="http://schemas.openxmlformats.org/officeDocument/2006/relationships/font" Target="fonts/EncodeSansCondensedThin-bold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OpenSansLight-bold.fntdata"/><Relationship Id="rId15" Type="http://schemas.openxmlformats.org/officeDocument/2006/relationships/font" Target="fonts/OpenSans-italic.fntdata"/><Relationship Id="rId14" Type="http://schemas.openxmlformats.org/officeDocument/2006/relationships/font" Target="fonts/OpenSans-bold.fntdata"/><Relationship Id="rId16" Type="http://schemas.openxmlformats.org/officeDocument/2006/relationships/font" Target="fonts/OpenSans-bold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OpenSansLigh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7" name="Google Shape;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0" name="Google Shape;1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6" name="Google Shape;1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8" name="Google Shape;1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1" name="Google Shape;2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6" name="Google Shape;2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0" name="Google Shape;30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31" name="Google Shape;31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2" name="Google Shape;32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37" name="Google Shape;37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8" name="Google Shape;38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42" name="Google Shape;4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3" name="Google Shape;4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7" name="Google Shape;4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8" name="Google Shape;4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92029" y="1640263"/>
            <a:ext cx="7627378" cy="15931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Federal Relations Update</a:t>
            </a:r>
            <a:endParaRPr/>
          </a:p>
        </p:txBody>
      </p:sp>
      <p:sp>
        <p:nvSpPr>
          <p:cNvPr id="54" name="Google Shape;54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December 2020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Sarah Castro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Director of Federal Relations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