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3"/>
    <p:sldMasterId id="2147483658" r:id="rId4"/>
  </p:sldMasterIdLst>
  <p:notesMasterIdLst>
    <p:notesMasterId r:id="rId5"/>
  </p:notesMasterIdLst>
  <p:sldIdLst>
    <p:sldId id="256" r:id="rId6"/>
    <p:sldId id="257" r:id="rId7"/>
    <p:sldId id="258" r:id="rId8"/>
    <p:sldId id="259" r:id="rId9"/>
    <p:sldId id="260" r:id="rId10"/>
  </p:sldIdLst>
  <p:sldSz cy="6858000" cx="9144000"/>
  <p:notesSz cx="6858000" cy="9144000"/>
  <p:embeddedFontLst>
    <p:embeddedFont>
      <p:font typeface="Open Sans Light"/>
      <p:regular r:id="rId11"/>
      <p:bold r:id="rId12"/>
      <p:italic r:id="rId13"/>
      <p:boldItalic r:id="rId14"/>
    </p:embeddedFont>
    <p:embeddedFont>
      <p:font typeface="Century Gothic"/>
      <p:regular r:id="rId15"/>
      <p:bold r:id="rId16"/>
      <p:italic r:id="rId17"/>
      <p:boldItalic r:id="rId18"/>
    </p:embeddedFont>
    <p:embeddedFont>
      <p:font typeface="Open Sans"/>
      <p:regular r:id="rId19"/>
      <p:bold r:id="rId20"/>
      <p:italic r:id="rId21"/>
      <p:boldItalic r:id="rId22"/>
    </p:embeddedFont>
    <p:embeddedFont>
      <p:font typeface="Encode Sans Condensed Thin"/>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bold.fntdata"/><Relationship Id="rId11" Type="http://schemas.openxmlformats.org/officeDocument/2006/relationships/font" Target="fonts/OpenSansLight-regular.fntdata"/><Relationship Id="rId22" Type="http://schemas.openxmlformats.org/officeDocument/2006/relationships/font" Target="fonts/OpenSans-boldItalic.fntdata"/><Relationship Id="rId10" Type="http://schemas.openxmlformats.org/officeDocument/2006/relationships/slide" Target="slides/slide5.xml"/><Relationship Id="rId21" Type="http://schemas.openxmlformats.org/officeDocument/2006/relationships/font" Target="fonts/OpenSans-italic.fntdata"/><Relationship Id="rId13" Type="http://schemas.openxmlformats.org/officeDocument/2006/relationships/font" Target="fonts/OpenSansLight-italic.fntdata"/><Relationship Id="rId24" Type="http://schemas.openxmlformats.org/officeDocument/2006/relationships/font" Target="fonts/EncodeSansCondensedThin-bold.fntdata"/><Relationship Id="rId12" Type="http://schemas.openxmlformats.org/officeDocument/2006/relationships/font" Target="fonts/OpenSansLight-bold.fntdata"/><Relationship Id="rId23" Type="http://schemas.openxmlformats.org/officeDocument/2006/relationships/font" Target="fonts/EncodeSansCondensedThin-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CenturyGothic-regular.fntdata"/><Relationship Id="rId14" Type="http://schemas.openxmlformats.org/officeDocument/2006/relationships/font" Target="fonts/OpenSansLight-boldItalic.fntdata"/><Relationship Id="rId17" Type="http://schemas.openxmlformats.org/officeDocument/2006/relationships/font" Target="fonts/CenturyGothic-italic.fntdata"/><Relationship Id="rId16" Type="http://schemas.openxmlformats.org/officeDocument/2006/relationships/font" Target="fonts/CenturyGothic-bold.fntdata"/><Relationship Id="rId5" Type="http://schemas.openxmlformats.org/officeDocument/2006/relationships/notesMaster" Target="notesMasters/notesMaster1.xml"/><Relationship Id="rId19" Type="http://schemas.openxmlformats.org/officeDocument/2006/relationships/font" Target="fonts/OpenSans-regular.fntdata"/><Relationship Id="rId6" Type="http://schemas.openxmlformats.org/officeDocument/2006/relationships/slide" Target="slides/slide1.xml"/><Relationship Id="rId18" Type="http://schemas.openxmlformats.org/officeDocument/2006/relationships/font" Target="fonts/CenturyGothic-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275"/>
              <a:buFont typeface="Arial"/>
              <a:buNone/>
            </a:pPr>
            <a:r>
              <a:t/>
            </a:r>
            <a:endParaRPr b="0" i="0" sz="1100" u="none" cap="none" strike="noStrike">
              <a:solidFill>
                <a:schemeClr val="dk1"/>
              </a:solidFill>
              <a:latin typeface="Arial"/>
              <a:ea typeface="Arial"/>
              <a:cs typeface="Arial"/>
              <a:sym typeface="Arial"/>
            </a:endParaRPr>
          </a:p>
        </p:txBody>
      </p:sp>
      <p:sp>
        <p:nvSpPr>
          <p:cNvPr id="61" name="Google Shape;6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Thank you for the opportunity to provide an update on actions our office (Procurement Services) has taken ensure compliance with this Act. As many of you may know, this requirements applies to all new acquisitions and renewals. </a:t>
            </a:r>
            <a:endParaRPr/>
          </a:p>
        </p:txBody>
      </p:sp>
      <p:sp>
        <p:nvSpPr>
          <p:cNvPr id="68" name="Google Shape;68;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Actions </a:t>
            </a:r>
            <a:endParaRPr/>
          </a:p>
        </p:txBody>
      </p:sp>
      <p:sp>
        <p:nvSpPr>
          <p:cNvPr id="75" name="Google Shape;75;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1" name="Google Shape;8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US"/>
              <a:t>Actions take to communicate </a:t>
            </a:r>
            <a:endParaRPr/>
          </a:p>
        </p:txBody>
      </p:sp>
      <p:sp>
        <p:nvSpPr>
          <p:cNvPr id="82" name="Google Shape;82;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p:txBody>
      </p:sp>
      <p:sp>
        <p:nvSpPr>
          <p:cNvPr id="88" name="Google Shape;88;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5.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1.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10" name="Shape 10"/>
        <p:cNvGrpSpPr/>
        <p:nvPr/>
      </p:nvGrpSpPr>
      <p:grpSpPr>
        <a:xfrm>
          <a:off x="0" y="0"/>
          <a:ext cx="0" cy="0"/>
          <a:chOff x="0" y="0"/>
          <a:chExt cx="0" cy="0"/>
        </a:xfrm>
      </p:grpSpPr>
      <p:pic>
        <p:nvPicPr>
          <p:cNvPr descr="UW_W Logo_White.png" id="11" name="Google Shape;11;p2"/>
          <p:cNvPicPr preferRelativeResize="0"/>
          <p:nvPr/>
        </p:nvPicPr>
        <p:blipFill rotWithShape="1">
          <a:blip r:embed="rId2">
            <a:alphaModFix/>
          </a:blip>
          <a:srcRect b="0" l="0" r="0" t="0"/>
          <a:stretch/>
        </p:blipFill>
        <p:spPr>
          <a:xfrm>
            <a:off x="7445814" y="5945853"/>
            <a:ext cx="1368169" cy="923452"/>
          </a:xfrm>
          <a:prstGeom prst="rect">
            <a:avLst/>
          </a:prstGeom>
          <a:noFill/>
          <a:ln>
            <a:noFill/>
          </a:ln>
        </p:spPr>
      </p:pic>
      <p:pic>
        <p:nvPicPr>
          <p:cNvPr id="12" name="Google Shape;12;p2"/>
          <p:cNvPicPr preferRelativeResize="0"/>
          <p:nvPr/>
        </p:nvPicPr>
        <p:blipFill rotWithShape="1">
          <a:blip r:embed="rId3">
            <a:alphaModFix/>
          </a:blip>
          <a:srcRect b="0" l="0" r="0" t="0"/>
          <a:stretch/>
        </p:blipFill>
        <p:spPr>
          <a:xfrm>
            <a:off x="677333" y="6354232"/>
            <a:ext cx="2540000" cy="266689"/>
          </a:xfrm>
          <a:prstGeom prst="rect">
            <a:avLst/>
          </a:prstGeom>
          <a:noFill/>
          <a:ln>
            <a:noFill/>
          </a:ln>
        </p:spPr>
      </p:pic>
      <p:sp>
        <p:nvSpPr>
          <p:cNvPr id="13" name="Google Shape;13;p2"/>
          <p:cNvSpPr txBox="1"/>
          <p:nvPr>
            <p:ph idx="1" type="body"/>
          </p:nvPr>
        </p:nvSpPr>
        <p:spPr>
          <a:xfrm>
            <a:off x="671756" y="1179824"/>
            <a:ext cx="6972300" cy="2641800"/>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chemeClr val="accent3"/>
              </a:buClr>
              <a:buSzPts val="5000"/>
              <a:buFont typeface="Arial"/>
              <a:buChar char="●"/>
              <a:defRPr b="0" i="0" sz="5000" u="none" cap="none" strike="noStrike">
                <a:solidFill>
                  <a:schemeClr val="accent3"/>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4" name="Google Shape;14;p2"/>
          <p:cNvPicPr preferRelativeResize="0"/>
          <p:nvPr/>
        </p:nvPicPr>
        <p:blipFill rotWithShape="1">
          <a:blip r:embed="rId4">
            <a:alphaModFix/>
          </a:blip>
          <a:srcRect b="0" l="0" r="0" t="0"/>
          <a:stretch/>
        </p:blipFill>
        <p:spPr>
          <a:xfrm>
            <a:off x="813587" y="4006085"/>
            <a:ext cx="2264484" cy="11276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 name="Shape 15"/>
        <p:cNvGrpSpPr/>
        <p:nvPr/>
      </p:nvGrpSpPr>
      <p:grpSpPr>
        <a:xfrm>
          <a:off x="0" y="0"/>
          <a:ext cx="0" cy="0"/>
          <a:chOff x="0" y="0"/>
          <a:chExt cx="0" cy="0"/>
        </a:xfrm>
      </p:grpSpPr>
      <p:sp>
        <p:nvSpPr>
          <p:cNvPr id="16" name="Google Shape;16;p3"/>
          <p:cNvSpPr txBox="1"/>
          <p:nvPr>
            <p:ph type="title"/>
          </p:nvPr>
        </p:nvSpPr>
        <p:spPr>
          <a:xfrm>
            <a:off x="2171700" y="764373"/>
            <a:ext cx="6458100" cy="1293000"/>
          </a:xfrm>
          <a:prstGeom prst="rect">
            <a:avLst/>
          </a:prstGeom>
          <a:noFill/>
          <a:ln>
            <a:noFill/>
          </a:ln>
        </p:spPr>
        <p:txBody>
          <a:bodyPr anchorCtr="0" anchor="ctr" bIns="91425" lIns="91425" spcFirstLastPara="1" rIns="91425" wrap="square" tIns="91425">
            <a:noAutofit/>
          </a:bodyPr>
          <a:lstStyle>
            <a:lvl1pPr lvl="0" marR="0" rtl="0" algn="r">
              <a:lnSpc>
                <a:spcPct val="90000"/>
              </a:lnSpc>
              <a:spcBef>
                <a:spcPts val="0"/>
              </a:spcBef>
              <a:spcAft>
                <a:spcPts val="0"/>
              </a:spcAft>
              <a:buClr>
                <a:schemeClr val="dk1"/>
              </a:buClr>
              <a:buSzPts val="1400"/>
              <a:buFont typeface="Century Gothic"/>
              <a:buNone/>
              <a:defRPr b="0" i="0" sz="40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7" name="Google Shape;17;p3"/>
          <p:cNvSpPr txBox="1"/>
          <p:nvPr>
            <p:ph idx="10" type="dt"/>
          </p:nvPr>
        </p:nvSpPr>
        <p:spPr>
          <a:xfrm>
            <a:off x="4554447" y="6355844"/>
            <a:ext cx="2183100" cy="365100"/>
          </a:xfrm>
          <a:prstGeom prst="rect">
            <a:avLst/>
          </a:prstGeom>
          <a:noFill/>
          <a:ln>
            <a:noFill/>
          </a:ln>
        </p:spPr>
        <p:txBody>
          <a:bodyPr anchorCtr="0" anchor="ctr" bIns="91425" lIns="91425" spcFirstLastPara="1" rIns="91425" wrap="square" tIns="91425">
            <a:noAutofit/>
          </a:bodyPr>
          <a:lstStyle>
            <a:lvl1pPr lvl="0" marR="0" rtl="0" algn="r">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18" name="Google Shape;18;p3"/>
          <p:cNvSpPr txBox="1"/>
          <p:nvPr>
            <p:ph idx="11" type="ftr"/>
          </p:nvPr>
        </p:nvSpPr>
        <p:spPr>
          <a:xfrm>
            <a:off x="514350" y="6355845"/>
            <a:ext cx="38208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19" name="Google Shape;19;p3"/>
          <p:cNvSpPr txBox="1"/>
          <p:nvPr>
            <p:ph idx="12" type="sldNum"/>
          </p:nvPr>
        </p:nvSpPr>
        <p:spPr>
          <a:xfrm>
            <a:off x="7086600" y="6492875"/>
            <a:ext cx="20574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20" name="Shape 20"/>
        <p:cNvGrpSpPr/>
        <p:nvPr/>
      </p:nvGrpSpPr>
      <p:grpSpPr>
        <a:xfrm>
          <a:off x="0" y="0"/>
          <a:ext cx="0" cy="0"/>
          <a:chOff x="0" y="0"/>
          <a:chExt cx="0" cy="0"/>
        </a:xfrm>
      </p:grpSpPr>
      <p:sp>
        <p:nvSpPr>
          <p:cNvPr id="21" name="Google Shape;21;p4"/>
          <p:cNvSpPr txBox="1"/>
          <p:nvPr>
            <p:ph idx="1" type="body"/>
          </p:nvPr>
        </p:nvSpPr>
        <p:spPr>
          <a:xfrm>
            <a:off x="671756" y="371510"/>
            <a:ext cx="8184600" cy="992100"/>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FFFFFF"/>
              </a:buClr>
              <a:buSzPts val="3000"/>
              <a:buFont typeface="Arial"/>
              <a:buChar char="●"/>
              <a:defRPr b="0" i="0" sz="3000" u="none" cap="none" strike="noStrike">
                <a:solidFill>
                  <a:srgbClr val="FFFFFF"/>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2" name="Google Shape;22;p4"/>
          <p:cNvSpPr txBox="1"/>
          <p:nvPr>
            <p:ph idx="2" type="body"/>
          </p:nvPr>
        </p:nvSpPr>
        <p:spPr>
          <a:xfrm>
            <a:off x="659304" y="2320239"/>
            <a:ext cx="8197200" cy="38100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3" name="Google Shape;23;p4"/>
          <p:cNvSpPr txBox="1"/>
          <p:nvPr>
            <p:ph idx="3" type="body"/>
          </p:nvPr>
        </p:nvSpPr>
        <p:spPr>
          <a:xfrm>
            <a:off x="671756" y="1730666"/>
            <a:ext cx="8184600" cy="4113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FFFFFF"/>
              </a:buClr>
              <a:buSzPts val="2400"/>
              <a:buFont typeface="Arial"/>
              <a:buChar char="●"/>
              <a:defRPr b="0" i="0" sz="2400" u="none" cap="none" strike="noStrike">
                <a:solidFill>
                  <a:srgbClr val="FFFFFF"/>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24" name="Google Shape;24;p4"/>
          <p:cNvPicPr preferRelativeResize="0"/>
          <p:nvPr/>
        </p:nvPicPr>
        <p:blipFill rotWithShape="1">
          <a:blip r:embed="rId2">
            <a:alphaModFix/>
          </a:blip>
          <a:srcRect b="0" l="0" r="0" t="0"/>
          <a:stretch/>
        </p:blipFill>
        <p:spPr>
          <a:xfrm>
            <a:off x="6248401" y="6354232"/>
            <a:ext cx="2540000" cy="266689"/>
          </a:xfrm>
          <a:prstGeom prst="rect">
            <a:avLst/>
          </a:prstGeom>
          <a:noFill/>
          <a:ln>
            <a:noFill/>
          </a:ln>
        </p:spPr>
      </p:pic>
      <p:pic>
        <p:nvPicPr>
          <p:cNvPr descr="Bar_RtAngle_7502_RGB.png" id="25" name="Google Shape;25;p4"/>
          <p:cNvPicPr preferRelativeResize="0"/>
          <p:nvPr/>
        </p:nvPicPr>
        <p:blipFill rotWithShape="1">
          <a:blip r:embed="rId3">
            <a:alphaModFix/>
          </a:blip>
          <a:srcRect b="0" l="0" r="0" t="0"/>
          <a:stretch/>
        </p:blipFill>
        <p:spPr>
          <a:xfrm>
            <a:off x="784225" y="1437804"/>
            <a:ext cx="1346402" cy="6704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6"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b="0" l="0" r="0" t="0"/>
          <a:stretch/>
        </p:blipFill>
        <p:spPr>
          <a:xfrm>
            <a:off x="6248401" y="6354232"/>
            <a:ext cx="2540000" cy="266689"/>
          </a:xfrm>
          <a:prstGeom prst="rect">
            <a:avLst/>
          </a:prstGeom>
          <a:noFill/>
          <a:ln>
            <a:noFill/>
          </a:ln>
        </p:spPr>
      </p:pic>
      <p:sp>
        <p:nvSpPr>
          <p:cNvPr id="28" name="Google Shape;28;p5"/>
          <p:cNvSpPr/>
          <p:nvPr>
            <p:ph idx="2" type="chart"/>
          </p:nvPr>
        </p:nvSpPr>
        <p:spPr>
          <a:xfrm>
            <a:off x="766762" y="1736725"/>
            <a:ext cx="8021700" cy="4432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480"/>
              </a:spcBef>
              <a:spcAft>
                <a:spcPts val="0"/>
              </a:spcAft>
              <a:buClr>
                <a:srgbClr val="FFFFFF"/>
              </a:buClr>
              <a:buSzPts val="1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lnSpc>
                <a:spcPct val="100000"/>
              </a:lnSpc>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lnSpc>
                <a:spcPct val="100000"/>
              </a:lnSpc>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9" name="Google Shape;29;p5"/>
          <p:cNvSpPr txBox="1"/>
          <p:nvPr>
            <p:ph idx="1" type="body"/>
          </p:nvPr>
        </p:nvSpPr>
        <p:spPr>
          <a:xfrm>
            <a:off x="671756" y="371510"/>
            <a:ext cx="8184600" cy="992100"/>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FFFFFF"/>
              </a:buClr>
              <a:buSzPts val="3000"/>
              <a:buFont typeface="Arial"/>
              <a:buChar char="●"/>
              <a:defRPr b="0" i="0" sz="3000" u="none" cap="none" strike="noStrike">
                <a:solidFill>
                  <a:srgbClr val="FFFFFF"/>
                </a:solidFill>
                <a:latin typeface="Arial"/>
                <a:ea typeface="Arial"/>
                <a:cs typeface="Arial"/>
                <a:sym typeface="Arial"/>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Arial"/>
                <a:ea typeface="Arial"/>
                <a:cs typeface="Arial"/>
                <a:sym typeface="Arial"/>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Arial"/>
                <a:ea typeface="Arial"/>
                <a:cs typeface="Arial"/>
                <a:sym typeface="Arial"/>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Arial"/>
                <a:ea typeface="Arial"/>
                <a:cs typeface="Arial"/>
                <a:sym typeface="Arial"/>
              </a:defRPr>
            </a:lvl5pPr>
            <a:lvl6pPr indent="-355600" lvl="5" marL="27432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30" name="Google Shape;30;p5"/>
          <p:cNvPicPr preferRelativeResize="0"/>
          <p:nvPr/>
        </p:nvPicPr>
        <p:blipFill rotWithShape="1">
          <a:blip r:embed="rId3">
            <a:alphaModFix/>
          </a:blip>
          <a:srcRect b="0" l="0" r="0" t="0"/>
          <a:stretch/>
        </p:blipFill>
        <p:spPr>
          <a:xfrm>
            <a:off x="784225" y="1437804"/>
            <a:ext cx="1346402" cy="6704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6"/>
          <p:cNvSpPr txBox="1"/>
          <p:nvPr>
            <p:ph type="title"/>
          </p:nvPr>
        </p:nvSpPr>
        <p:spPr>
          <a:xfrm>
            <a:off x="2171700" y="764373"/>
            <a:ext cx="6458100" cy="1293000"/>
          </a:xfrm>
          <a:prstGeom prst="rect">
            <a:avLst/>
          </a:prstGeom>
          <a:noFill/>
          <a:ln>
            <a:noFill/>
          </a:ln>
        </p:spPr>
        <p:txBody>
          <a:bodyPr anchorCtr="0" anchor="ctr" bIns="91425" lIns="91425" spcFirstLastPara="1" rIns="91425" wrap="square" tIns="91425">
            <a:noAutofit/>
          </a:bodyPr>
          <a:lstStyle>
            <a:lvl1pPr lvl="0" marR="0" rtl="0" algn="r">
              <a:lnSpc>
                <a:spcPct val="90000"/>
              </a:lnSpc>
              <a:spcBef>
                <a:spcPts val="0"/>
              </a:spcBef>
              <a:spcAft>
                <a:spcPts val="0"/>
              </a:spcAft>
              <a:buClr>
                <a:schemeClr val="dk1"/>
              </a:buClr>
              <a:buSzPts val="1400"/>
              <a:buFont typeface="Century Gothic"/>
              <a:buNone/>
              <a:defRPr b="0" i="0" sz="4000" u="none" cap="none" strike="noStrike">
                <a:solidFill>
                  <a:schemeClr val="dk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3" name="Google Shape;33;p6"/>
          <p:cNvSpPr txBox="1"/>
          <p:nvPr>
            <p:ph idx="1" type="body"/>
          </p:nvPr>
        </p:nvSpPr>
        <p:spPr>
          <a:xfrm>
            <a:off x="514350" y="2194560"/>
            <a:ext cx="8115300" cy="4024200"/>
          </a:xfrm>
          <a:prstGeom prst="rect">
            <a:avLst/>
          </a:prstGeom>
          <a:noFill/>
          <a:ln>
            <a:noFill/>
          </a:ln>
        </p:spPr>
        <p:txBody>
          <a:bodyPr anchorCtr="0" anchor="t" bIns="91425" lIns="91425" spcFirstLastPara="1" rIns="91425" wrap="square" tIns="91425">
            <a:noAutofit/>
          </a:bodyPr>
          <a:lstStyle>
            <a:lvl1pPr indent="-368300" lvl="0" marL="457200" marR="0" rtl="0" algn="l">
              <a:lnSpc>
                <a:spcPct val="90000"/>
              </a:lnSpc>
              <a:spcBef>
                <a:spcPts val="1000"/>
              </a:spcBef>
              <a:spcAft>
                <a:spcPts val="0"/>
              </a:spcAft>
              <a:buClr>
                <a:schemeClr val="dk1"/>
              </a:buClr>
              <a:buSzPts val="2200"/>
              <a:buFont typeface="Arial"/>
              <a:buChar char="•"/>
              <a:defRPr b="0" i="0" sz="2200" u="none" cap="none" strike="noStrike">
                <a:solidFill>
                  <a:schemeClr val="dk1"/>
                </a:solidFill>
                <a:latin typeface="Century Gothic"/>
                <a:ea typeface="Century Gothic"/>
                <a:cs typeface="Century Gothic"/>
                <a:sym typeface="Century Gothic"/>
              </a:defRPr>
            </a:lvl1pPr>
            <a:lvl2pPr indent="-355600" lvl="1" marL="914400" marR="0" rtl="0" algn="l">
              <a:lnSpc>
                <a:spcPct val="90000"/>
              </a:lnSpc>
              <a:spcBef>
                <a:spcPts val="500"/>
              </a:spcBef>
              <a:spcAft>
                <a:spcPts val="0"/>
              </a:spcAft>
              <a:buClr>
                <a:srgbClr val="2264C8"/>
              </a:buClr>
              <a:buSzPts val="2000"/>
              <a:buFont typeface="Arial"/>
              <a:buChar char="•"/>
              <a:defRPr b="0" i="0" sz="2000" u="none" cap="none" strike="noStrike">
                <a:solidFill>
                  <a:srgbClr val="2264C8"/>
                </a:solidFill>
                <a:latin typeface="Century Gothic"/>
                <a:ea typeface="Century Gothic"/>
                <a:cs typeface="Century Gothic"/>
                <a:sym typeface="Century Gothic"/>
              </a:defRPr>
            </a:lvl2pPr>
            <a:lvl3pPr indent="-342900" lvl="2" marL="1371600" marR="0" rtl="0" algn="l">
              <a:lnSpc>
                <a:spcPct val="90000"/>
              </a:lnSpc>
              <a:spcBef>
                <a:spcPts val="500"/>
              </a:spcBef>
              <a:spcAft>
                <a:spcPts val="0"/>
              </a:spcAft>
              <a:buClr>
                <a:srgbClr val="5F196F"/>
              </a:buClr>
              <a:buSzPts val="1800"/>
              <a:buFont typeface="Arial"/>
              <a:buChar char="•"/>
              <a:defRPr b="0" i="0" sz="1800" u="none" cap="none" strike="noStrike">
                <a:solidFill>
                  <a:srgbClr val="5F196F"/>
                </a:solidFill>
                <a:latin typeface="Century Gothic"/>
                <a:ea typeface="Century Gothic"/>
                <a:cs typeface="Century Gothic"/>
                <a:sym typeface="Century Gothic"/>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5pPr>
            <a:lvl6pPr indent="-330200" lvl="5" marL="27432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6pPr>
            <a:lvl7pPr indent="-330200" lvl="6" marL="32004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7pPr>
            <a:lvl8pPr indent="-330200" lvl="7" marL="36576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8pPr>
            <a:lvl9pPr indent="-330200" lvl="8" marL="4114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9pPr>
          </a:lstStyle>
          <a:p/>
        </p:txBody>
      </p:sp>
      <p:sp>
        <p:nvSpPr>
          <p:cNvPr id="34" name="Google Shape;34;p6"/>
          <p:cNvSpPr txBox="1"/>
          <p:nvPr>
            <p:ph idx="10" type="dt"/>
          </p:nvPr>
        </p:nvSpPr>
        <p:spPr>
          <a:xfrm>
            <a:off x="3905386" y="6355845"/>
            <a:ext cx="2183100" cy="365100"/>
          </a:xfrm>
          <a:prstGeom prst="rect">
            <a:avLst/>
          </a:prstGeom>
          <a:noFill/>
          <a:ln>
            <a:noFill/>
          </a:ln>
        </p:spPr>
        <p:txBody>
          <a:bodyPr anchorCtr="0" anchor="ctr" bIns="91425" lIns="91425" spcFirstLastPara="1" rIns="91425" wrap="square" tIns="91425">
            <a:noAutofit/>
          </a:bodyPr>
          <a:lstStyle>
            <a:lvl1pPr lvl="0" marR="0" rtl="0" algn="r">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35" name="Google Shape;35;p6"/>
          <p:cNvSpPr txBox="1"/>
          <p:nvPr>
            <p:ph idx="11" type="ftr"/>
          </p:nvPr>
        </p:nvSpPr>
        <p:spPr>
          <a:xfrm>
            <a:off x="514350" y="6355845"/>
            <a:ext cx="3300300" cy="3651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888888"/>
              </a:buClr>
              <a:buSzPts val="1400"/>
              <a:buFont typeface="Century Gothic"/>
              <a:buNone/>
              <a:defRPr b="0" i="0" sz="1050" u="none" cap="none" strike="noStrike">
                <a:solidFill>
                  <a:srgbClr val="888888"/>
                </a:solidFill>
                <a:latin typeface="Century Gothic"/>
                <a:ea typeface="Century Gothic"/>
                <a:cs typeface="Century Gothic"/>
                <a:sym typeface="Century Gothic"/>
              </a:defRPr>
            </a:lvl1pPr>
            <a:lvl2pPr lvl="1"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2pPr>
            <a:lvl3pPr lvl="2"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3pPr>
            <a:lvl4pPr lvl="3"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4pPr>
            <a:lvl5pPr lvl="4"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5pPr>
            <a:lvl6pPr lvl="5"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6pPr>
            <a:lvl7pPr lvl="6"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7pPr>
            <a:lvl8pPr lvl="7"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8pPr>
            <a:lvl9pPr lvl="8" marR="0" rtl="0" algn="l">
              <a:lnSpc>
                <a:spcPct val="100000"/>
              </a:lnSpc>
              <a:spcBef>
                <a:spcPts val="0"/>
              </a:spcBef>
              <a:spcAft>
                <a:spcPts val="0"/>
              </a:spcAft>
              <a:buClr>
                <a:schemeClr val="dk1"/>
              </a:buClr>
              <a:buSzPts val="1400"/>
              <a:buFont typeface="Century Gothic"/>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6"/>
          <p:cNvSpPr txBox="1"/>
          <p:nvPr>
            <p:ph idx="12" type="sldNum"/>
          </p:nvPr>
        </p:nvSpPr>
        <p:spPr>
          <a:xfrm>
            <a:off x="7086600" y="6492875"/>
            <a:ext cx="20574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888888"/>
              </a:buClr>
              <a:buSzPts val="263"/>
              <a:buFont typeface="Century Gothic"/>
              <a:buNone/>
              <a:defRPr b="0" i="0" sz="1050" u="none" cap="none" strike="noStrike">
                <a:solidFill>
                  <a:srgbClr val="888888"/>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38" name="Shape 38"/>
        <p:cNvGrpSpPr/>
        <p:nvPr/>
      </p:nvGrpSpPr>
      <p:grpSpPr>
        <a:xfrm>
          <a:off x="0" y="0"/>
          <a:ext cx="0" cy="0"/>
          <a:chOff x="0" y="0"/>
          <a:chExt cx="0" cy="0"/>
        </a:xfrm>
      </p:grpSpPr>
      <p:sp>
        <p:nvSpPr>
          <p:cNvPr id="39" name="Google Shape;39;p8"/>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0" name="Google Shape;40;p8"/>
          <p:cNvSpPr txBox="1"/>
          <p:nvPr>
            <p:ph idx="2" type="body"/>
          </p:nvPr>
        </p:nvSpPr>
        <p:spPr>
          <a:xfrm>
            <a:off x="659305" y="1736725"/>
            <a:ext cx="8196210" cy="4015497"/>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0"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Open Sans"/>
              <a:buChar char="–"/>
              <a:defRPr b="0"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0"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Open Sans"/>
              <a:buChar char="–"/>
              <a:defRPr b="0"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0"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41" name="Google Shape;41;p8"/>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Bar_RtAngle_7502_RGB.png" id="42" name="Google Shape;42;p8"/>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43" name="Shape 43"/>
        <p:cNvGrpSpPr/>
        <p:nvPr/>
      </p:nvGrpSpPr>
      <p:grpSpPr>
        <a:xfrm>
          <a:off x="0" y="0"/>
          <a:ext cx="0" cy="0"/>
          <a:chOff x="0" y="0"/>
          <a:chExt cx="0" cy="0"/>
        </a:xfrm>
      </p:grpSpPr>
      <p:sp>
        <p:nvSpPr>
          <p:cNvPr id="44" name="Google Shape;44;p9"/>
          <p:cNvSpPr txBox="1"/>
          <p:nvPr>
            <p:ph idx="1" type="body"/>
          </p:nvPr>
        </p:nvSpPr>
        <p:spPr>
          <a:xfrm>
            <a:off x="671757" y="1167124"/>
            <a:ext cx="6972300" cy="2641756"/>
          </a:xfrm>
          <a:prstGeom prst="rect">
            <a:avLst/>
          </a:prstGeom>
          <a:noFill/>
          <a:ln>
            <a:noFill/>
          </a:ln>
        </p:spPr>
        <p:txBody>
          <a:bodyPr anchorCtr="0" anchor="b" bIns="91425" lIns="91425" spcFirstLastPara="1" rIns="91425" wrap="square" tIns="91425">
            <a:noAutofit/>
          </a:bodyPr>
          <a:lstStyle>
            <a:lvl1pPr indent="-546100" lvl="0" marL="457200" marR="0" rtl="0" algn="l">
              <a:lnSpc>
                <a:spcPct val="100000"/>
              </a:lnSpc>
              <a:spcBef>
                <a:spcPts val="1000"/>
              </a:spcBef>
              <a:spcAft>
                <a:spcPts val="0"/>
              </a:spcAft>
              <a:buClr>
                <a:srgbClr val="4B2E83"/>
              </a:buClr>
              <a:buSzPts val="5000"/>
              <a:buFont typeface="Arial"/>
              <a:buChar char="●"/>
              <a:defRPr b="0" i="0" sz="5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45" name="Google Shape;45;p9"/>
          <p:cNvPicPr preferRelativeResize="0"/>
          <p:nvPr/>
        </p:nvPicPr>
        <p:blipFill rotWithShape="1">
          <a:blip r:embed="rId2">
            <a:alphaModFix/>
          </a:blip>
          <a:srcRect b="0" l="0" r="0" t="0"/>
          <a:stretch/>
        </p:blipFill>
        <p:spPr>
          <a:xfrm>
            <a:off x="7448139" y="5949410"/>
            <a:ext cx="1368171" cy="923452"/>
          </a:xfrm>
          <a:prstGeom prst="rect">
            <a:avLst/>
          </a:prstGeom>
          <a:noFill/>
          <a:ln>
            <a:noFill/>
          </a:ln>
        </p:spPr>
      </p:pic>
      <p:pic>
        <p:nvPicPr>
          <p:cNvPr descr="Wordmark_center_Purple_HEX.png" id="46" name="Google Shape;46;p9"/>
          <p:cNvPicPr preferRelativeResize="0"/>
          <p:nvPr/>
        </p:nvPicPr>
        <p:blipFill rotWithShape="1">
          <a:blip r:embed="rId3">
            <a:alphaModFix/>
          </a:blip>
          <a:srcRect b="0" l="0" r="0" t="0"/>
          <a:stretch/>
        </p:blipFill>
        <p:spPr>
          <a:xfrm>
            <a:off x="792039" y="6487457"/>
            <a:ext cx="2407146" cy="163360"/>
          </a:xfrm>
          <a:prstGeom prst="rect">
            <a:avLst/>
          </a:prstGeom>
          <a:noFill/>
          <a:ln>
            <a:noFill/>
          </a:ln>
        </p:spPr>
      </p:pic>
      <p:pic>
        <p:nvPicPr>
          <p:cNvPr descr="Bar_RtAngle_7502_RGB.png" id="47" name="Google Shape;47;p9"/>
          <p:cNvPicPr preferRelativeResize="0"/>
          <p:nvPr/>
        </p:nvPicPr>
        <p:blipFill rotWithShape="1">
          <a:blip r:embed="rId4">
            <a:alphaModFix/>
          </a:blip>
          <a:srcRect b="0" l="0" r="0" t="0"/>
          <a:stretch/>
        </p:blipFill>
        <p:spPr>
          <a:xfrm>
            <a:off x="813587" y="4006085"/>
            <a:ext cx="2264487" cy="11276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48" name="Shape 48"/>
        <p:cNvGrpSpPr/>
        <p:nvPr/>
      </p:nvGrpSpPr>
      <p:grpSpPr>
        <a:xfrm>
          <a:off x="0" y="0"/>
          <a:ext cx="0" cy="0"/>
          <a:chOff x="0" y="0"/>
          <a:chExt cx="0" cy="0"/>
        </a:xfrm>
      </p:grpSpPr>
      <p:sp>
        <p:nvSpPr>
          <p:cNvPr id="49" name="Google Shape;49;p10"/>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0" name="Google Shape;50;p10"/>
          <p:cNvSpPr txBox="1"/>
          <p:nvPr>
            <p:ph idx="2" type="body"/>
          </p:nvPr>
        </p:nvSpPr>
        <p:spPr>
          <a:xfrm>
            <a:off x="659305" y="2320239"/>
            <a:ext cx="8197114" cy="3810086"/>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lnSpc>
                <a:spcPct val="100000"/>
              </a:lnSpc>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lnSpc>
                <a:spcPct val="100000"/>
              </a:lnSpc>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lnSpc>
                <a:spcPct val="100000"/>
              </a:lnSpc>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lnSpc>
                <a:spcPct val="100000"/>
              </a:lnSpc>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1" name="Google Shape;51;p10"/>
          <p:cNvSpPr txBox="1"/>
          <p:nvPr>
            <p:ph idx="3" type="body"/>
          </p:nvPr>
        </p:nvSpPr>
        <p:spPr>
          <a:xfrm>
            <a:off x="671757" y="1730667"/>
            <a:ext cx="8184662" cy="411171"/>
          </a:xfrm>
          <a:prstGeom prst="rect">
            <a:avLst/>
          </a:prstGeom>
          <a:noFill/>
          <a:ln>
            <a:noFill/>
          </a:ln>
        </p:spPr>
        <p:txBody>
          <a:bodyPr anchorCtr="0" anchor="t" bIns="91425" lIns="91425" spcFirstLastPara="1" rIns="91425" wrap="square" tIns="91425">
            <a:noAutofit/>
          </a:bodyPr>
          <a:lstStyle>
            <a:lvl1pPr indent="-381000" lvl="0" marL="457200" marR="0" rtl="0" algn="l">
              <a:lnSpc>
                <a:spcPct val="90000"/>
              </a:lnSpc>
              <a:spcBef>
                <a:spcPts val="480"/>
              </a:spcBef>
              <a:spcAft>
                <a:spcPts val="0"/>
              </a:spcAft>
              <a:buClr>
                <a:srgbClr val="4B2E83"/>
              </a:buClr>
              <a:buSzPts val="2400"/>
              <a:buFont typeface="Arial"/>
              <a:buChar char="●"/>
              <a:defRPr b="0" i="0" sz="24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2" name="Google Shape;52;p10"/>
          <p:cNvPicPr preferRelativeResize="0"/>
          <p:nvPr/>
        </p:nvPicPr>
        <p:blipFill rotWithShape="1">
          <a:blip r:embed="rId2">
            <a:alphaModFix/>
          </a:blip>
          <a:srcRect b="0" l="0" r="0" t="0"/>
          <a:stretch/>
        </p:blipFill>
        <p:spPr>
          <a:xfrm>
            <a:off x="6382155" y="6487457"/>
            <a:ext cx="2407146" cy="163360"/>
          </a:xfrm>
          <a:prstGeom prst="rect">
            <a:avLst/>
          </a:prstGeom>
          <a:noFill/>
          <a:ln>
            <a:noFill/>
          </a:ln>
        </p:spPr>
      </p:pic>
      <p:pic>
        <p:nvPicPr>
          <p:cNvPr descr="Bar_RtAngle_7502_RGB.png" id="53" name="Google Shape;53;p10"/>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54" name="Shape 54"/>
        <p:cNvGrpSpPr/>
        <p:nvPr/>
      </p:nvGrpSpPr>
      <p:grpSpPr>
        <a:xfrm>
          <a:off x="0" y="0"/>
          <a:ext cx="0" cy="0"/>
          <a:chOff x="0" y="0"/>
          <a:chExt cx="0" cy="0"/>
        </a:xfrm>
      </p:grpSpPr>
      <p:sp>
        <p:nvSpPr>
          <p:cNvPr id="55" name="Google Shape;55;p11"/>
          <p:cNvSpPr/>
          <p:nvPr>
            <p:ph idx="2" type="chart"/>
          </p:nvPr>
        </p:nvSpPr>
        <p:spPr>
          <a:xfrm>
            <a:off x="766763" y="1736725"/>
            <a:ext cx="8021637" cy="44323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6" name="Google Shape;56;p11"/>
          <p:cNvSpPr txBox="1"/>
          <p:nvPr>
            <p:ph idx="1" type="body"/>
          </p:nvPr>
        </p:nvSpPr>
        <p:spPr>
          <a:xfrm>
            <a:off x="671757" y="371510"/>
            <a:ext cx="8184662" cy="991998"/>
          </a:xfrm>
          <a:prstGeom prst="rect">
            <a:avLst/>
          </a:prstGeom>
          <a:noFill/>
          <a:ln>
            <a:noFill/>
          </a:ln>
        </p:spPr>
        <p:txBody>
          <a:bodyPr anchorCtr="0" anchor="b" bIns="91425" lIns="91425" spcFirstLastPara="1" rIns="91425" wrap="square" tIns="91425">
            <a:noAutofit/>
          </a:bodyPr>
          <a:lstStyle>
            <a:lvl1pPr indent="-419100" lvl="0" marL="457200" marR="0" rtl="0" algn="l">
              <a:lnSpc>
                <a:spcPct val="90000"/>
              </a:lnSpc>
              <a:spcBef>
                <a:spcPts val="600"/>
              </a:spcBef>
              <a:spcAft>
                <a:spcPts val="0"/>
              </a:spcAft>
              <a:buClr>
                <a:srgbClr val="4B2E83"/>
              </a:buClr>
              <a:buSzPts val="3000"/>
              <a:buFont typeface="Arial"/>
              <a:buChar char="●"/>
              <a:defRPr b="0" i="0" sz="3000" u="none" cap="none" strike="noStrike">
                <a:solidFill>
                  <a:srgbClr val="4B2E83"/>
                </a:solidFill>
                <a:latin typeface="Open Sans"/>
                <a:ea typeface="Open Sans"/>
                <a:cs typeface="Open Sans"/>
                <a:sym typeface="Open Sans"/>
              </a:defRPr>
            </a:lvl1pPr>
            <a:lvl2pPr indent="-406400" lvl="1" marL="914400" marR="0" rtl="0" algn="l">
              <a:lnSpc>
                <a:spcPct val="100000"/>
              </a:lnSpc>
              <a:spcBef>
                <a:spcPts val="560"/>
              </a:spcBef>
              <a:spcAft>
                <a:spcPts val="0"/>
              </a:spcAft>
              <a:buClr>
                <a:srgbClr val="E8D3A2"/>
              </a:buClr>
              <a:buSzPts val="2800"/>
              <a:buFont typeface="Arial"/>
              <a:buChar char="○"/>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381000" lvl="2" marL="1371600" marR="0" rtl="0" algn="l">
              <a:lnSpc>
                <a:spcPct val="100000"/>
              </a:lnSpc>
              <a:spcBef>
                <a:spcPts val="480"/>
              </a:spcBef>
              <a:spcAft>
                <a:spcPts val="0"/>
              </a:spcAft>
              <a:buClr>
                <a:srgbClr val="E8D3A2"/>
              </a:buClr>
              <a:buSzPts val="2400"/>
              <a:buFont typeface="Arial"/>
              <a:buChar char="■"/>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355600" lvl="3" marL="18288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355600" lvl="4" marL="2286000" marR="0" rtl="0" algn="l">
              <a:lnSpc>
                <a:spcPct val="100000"/>
              </a:lnSpc>
              <a:spcBef>
                <a:spcPts val="400"/>
              </a:spcBef>
              <a:spcAft>
                <a:spcPts val="0"/>
              </a:spcAft>
              <a:buClr>
                <a:srgbClr val="E8D3A2"/>
              </a:buClr>
              <a:buSzPts val="2000"/>
              <a:buFont typeface="Arial"/>
              <a:buChar char="○"/>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57" name="Google Shape;57;p11"/>
          <p:cNvPicPr preferRelativeResize="0"/>
          <p:nvPr/>
        </p:nvPicPr>
        <p:blipFill rotWithShape="1">
          <a:blip r:embed="rId2">
            <a:alphaModFix/>
          </a:blip>
          <a:srcRect b="0" l="0" r="0" t="0"/>
          <a:stretch/>
        </p:blipFill>
        <p:spPr>
          <a:xfrm>
            <a:off x="6363105" y="6487457"/>
            <a:ext cx="2407146" cy="163360"/>
          </a:xfrm>
          <a:prstGeom prst="rect">
            <a:avLst/>
          </a:prstGeom>
          <a:noFill/>
          <a:ln>
            <a:noFill/>
          </a:ln>
        </p:spPr>
      </p:pic>
      <p:pic>
        <p:nvPicPr>
          <p:cNvPr descr="Bar_RtAngle_7502_RGB.png" id="58" name="Google Shape;58;p11"/>
          <p:cNvPicPr preferRelativeResize="0"/>
          <p:nvPr/>
        </p:nvPicPr>
        <p:blipFill rotWithShape="1">
          <a:blip r:embed="rId3">
            <a:alphaModFix/>
          </a:blip>
          <a:srcRect b="0" l="0" r="0" t="0"/>
          <a:stretch/>
        </p:blipFill>
        <p:spPr>
          <a:xfrm>
            <a:off x="784225" y="1437805"/>
            <a:ext cx="1346402" cy="670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37" name="Shape 37"/>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hyperlink" Target="https://www.congress.gov/bill/115th-congress/house-bill/5515/text#toc-H4350A53097BD46409287451A50C4F39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2"/>
          <p:cNvSpPr txBox="1"/>
          <p:nvPr>
            <p:ph idx="1" type="body"/>
          </p:nvPr>
        </p:nvSpPr>
        <p:spPr>
          <a:xfrm>
            <a:off x="692029" y="1868863"/>
            <a:ext cx="6972300" cy="15930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chemeClr val="accent3"/>
              </a:buClr>
              <a:buSzPts val="1063"/>
              <a:buFont typeface="Arial"/>
              <a:buNone/>
            </a:pPr>
            <a:r>
              <a:rPr lang="en-US" sz="4250">
                <a:latin typeface="Open Sans"/>
                <a:ea typeface="Open Sans"/>
                <a:cs typeface="Open Sans"/>
                <a:sym typeface="Open Sans"/>
              </a:rPr>
              <a:t>National Defense Authorization Act: </a:t>
            </a:r>
            <a:r>
              <a:rPr lang="en-US" sz="2750">
                <a:latin typeface="Open Sans"/>
                <a:ea typeface="Open Sans"/>
                <a:cs typeface="Open Sans"/>
                <a:sym typeface="Open Sans"/>
              </a:rPr>
              <a:t>Prohibition on covered telecommunications products/services</a:t>
            </a:r>
            <a:endParaRPr sz="3500"/>
          </a:p>
        </p:txBody>
      </p:sp>
      <p:sp>
        <p:nvSpPr>
          <p:cNvPr id="64" name="Google Shape;64;p12"/>
          <p:cNvSpPr txBox="1"/>
          <p:nvPr/>
        </p:nvSpPr>
        <p:spPr>
          <a:xfrm>
            <a:off x="692029" y="4308048"/>
            <a:ext cx="6656700" cy="1812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FFFFFF"/>
              </a:buClr>
              <a:buSzPts val="500"/>
              <a:buFont typeface="Arial"/>
              <a:buNone/>
            </a:pPr>
            <a:r>
              <a:rPr b="0" i="0" lang="en-US" sz="2000" u="none" cap="none" strike="noStrike">
                <a:solidFill>
                  <a:srgbClr val="FFFFFF"/>
                </a:solidFill>
                <a:latin typeface="Open Sans"/>
                <a:ea typeface="Open Sans"/>
                <a:cs typeface="Open Sans"/>
                <a:sym typeface="Open Sans"/>
              </a:rPr>
              <a:t>December, 2020 MRAM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320"/>
              </a:spcBef>
              <a:spcAft>
                <a:spcPts val="0"/>
              </a:spcAft>
              <a:buClr>
                <a:srgbClr val="FFFFFF"/>
              </a:buClr>
              <a:buSzPts val="500"/>
              <a:buFont typeface="Arial"/>
              <a:buNone/>
            </a:pPr>
            <a:r>
              <a:rPr b="0" i="0" lang="en-US" sz="2000" u="none" cap="none" strike="noStrike">
                <a:solidFill>
                  <a:srgbClr val="FFFFFF"/>
                </a:solidFill>
                <a:latin typeface="Open Sans"/>
                <a:ea typeface="Open Sans"/>
                <a:cs typeface="Open Sans"/>
                <a:sym typeface="Open Sans"/>
              </a:rPr>
              <a:t>Ray Hsu</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320"/>
              </a:spcBef>
              <a:spcAft>
                <a:spcPts val="0"/>
              </a:spcAft>
              <a:buClr>
                <a:srgbClr val="FFFFFF"/>
              </a:buClr>
              <a:buSzPts val="500"/>
              <a:buFont typeface="Arial"/>
              <a:buNone/>
            </a:pPr>
            <a:r>
              <a:rPr b="0" i="0" lang="en-US" sz="2000" u="none" cap="none" strike="noStrike">
                <a:solidFill>
                  <a:srgbClr val="FFFFFF"/>
                </a:solidFill>
                <a:latin typeface="Open Sans"/>
                <a:ea typeface="Open Sans"/>
                <a:cs typeface="Open Sans"/>
                <a:sym typeface="Open Sans"/>
              </a:rPr>
              <a:t>Procurement Services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320"/>
              </a:spcBef>
              <a:spcAft>
                <a:spcPts val="0"/>
              </a:spcAft>
              <a:buClr>
                <a:srgbClr val="FFFFFF"/>
              </a:buClr>
              <a:buSzPts val="35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3"/>
          <p:cNvSpPr txBox="1"/>
          <p:nvPr>
            <p:ph idx="2" type="body"/>
          </p:nvPr>
        </p:nvSpPr>
        <p:spPr>
          <a:xfrm>
            <a:off x="813900" y="1503300"/>
            <a:ext cx="8196300" cy="4386000"/>
          </a:xfrm>
          <a:prstGeom prst="rect">
            <a:avLst/>
          </a:prstGeom>
          <a:noFill/>
          <a:ln>
            <a:noFill/>
          </a:ln>
        </p:spPr>
        <p:txBody>
          <a:bodyPr anchorCtr="0" anchor="ctr" bIns="91425" lIns="91425" spcFirstLastPara="1" rIns="91425" wrap="square" tIns="91425">
            <a:noAutofit/>
          </a:bodyPr>
          <a:lstStyle/>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t/>
            </a:r>
            <a:endParaRPr/>
          </a:p>
          <a:p>
            <a:pPr indent="0" lvl="0" marL="0" rtl="0" algn="l">
              <a:lnSpc>
                <a:spcPct val="90000"/>
              </a:lnSpc>
              <a:spcBef>
                <a:spcPts val="600"/>
              </a:spcBef>
              <a:spcAft>
                <a:spcPts val="0"/>
              </a:spcAft>
              <a:buSzPts val="2400"/>
              <a:buNone/>
            </a:pPr>
            <a:r>
              <a:rPr lang="en-US" sz="2500" u="sng">
                <a:solidFill>
                  <a:srgbClr val="B78080"/>
                </a:solidFill>
                <a:highlight>
                  <a:srgbClr val="FFFFFF"/>
                </a:highlight>
                <a:hlinkClick r:id="rId3">
                  <a:extLst>
                    <a:ext uri="{A12FA001-AC4F-418D-AE19-62706E023703}">
                      <ahyp:hlinkClr val="tx"/>
                    </a:ext>
                  </a:extLst>
                </a:hlinkClick>
              </a:rPr>
              <a:t>Section 889</a:t>
            </a:r>
            <a:r>
              <a:rPr lang="en-US" sz="2500">
                <a:solidFill>
                  <a:srgbClr val="2F2A20"/>
                </a:solidFill>
                <a:highlight>
                  <a:srgbClr val="FFFFFF"/>
                </a:highlight>
              </a:rPr>
              <a:t>:</a:t>
            </a:r>
            <a:endParaRPr sz="2500">
              <a:solidFill>
                <a:srgbClr val="2F2A20"/>
              </a:solidFill>
              <a:highlight>
                <a:srgbClr val="FFFFFF"/>
              </a:highlight>
            </a:endParaRPr>
          </a:p>
          <a:p>
            <a:pPr indent="-400050" lvl="0" marL="457200" marR="0" rtl="0" algn="l">
              <a:lnSpc>
                <a:spcPct val="115000"/>
              </a:lnSpc>
              <a:spcBef>
                <a:spcPts val="1300"/>
              </a:spcBef>
              <a:spcAft>
                <a:spcPts val="0"/>
              </a:spcAft>
              <a:buClr>
                <a:srgbClr val="33006F"/>
              </a:buClr>
              <a:buSzPts val="2700"/>
              <a:buChar char="&gt;"/>
            </a:pPr>
            <a:r>
              <a:rPr lang="en-US" sz="2300">
                <a:solidFill>
                  <a:srgbClr val="33006F"/>
                </a:solidFill>
                <a:highlight>
                  <a:srgbClr val="FFFFFF"/>
                </a:highlight>
              </a:rPr>
              <a:t>Prohibits agencies from entering into contracts with entities (such as the UW) that use equipment, systems, or services that integrate “covered” telecommunications equipment or services deemed to be a “substantial or essential component of any system” or “critical technology as part of any system.” </a:t>
            </a:r>
            <a:endParaRPr sz="2300">
              <a:solidFill>
                <a:srgbClr val="33006F"/>
              </a:solidFill>
              <a:highlight>
                <a:srgbClr val="FFFFFF"/>
              </a:highlight>
            </a:endParaRPr>
          </a:p>
          <a:p>
            <a:pPr indent="-374650" lvl="1" marL="914400" rtl="0" algn="l">
              <a:lnSpc>
                <a:spcPct val="90000"/>
              </a:lnSpc>
              <a:spcBef>
                <a:spcPts val="0"/>
              </a:spcBef>
              <a:spcAft>
                <a:spcPts val="0"/>
              </a:spcAft>
              <a:buClr>
                <a:srgbClr val="33006F"/>
              </a:buClr>
              <a:buSzPts val="2300"/>
              <a:buChar char="-"/>
            </a:pPr>
            <a:r>
              <a:rPr lang="en-US" sz="2300">
                <a:solidFill>
                  <a:srgbClr val="33006F"/>
                </a:solidFill>
                <a:highlight>
                  <a:srgbClr val="FFFFFF"/>
                </a:highlight>
              </a:rPr>
              <a:t>e.g. covered entity =Huawei and others</a:t>
            </a:r>
            <a:endParaRPr sz="2300">
              <a:solidFill>
                <a:srgbClr val="33006F"/>
              </a:solidFill>
              <a:highlight>
                <a:srgbClr val="FFFFFF"/>
              </a:highlight>
            </a:endParaRPr>
          </a:p>
          <a:p>
            <a:pPr indent="0" lvl="0" marL="914400" rtl="0" algn="l">
              <a:lnSpc>
                <a:spcPct val="90000"/>
              </a:lnSpc>
              <a:spcBef>
                <a:spcPts val="600"/>
              </a:spcBef>
              <a:spcAft>
                <a:spcPts val="0"/>
              </a:spcAft>
              <a:buSzPts val="2400"/>
              <a:buNone/>
            </a:pPr>
            <a:r>
              <a:t/>
            </a:r>
            <a:endParaRPr sz="2300">
              <a:solidFill>
                <a:srgbClr val="33006F"/>
              </a:solidFill>
              <a:highlight>
                <a:srgbClr val="FFFFFF"/>
              </a:highlight>
            </a:endParaRPr>
          </a:p>
          <a:p>
            <a:pPr indent="-374650" lvl="0" marL="457200" rtl="0" algn="l">
              <a:lnSpc>
                <a:spcPct val="90000"/>
              </a:lnSpc>
              <a:spcBef>
                <a:spcPts val="600"/>
              </a:spcBef>
              <a:spcAft>
                <a:spcPts val="0"/>
              </a:spcAft>
              <a:buClr>
                <a:srgbClr val="33006F"/>
              </a:buClr>
              <a:buSzPts val="2300"/>
              <a:buChar char="&gt;"/>
            </a:pPr>
            <a:r>
              <a:rPr lang="en-US" sz="2300">
                <a:solidFill>
                  <a:srgbClr val="33006F"/>
                </a:solidFill>
                <a:highlight>
                  <a:srgbClr val="FFFFFF"/>
                </a:highlight>
              </a:rPr>
              <a:t>Prohibits use of federal funding to procure or obtain “covered” telecommunications equipment or services</a:t>
            </a:r>
            <a:endParaRPr sz="2300">
              <a:solidFill>
                <a:srgbClr val="33006F"/>
              </a:solidFill>
              <a:highlight>
                <a:srgbClr val="FFFFFF"/>
              </a:highlight>
            </a:endParaRPr>
          </a:p>
          <a:p>
            <a:pPr indent="0" lvl="0" marL="457200" rtl="0" algn="l">
              <a:lnSpc>
                <a:spcPct val="90000"/>
              </a:lnSpc>
              <a:spcBef>
                <a:spcPts val="600"/>
              </a:spcBef>
              <a:spcAft>
                <a:spcPts val="0"/>
              </a:spcAft>
              <a:buSzPts val="2400"/>
              <a:buNone/>
            </a:pPr>
            <a:r>
              <a:t/>
            </a:r>
            <a:endParaRPr>
              <a:solidFill>
                <a:srgbClr val="33006F"/>
              </a:solidFill>
              <a:highlight>
                <a:srgbClr val="FFFFFF"/>
              </a:highlight>
            </a:endParaRPr>
          </a:p>
          <a:p>
            <a:pPr indent="0" lvl="0" marL="0" rtl="0" algn="l">
              <a:lnSpc>
                <a:spcPct val="90000"/>
              </a:lnSpc>
              <a:spcBef>
                <a:spcPts val="600"/>
              </a:spcBef>
              <a:spcAft>
                <a:spcPts val="0"/>
              </a:spcAft>
              <a:buSzPts val="2400"/>
              <a:buNone/>
            </a:pPr>
            <a:r>
              <a:rPr lang="en-US">
                <a:solidFill>
                  <a:srgbClr val="33006F"/>
                </a:solidFill>
                <a:highlight>
                  <a:srgbClr val="FFFFFF"/>
                </a:highlight>
              </a:rPr>
              <a:t>Effective August 13, 2020</a:t>
            </a:r>
            <a:endParaRPr sz="4000">
              <a:solidFill>
                <a:srgbClr val="33006F"/>
              </a:solidFill>
            </a:endParaRPr>
          </a:p>
          <a:p>
            <a:pPr indent="0" lvl="0" marL="0" marR="0" rtl="0" algn="l">
              <a:lnSpc>
                <a:spcPct val="100000"/>
              </a:lnSpc>
              <a:spcBef>
                <a:spcPts val="480"/>
              </a:spcBef>
              <a:spcAft>
                <a:spcPts val="0"/>
              </a:spcAft>
              <a:buSzPts val="2400"/>
              <a:buNone/>
            </a:pPr>
            <a:r>
              <a:t/>
            </a:r>
            <a:endParaRPr sz="2000"/>
          </a:p>
          <a:p>
            <a:pPr indent="0" lvl="0" marL="0" marR="0" rtl="0" algn="l">
              <a:lnSpc>
                <a:spcPct val="100000"/>
              </a:lnSpc>
              <a:spcBef>
                <a:spcPts val="480"/>
              </a:spcBef>
              <a:spcAft>
                <a:spcPts val="0"/>
              </a:spcAft>
              <a:buSzPts val="2400"/>
              <a:buNone/>
            </a:pPr>
            <a:r>
              <a:t/>
            </a:r>
            <a:endParaRPr sz="2000"/>
          </a:p>
        </p:txBody>
      </p:sp>
      <p:sp>
        <p:nvSpPr>
          <p:cNvPr id="71" name="Google Shape;71;p13"/>
          <p:cNvSpPr txBox="1"/>
          <p:nvPr>
            <p:ph idx="1" type="body"/>
          </p:nvPr>
        </p:nvSpPr>
        <p:spPr>
          <a:xfrm>
            <a:off x="671757" y="371510"/>
            <a:ext cx="8184600" cy="992100"/>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600"/>
              </a:spcBef>
              <a:spcAft>
                <a:spcPts val="0"/>
              </a:spcAft>
              <a:buSzPts val="3000"/>
              <a:buNone/>
            </a:pPr>
            <a:r>
              <a:rPr lang="en-US" sz="2800"/>
              <a:t>National Defense Authorization Act (NDAA)</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idx="1" type="body"/>
          </p:nvPr>
        </p:nvSpPr>
        <p:spPr>
          <a:xfrm>
            <a:off x="671757" y="371511"/>
            <a:ext cx="8184600" cy="798384"/>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600"/>
              </a:spcBef>
              <a:spcAft>
                <a:spcPts val="0"/>
              </a:spcAft>
              <a:buSzPts val="3000"/>
              <a:buNone/>
            </a:pPr>
            <a:r>
              <a:rPr lang="en-US"/>
              <a:t>Procurement Service Implementation</a:t>
            </a:r>
            <a:endParaRPr/>
          </a:p>
        </p:txBody>
      </p:sp>
      <p:sp>
        <p:nvSpPr>
          <p:cNvPr id="78" name="Google Shape;78;p14"/>
          <p:cNvSpPr txBox="1"/>
          <p:nvPr>
            <p:ph idx="2" type="body"/>
          </p:nvPr>
        </p:nvSpPr>
        <p:spPr>
          <a:xfrm>
            <a:off x="659305" y="1506071"/>
            <a:ext cx="8196300" cy="4424082"/>
          </a:xfrm>
          <a:prstGeom prst="rect">
            <a:avLst/>
          </a:prstGeom>
          <a:noFill/>
          <a:ln>
            <a:noFill/>
          </a:ln>
        </p:spPr>
        <p:txBody>
          <a:bodyPr anchorCtr="0" anchor="t" bIns="91425" lIns="91425" spcFirstLastPara="1" rIns="91425" wrap="square" tIns="91425">
            <a:noAutofit/>
          </a:bodyPr>
          <a:lstStyle/>
          <a:p>
            <a:pPr indent="0" lvl="1" marL="565150" marR="0" rtl="0" algn="l">
              <a:lnSpc>
                <a:spcPct val="100000"/>
              </a:lnSpc>
              <a:spcBef>
                <a:spcPts val="0"/>
              </a:spcBef>
              <a:spcAft>
                <a:spcPts val="0"/>
              </a:spcAft>
              <a:buSzPts val="1900"/>
              <a:buNone/>
            </a:pPr>
            <a:r>
              <a:rPr b="1" lang="en-US" sz="1900"/>
              <a:t>Flowdown clauses updated to include FAR 52.204.24-26</a:t>
            </a:r>
            <a:endParaRPr/>
          </a:p>
          <a:p>
            <a:pPr indent="-342900" lvl="1" marL="908050" rtl="0" algn="l">
              <a:lnSpc>
                <a:spcPct val="100000"/>
              </a:lnSpc>
              <a:spcBef>
                <a:spcPts val="0"/>
              </a:spcBef>
              <a:spcAft>
                <a:spcPts val="0"/>
              </a:spcAft>
              <a:buSzPts val="1900"/>
              <a:buChar char="–"/>
            </a:pPr>
            <a:r>
              <a:rPr lang="en-US" sz="1900"/>
              <a:t>Automatically referenced on all Ariba orders using federal funds, regardless of dollar value.</a:t>
            </a:r>
            <a:endParaRPr/>
          </a:p>
          <a:p>
            <a:pPr indent="-222250" lvl="1" marL="9080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rPr b="1" lang="en-US" sz="1900"/>
              <a:t>Internal Purchasing and Policy 7.1.3 updated</a:t>
            </a:r>
            <a:endParaRPr/>
          </a:p>
          <a:p>
            <a:pPr indent="-342900" lvl="1" marL="908050" rtl="0" algn="l">
              <a:lnSpc>
                <a:spcPct val="100000"/>
              </a:lnSpc>
              <a:spcBef>
                <a:spcPts val="0"/>
              </a:spcBef>
              <a:spcAft>
                <a:spcPts val="0"/>
              </a:spcAft>
              <a:buSzPts val="1900"/>
              <a:buChar char="–"/>
            </a:pPr>
            <a:r>
              <a:rPr lang="en-US" sz="1900"/>
              <a:t>Standard solicitation language requires bidder to certify their compliance.</a:t>
            </a:r>
            <a:endParaRPr/>
          </a:p>
          <a:p>
            <a:pPr indent="-342900" lvl="1" marL="908050" rtl="0" algn="l">
              <a:lnSpc>
                <a:spcPct val="100000"/>
              </a:lnSpc>
              <a:spcBef>
                <a:spcPts val="0"/>
              </a:spcBef>
              <a:spcAft>
                <a:spcPts val="0"/>
              </a:spcAft>
              <a:buSzPts val="1900"/>
              <a:buChar char="–"/>
            </a:pPr>
            <a:r>
              <a:rPr lang="en-US" sz="1900"/>
              <a:t>Standard language created to incorporate into contract extensions.</a:t>
            </a:r>
            <a:endParaRPr/>
          </a:p>
          <a:p>
            <a:pPr indent="-342900" lvl="1" marL="908050" rtl="0" algn="l">
              <a:lnSpc>
                <a:spcPct val="100000"/>
              </a:lnSpc>
              <a:spcBef>
                <a:spcPts val="0"/>
              </a:spcBef>
              <a:spcAft>
                <a:spcPts val="0"/>
              </a:spcAft>
              <a:buSzPts val="1900"/>
              <a:buChar char="–"/>
            </a:pPr>
            <a:r>
              <a:rPr lang="en-US" sz="1900"/>
              <a:t>Ariba order variable (added by Buying staff to orders) updated to reference </a:t>
            </a:r>
            <a:r>
              <a:rPr lang="en-US" sz="1700"/>
              <a:t>FAR 52.204.24-26.</a:t>
            </a:r>
            <a:endParaRPr/>
          </a:p>
          <a:p>
            <a:pPr indent="-222250" lvl="1" marL="9080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rPr b="1" lang="en-US" sz="1900"/>
              <a:t>Category added to Exception List </a:t>
            </a:r>
            <a:endParaRPr/>
          </a:p>
          <a:p>
            <a:pPr indent="-342900" lvl="1" marL="908050" rtl="0" algn="l">
              <a:lnSpc>
                <a:spcPct val="100000"/>
              </a:lnSpc>
              <a:spcBef>
                <a:spcPts val="0"/>
              </a:spcBef>
              <a:spcAft>
                <a:spcPts val="0"/>
              </a:spcAft>
              <a:buSzPts val="1900"/>
              <a:buChar char="–"/>
            </a:pPr>
            <a:r>
              <a:rPr lang="en-US" sz="1900"/>
              <a:t>Ariba order process prompts purchasers to acknowledge they reviewed the exception list.</a:t>
            </a:r>
            <a:endParaRPr/>
          </a:p>
          <a:p>
            <a:pPr indent="-222250" lvl="1" marL="9080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b="1" sz="1900"/>
          </a:p>
          <a:p>
            <a:pPr indent="0" lvl="1" marL="5651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sz="1900"/>
          </a:p>
          <a:p>
            <a:pPr indent="-222250" lvl="1" marL="908050" rtl="0" algn="l">
              <a:lnSpc>
                <a:spcPct val="100000"/>
              </a:lnSpc>
              <a:spcBef>
                <a:spcPts val="0"/>
              </a:spcBef>
              <a:spcAft>
                <a:spcPts val="0"/>
              </a:spcAft>
              <a:buSzPts val="1900"/>
              <a:buNone/>
            </a:pPr>
            <a:r>
              <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idx="1" type="body"/>
          </p:nvPr>
        </p:nvSpPr>
        <p:spPr>
          <a:xfrm>
            <a:off x="671757" y="371511"/>
            <a:ext cx="8184600" cy="798384"/>
          </a:xfrm>
          <a:prstGeom prst="rect">
            <a:avLst/>
          </a:prstGeom>
          <a:noFill/>
          <a:ln>
            <a:noFill/>
          </a:ln>
        </p:spPr>
        <p:txBody>
          <a:bodyPr anchorCtr="0" anchor="b" bIns="91425" lIns="91425" spcFirstLastPara="1" rIns="91425" wrap="square" tIns="91425">
            <a:noAutofit/>
          </a:bodyPr>
          <a:lstStyle/>
          <a:p>
            <a:pPr indent="0" lvl="0" marL="0" rtl="0" algn="l">
              <a:lnSpc>
                <a:spcPct val="90000"/>
              </a:lnSpc>
              <a:spcBef>
                <a:spcPts val="600"/>
              </a:spcBef>
              <a:spcAft>
                <a:spcPts val="0"/>
              </a:spcAft>
              <a:buSzPts val="3000"/>
              <a:buNone/>
            </a:pPr>
            <a:r>
              <a:rPr lang="en-US"/>
              <a:t>Procurement Service Implementation</a:t>
            </a:r>
            <a:endParaRPr/>
          </a:p>
        </p:txBody>
      </p:sp>
      <p:sp>
        <p:nvSpPr>
          <p:cNvPr id="85" name="Google Shape;85;p15"/>
          <p:cNvSpPr txBox="1"/>
          <p:nvPr>
            <p:ph idx="2" type="body"/>
          </p:nvPr>
        </p:nvSpPr>
        <p:spPr>
          <a:xfrm>
            <a:off x="659305" y="1506071"/>
            <a:ext cx="8196300" cy="4424082"/>
          </a:xfrm>
          <a:prstGeom prst="rect">
            <a:avLst/>
          </a:prstGeom>
          <a:noFill/>
          <a:ln>
            <a:noFill/>
          </a:ln>
        </p:spPr>
        <p:txBody>
          <a:bodyPr anchorCtr="0" anchor="t" bIns="91425" lIns="91425" spcFirstLastPara="1" rIns="91425" wrap="square" tIns="91425">
            <a:noAutofit/>
          </a:bodyPr>
          <a:lstStyle/>
          <a:p>
            <a:pPr indent="0" lvl="1" marL="565150" rtl="0" algn="l">
              <a:lnSpc>
                <a:spcPct val="100000"/>
              </a:lnSpc>
              <a:spcBef>
                <a:spcPts val="0"/>
              </a:spcBef>
              <a:spcAft>
                <a:spcPts val="0"/>
              </a:spcAft>
              <a:buSzPts val="1900"/>
              <a:buNone/>
            </a:pPr>
            <a:r>
              <a:rPr b="1" lang="en-US" sz="1900"/>
              <a:t>WEB PAGE UPDATES</a:t>
            </a:r>
            <a:endParaRPr/>
          </a:p>
          <a:p>
            <a:pPr indent="0" lvl="1" marL="565150" rtl="0" algn="l">
              <a:lnSpc>
                <a:spcPct val="100000"/>
              </a:lnSpc>
              <a:spcBef>
                <a:spcPts val="0"/>
              </a:spcBef>
              <a:spcAft>
                <a:spcPts val="0"/>
              </a:spcAft>
              <a:buSzPts val="1900"/>
              <a:buNone/>
            </a:pPr>
            <a:r>
              <a:t/>
            </a:r>
            <a:endParaRPr b="1" sz="1900"/>
          </a:p>
          <a:p>
            <a:pPr indent="0" lvl="1" marL="565150" rtl="0" algn="l">
              <a:lnSpc>
                <a:spcPct val="100000"/>
              </a:lnSpc>
              <a:spcBef>
                <a:spcPts val="0"/>
              </a:spcBef>
              <a:spcAft>
                <a:spcPts val="0"/>
              </a:spcAft>
              <a:buSzPts val="1900"/>
              <a:buNone/>
            </a:pPr>
            <a:r>
              <a:rPr b="1" lang="en-US" sz="1900"/>
              <a:t>Procurement Webpages updated to call out this requirement</a:t>
            </a:r>
            <a:endParaRPr/>
          </a:p>
          <a:p>
            <a:pPr indent="-342900" lvl="1" marL="908050" rtl="0" algn="l">
              <a:lnSpc>
                <a:spcPct val="100000"/>
              </a:lnSpc>
              <a:spcBef>
                <a:spcPts val="0"/>
              </a:spcBef>
              <a:spcAft>
                <a:spcPts val="0"/>
              </a:spcAft>
              <a:buSzPts val="1900"/>
              <a:buChar char="–"/>
            </a:pPr>
            <a:r>
              <a:rPr lang="en-US" sz="1900"/>
              <a:t>How to Buy Page </a:t>
            </a:r>
            <a:endParaRPr/>
          </a:p>
          <a:p>
            <a:pPr indent="-342900" lvl="1" marL="908050" rtl="0" algn="l">
              <a:lnSpc>
                <a:spcPct val="100000"/>
              </a:lnSpc>
              <a:spcBef>
                <a:spcPts val="0"/>
              </a:spcBef>
              <a:spcAft>
                <a:spcPts val="0"/>
              </a:spcAft>
              <a:buSzPts val="1900"/>
              <a:buChar char="–"/>
            </a:pPr>
            <a:r>
              <a:rPr lang="en-US" sz="1900"/>
              <a:t>General Terms and Conditions</a:t>
            </a:r>
            <a:endParaRPr/>
          </a:p>
          <a:p>
            <a:pPr indent="0" lvl="1" marL="5651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rPr b="1" lang="en-US" sz="1900"/>
              <a:t>Procard Webpage updated to alert purchasers to this requirement</a:t>
            </a:r>
            <a:endParaRPr/>
          </a:p>
          <a:p>
            <a:pPr indent="-342900" lvl="1" marL="908050" rtl="0" algn="l">
              <a:lnSpc>
                <a:spcPct val="100000"/>
              </a:lnSpc>
              <a:spcBef>
                <a:spcPts val="0"/>
              </a:spcBef>
              <a:spcAft>
                <a:spcPts val="0"/>
              </a:spcAft>
              <a:buSzPts val="1900"/>
              <a:buChar char="–"/>
            </a:pPr>
            <a:r>
              <a:rPr lang="en-US" sz="1900"/>
              <a:t>Statement links to OSP guidance for PIs</a:t>
            </a:r>
            <a:endParaRPr/>
          </a:p>
          <a:p>
            <a:pPr indent="-222250" lvl="1" marL="908050" rtl="0" algn="l">
              <a:lnSpc>
                <a:spcPct val="100000"/>
              </a:lnSpc>
              <a:spcBef>
                <a:spcPts val="0"/>
              </a:spcBef>
              <a:spcAft>
                <a:spcPts val="0"/>
              </a:spcAft>
              <a:buSzPts val="1900"/>
              <a:buNone/>
            </a:pPr>
            <a:r>
              <a:t/>
            </a:r>
            <a:endParaRPr b="1" sz="1900"/>
          </a:p>
          <a:p>
            <a:pPr indent="-222250" lvl="1" marL="908050" rtl="0" algn="l">
              <a:lnSpc>
                <a:spcPct val="100000"/>
              </a:lnSpc>
              <a:spcBef>
                <a:spcPts val="0"/>
              </a:spcBef>
              <a:spcAft>
                <a:spcPts val="0"/>
              </a:spcAft>
              <a:buSzPts val="1900"/>
              <a:buNone/>
            </a:pPr>
            <a:r>
              <a:t/>
            </a:r>
            <a:endParaRPr sz="1900"/>
          </a:p>
          <a:p>
            <a:pPr indent="-222250" lvl="1" marL="9080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b="1" sz="1900"/>
          </a:p>
          <a:p>
            <a:pPr indent="0" lvl="1" marL="5651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sz="1900"/>
          </a:p>
          <a:p>
            <a:pPr indent="0" lvl="1" marL="565150" rtl="0" algn="l">
              <a:lnSpc>
                <a:spcPct val="100000"/>
              </a:lnSpc>
              <a:spcBef>
                <a:spcPts val="0"/>
              </a:spcBef>
              <a:spcAft>
                <a:spcPts val="0"/>
              </a:spcAft>
              <a:buSzPts val="1900"/>
              <a:buNone/>
            </a:pPr>
            <a:r>
              <a:t/>
            </a:r>
            <a:endParaRPr sz="1900"/>
          </a:p>
          <a:p>
            <a:pPr indent="-222250" lvl="1" marL="908050" rtl="0" algn="l">
              <a:lnSpc>
                <a:spcPct val="100000"/>
              </a:lnSpc>
              <a:spcBef>
                <a:spcPts val="0"/>
              </a:spcBef>
              <a:spcAft>
                <a:spcPts val="0"/>
              </a:spcAft>
              <a:buSzPts val="1900"/>
              <a:buNone/>
            </a:pPr>
            <a:r>
              <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idx="1" type="body"/>
          </p:nvPr>
        </p:nvSpPr>
        <p:spPr>
          <a:xfrm>
            <a:off x="671757" y="371510"/>
            <a:ext cx="8184600" cy="992100"/>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Clr>
                <a:srgbClr val="4B2E83"/>
              </a:buClr>
              <a:buSzPts val="750"/>
              <a:buFont typeface="Arial"/>
              <a:buNone/>
            </a:pPr>
            <a:r>
              <a:rPr b="0" i="0" lang="en-US" sz="3000" u="none" cap="none" strike="noStrike">
                <a:solidFill>
                  <a:srgbClr val="4B2E83"/>
                </a:solidFill>
                <a:latin typeface="Open Sans"/>
                <a:ea typeface="Open Sans"/>
                <a:cs typeface="Open Sans"/>
                <a:sym typeface="Open Sans"/>
              </a:rPr>
              <a:t>Questions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