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Open Sans Light"/>
      <p:regular r:id="rId8"/>
      <p:bold r:id="rId9"/>
      <p:italic r:id="rId10"/>
      <p:boldItalic r:id="rId11"/>
    </p:embeddedFont>
    <p:embeddedFont>
      <p:font typeface="Encode Sans Condensed Thin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boldItalic.fntdata"/><Relationship Id="rId10" Type="http://schemas.openxmlformats.org/officeDocument/2006/relationships/font" Target="fonts/OpenSansLight-italic.fntdata"/><Relationship Id="rId13" Type="http://schemas.openxmlformats.org/officeDocument/2006/relationships/font" Target="fonts/OpenSans-regular.fntdata"/><Relationship Id="rId12" Type="http://schemas.openxmlformats.org/officeDocument/2006/relationships/font" Target="fonts/EncodeSansCondensedThin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bold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Export Control review of eGC1s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December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Mark Stomski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 - Export Controls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