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7010400" cy="9296400"/>
  <p:embeddedFontLst>
    <p:embeddedFont>
      <p:font typeface="Arial Black"/>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208"/>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rialBlack-regular.fnt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4820"/>
          </a:xfrm>
          <a:prstGeom prst="rect">
            <a:avLst/>
          </a:prstGeom>
          <a:noFill/>
          <a:ln>
            <a:noFill/>
          </a:ln>
        </p:spPr>
        <p:txBody>
          <a:bodyPr anchorCtr="0" anchor="t" bIns="46575" lIns="93150" spcFirstLastPara="1" rIns="93150"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4820"/>
          </a:xfrm>
          <a:prstGeom prst="rect">
            <a:avLst/>
          </a:prstGeom>
          <a:noFill/>
          <a:ln>
            <a:noFill/>
          </a:ln>
        </p:spPr>
        <p:txBody>
          <a:bodyPr anchorCtr="0" anchor="t" bIns="46575" lIns="93150" spcFirstLastPara="1" rIns="93150" wrap="square" tIns="465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4820"/>
          </a:xfrm>
          <a:prstGeom prst="rect">
            <a:avLst/>
          </a:prstGeom>
          <a:noFill/>
          <a:ln>
            <a:noFill/>
          </a:ln>
        </p:spPr>
        <p:txBody>
          <a:bodyPr anchorCtr="0" anchor="b" bIns="46575" lIns="93150" spcFirstLastPara="1" rIns="93150"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notes"/>
          <p:cNvSpPr txBox="1"/>
          <p:nvPr>
            <p:ph idx="1" type="body"/>
          </p:nvPr>
        </p:nvSpPr>
        <p:spPr>
          <a:xfrm>
            <a:off x="701040" y="4415790"/>
            <a:ext cx="5608320" cy="4183380"/>
          </a:xfrm>
          <a:prstGeom prst="rect">
            <a:avLst/>
          </a:prstGeom>
        </p:spPr>
        <p:txBody>
          <a:bodyPr anchorCtr="0" anchor="t" bIns="46575" lIns="93150" spcFirstLastPara="1" rIns="93150" wrap="square" tIns="46575">
            <a:noAutofit/>
          </a:bodyPr>
          <a:lstStyle/>
          <a:p>
            <a:pPr indent="0" lvl="0" marL="0" rtl="0" algn="l">
              <a:spcBef>
                <a:spcPts val="0"/>
              </a:spcBef>
              <a:spcAft>
                <a:spcPts val="0"/>
              </a:spcAft>
              <a:buNone/>
            </a:pPr>
            <a:r>
              <a:t/>
            </a:r>
            <a:endParaRPr/>
          </a:p>
        </p:txBody>
      </p:sp>
      <p:sp>
        <p:nvSpPr>
          <p:cNvPr id="176" name="Google Shape;176;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3" name="Google Shape;243;p10: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Andra</a:t>
            </a:r>
            <a:endParaRPr/>
          </a:p>
        </p:txBody>
      </p:sp>
      <p:sp>
        <p:nvSpPr>
          <p:cNvPr id="244" name="Google Shape;244;p10: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p11: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Andra</a:t>
            </a:r>
            <a:endParaRPr/>
          </a:p>
        </p:txBody>
      </p:sp>
      <p:sp>
        <p:nvSpPr>
          <p:cNvPr id="252" name="Google Shape;252;p11: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2: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Laurie –we are pleased to be able to announce that the class “Setup and Manage Your Award” taught by Matt Gardner which is part of the CORE certificate in Research Administration is now an on-demand course. This means you can take it anytime. You no longer have to wait for it to be scheduled as part of our in-person offerings. The course consists of a series of video lectures delivered by Matt and each lecture follows with Knowledge Checks. There is new content in the class and Matt goes into depth in some topics he didn’t have time to visit thoroughly in the in-person class. </a:t>
            </a:r>
            <a:endParaRPr/>
          </a:p>
        </p:txBody>
      </p:sp>
      <p:sp>
        <p:nvSpPr>
          <p:cNvPr id="183" name="Google Shape;183;p2: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3: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This is the first time we are doing this. And we are doing it to meet the different learning goals of different users. There are users who want this content to help them gain a credential proving their understanding of the practice of research administration at the UW. Through CORE this is achieved by tracking completion of activities that show a formal understanding of basic concepts. The second group of users we are catering to are those for whom this content is best accessed on the job at the moment one needs assistance or knowledge. Both purposes are valid and should be met. In the best of all scenarios the same video would meet both purposes. Unfortunately our learning management systems being where they are, we can not meet both needs with one resource. Therefore we’ve made the resources available in two places. Let me explain a little bit more about the formal learning through CORE, what that looks like. Andra will expand on the contextual learning format.</a:t>
            </a:r>
            <a:endParaRPr/>
          </a:p>
        </p:txBody>
      </p:sp>
      <p:sp>
        <p:nvSpPr>
          <p:cNvPr id="192" name="Google Shape;192;p3: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p4: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Laurie</a:t>
            </a:r>
            <a:endParaRPr/>
          </a:p>
        </p:txBody>
      </p:sp>
      <p:sp>
        <p:nvSpPr>
          <p:cNvPr id="199" name="Google Shape;199;p4: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5: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Andra takes over</a:t>
            </a:r>
            <a:endParaRPr/>
          </a:p>
        </p:txBody>
      </p:sp>
      <p:sp>
        <p:nvSpPr>
          <p:cNvPr id="206" name="Google Shape;206;p5: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6: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Andra</a:t>
            </a:r>
            <a:endParaRPr/>
          </a:p>
        </p:txBody>
      </p:sp>
      <p:sp>
        <p:nvSpPr>
          <p:cNvPr id="214" name="Google Shape;214;p6: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7: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Andra</a:t>
            </a:r>
            <a:endParaRPr/>
          </a:p>
        </p:txBody>
      </p:sp>
      <p:sp>
        <p:nvSpPr>
          <p:cNvPr id="221" name="Google Shape;221;p7: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p8: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Andra</a:t>
            </a:r>
            <a:endParaRPr/>
          </a:p>
        </p:txBody>
      </p:sp>
      <p:sp>
        <p:nvSpPr>
          <p:cNvPr id="229" name="Google Shape;229;p8: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6" name="Google Shape;236;p9: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None/>
            </a:pPr>
            <a:r>
              <a:rPr lang="en-US"/>
              <a:t>Andra</a:t>
            </a:r>
            <a:endParaRPr/>
          </a:p>
        </p:txBody>
      </p:sp>
      <p:sp>
        <p:nvSpPr>
          <p:cNvPr id="237" name="Google Shape;237;p9:notes"/>
          <p:cNvSpPr txBox="1"/>
          <p:nvPr>
            <p:ph idx="12" type="sldNum"/>
          </p:nvPr>
        </p:nvSpPr>
        <p:spPr>
          <a:xfrm>
            <a:off x="3970938" y="8829967"/>
            <a:ext cx="3037840" cy="464820"/>
          </a:xfrm>
          <a:prstGeom prst="rect">
            <a:avLst/>
          </a:prstGeom>
          <a:noFill/>
          <a:ln>
            <a:noFill/>
          </a:ln>
        </p:spPr>
        <p:txBody>
          <a:bodyPr anchorCtr="0" anchor="b" bIns="46575" lIns="93150" spcFirstLastPara="1" rIns="93150"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secHead">
  <p:cSld name="SECTION_HEADER">
    <p:spTree>
      <p:nvGrpSpPr>
        <p:cNvPr id="13" name="Shape 13"/>
        <p:cNvGrpSpPr/>
        <p:nvPr/>
      </p:nvGrpSpPr>
      <p:grpSpPr>
        <a:xfrm>
          <a:off x="0" y="0"/>
          <a:ext cx="0" cy="0"/>
          <a:chOff x="0" y="0"/>
          <a:chExt cx="0" cy="0"/>
        </a:xfrm>
      </p:grpSpPr>
      <p:sp>
        <p:nvSpPr>
          <p:cNvPr id="14" name="Google Shape;14;p2"/>
          <p:cNvSpPr/>
          <p:nvPr/>
        </p:nvSpPr>
        <p:spPr>
          <a:xfrm>
            <a:off x="6477000" y="219722"/>
            <a:ext cx="2438400" cy="6409677"/>
          </a:xfrm>
          <a:custGeom>
            <a:rect b="b" l="l" r="r" t="t"/>
            <a:pathLst>
              <a:path extrusionOk="0" h="6409677" w="2438400">
                <a:moveTo>
                  <a:pt x="1544714" y="0"/>
                </a:moveTo>
                <a:lnTo>
                  <a:pt x="2438400" y="8877"/>
                </a:lnTo>
                <a:lnTo>
                  <a:pt x="2438400" y="6409677"/>
                </a:lnTo>
                <a:lnTo>
                  <a:pt x="0" y="6409677"/>
                </a:lnTo>
                <a:lnTo>
                  <a:pt x="1544714"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 name="Google Shape;15;p2"/>
          <p:cNvSpPr txBox="1"/>
          <p:nvPr>
            <p:ph type="title"/>
          </p:nvPr>
        </p:nvSpPr>
        <p:spPr>
          <a:xfrm>
            <a:off x="722313" y="3289300"/>
            <a:ext cx="5830887" cy="13620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4400"/>
              <a:buFont typeface="Arial Black"/>
              <a:buNone/>
              <a:defRPr b="1" sz="4400" cap="none">
                <a:latin typeface="Arial Black"/>
                <a:ea typeface="Arial Black"/>
                <a:cs typeface="Arial Black"/>
                <a:sym typeface="Arial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
          <p:cNvSpPr txBox="1"/>
          <p:nvPr>
            <p:ph idx="1" type="body"/>
          </p:nvPr>
        </p:nvSpPr>
        <p:spPr>
          <a:xfrm>
            <a:off x="722313" y="4660900"/>
            <a:ext cx="5297487" cy="673100"/>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rgbClr val="4C4C51"/>
              </a:buClr>
              <a:buSzPts val="2400"/>
              <a:buNone/>
              <a:defRPr sz="2400">
                <a:solidFill>
                  <a:srgbClr val="4C4C51"/>
                </a:solidFill>
              </a:defRPr>
            </a:lvl1pPr>
            <a:lvl2pPr indent="-228600" lvl="1" marL="914400" algn="l">
              <a:spcBef>
                <a:spcPts val="360"/>
              </a:spcBef>
              <a:spcAft>
                <a:spcPts val="0"/>
              </a:spcAft>
              <a:buClr>
                <a:srgbClr val="898989"/>
              </a:buClr>
              <a:buSzPts val="1800"/>
              <a:buNone/>
              <a:defRPr sz="1800">
                <a:solidFill>
                  <a:srgbClr val="898989"/>
                </a:solidFill>
              </a:defRPr>
            </a:lvl2pPr>
            <a:lvl3pPr indent="-228600" lvl="2" marL="1371600" algn="l">
              <a:spcBef>
                <a:spcPts val="320"/>
              </a:spcBef>
              <a:spcAft>
                <a:spcPts val="0"/>
              </a:spcAft>
              <a:buClr>
                <a:srgbClr val="898989"/>
              </a:buClr>
              <a:buSzPts val="1600"/>
              <a:buNone/>
              <a:defRPr sz="1600">
                <a:solidFill>
                  <a:srgbClr val="898989"/>
                </a:solidFill>
              </a:defRPr>
            </a:lvl3pPr>
            <a:lvl4pPr indent="-228600" lvl="3" marL="1828800" algn="l">
              <a:spcBef>
                <a:spcPts val="280"/>
              </a:spcBef>
              <a:spcAft>
                <a:spcPts val="0"/>
              </a:spcAft>
              <a:buClr>
                <a:srgbClr val="898989"/>
              </a:buClr>
              <a:buSzPts val="1400"/>
              <a:buNone/>
              <a:defRPr sz="1400">
                <a:solidFill>
                  <a:srgbClr val="898989"/>
                </a:solidFill>
              </a:defRPr>
            </a:lvl4pPr>
            <a:lvl5pPr indent="-228600" lvl="4" marL="2286000" algn="l">
              <a:spcBef>
                <a:spcPts val="280"/>
              </a:spcBef>
              <a:spcAft>
                <a:spcPts val="0"/>
              </a:spcAft>
              <a:buClr>
                <a:srgbClr val="898989"/>
              </a:buClr>
              <a:buSzPts val="1400"/>
              <a:buNone/>
              <a:defRPr sz="1400">
                <a:solidFill>
                  <a:srgbClr val="898989"/>
                </a:solidFill>
              </a:defRPr>
            </a:lvl5pPr>
            <a:lvl6pPr indent="-228600" lvl="5" marL="2743200" algn="l">
              <a:spcBef>
                <a:spcPts val="280"/>
              </a:spcBef>
              <a:spcAft>
                <a:spcPts val="0"/>
              </a:spcAft>
              <a:buClr>
                <a:srgbClr val="898989"/>
              </a:buClr>
              <a:buSzPts val="1400"/>
              <a:buNone/>
              <a:defRPr sz="1400">
                <a:solidFill>
                  <a:srgbClr val="898989"/>
                </a:solidFill>
              </a:defRPr>
            </a:lvl6pPr>
            <a:lvl7pPr indent="-228600" lvl="6" marL="3200400" algn="l">
              <a:spcBef>
                <a:spcPts val="280"/>
              </a:spcBef>
              <a:spcAft>
                <a:spcPts val="0"/>
              </a:spcAft>
              <a:buClr>
                <a:srgbClr val="898989"/>
              </a:buClr>
              <a:buSzPts val="1400"/>
              <a:buNone/>
              <a:defRPr sz="1400">
                <a:solidFill>
                  <a:srgbClr val="898989"/>
                </a:solidFill>
              </a:defRPr>
            </a:lvl7pPr>
            <a:lvl8pPr indent="-228600" lvl="7" marL="3657600" algn="l">
              <a:spcBef>
                <a:spcPts val="280"/>
              </a:spcBef>
              <a:spcAft>
                <a:spcPts val="0"/>
              </a:spcAft>
              <a:buClr>
                <a:srgbClr val="898989"/>
              </a:buClr>
              <a:buSzPts val="1400"/>
              <a:buNone/>
              <a:defRPr sz="1400">
                <a:solidFill>
                  <a:srgbClr val="898989"/>
                </a:solidFill>
              </a:defRPr>
            </a:lvl8pPr>
            <a:lvl9pPr indent="-228600" lvl="8" marL="4114800" algn="l">
              <a:spcBef>
                <a:spcPts val="280"/>
              </a:spcBef>
              <a:spcAft>
                <a:spcPts val="0"/>
              </a:spcAft>
              <a:buClr>
                <a:srgbClr val="898989"/>
              </a:buClr>
              <a:buSzPts val="1400"/>
              <a:buNone/>
              <a:defRPr sz="1400">
                <a:solidFill>
                  <a:srgbClr val="898989"/>
                </a:solidFill>
              </a:defRPr>
            </a:lvl9pPr>
          </a:lstStyle>
          <a:p/>
        </p:txBody>
      </p:sp>
      <p:sp>
        <p:nvSpPr>
          <p:cNvPr id="17" name="Google Shape;17;p2"/>
          <p:cNvSpPr txBox="1"/>
          <p:nvPr>
            <p:ph idx="10" type="dt"/>
          </p:nvPr>
        </p:nvSpPr>
        <p:spPr>
          <a:xfrm>
            <a:off x="685800" y="5638800"/>
            <a:ext cx="2743200" cy="2444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rgbClr val="4C4C5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 name="Google Shape;18;p2"/>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19" name="Google Shape;19;p2"/>
          <p:cNvPicPr preferRelativeResize="0"/>
          <p:nvPr/>
        </p:nvPicPr>
        <p:blipFill rotWithShape="1">
          <a:blip r:embed="rId2">
            <a:alphaModFix/>
          </a:blip>
          <a:srcRect b="0" l="0" r="0" t="0"/>
          <a:stretch/>
        </p:blipFill>
        <p:spPr>
          <a:xfrm>
            <a:off x="7391399" y="4951476"/>
            <a:ext cx="1600201" cy="1077469"/>
          </a:xfrm>
          <a:prstGeom prst="rect">
            <a:avLst/>
          </a:prstGeom>
          <a:noFill/>
          <a:ln>
            <a:noFill/>
          </a:ln>
        </p:spPr>
      </p:pic>
      <p:pic>
        <p:nvPicPr>
          <p:cNvPr id="20" name="Google Shape;20;p2"/>
          <p:cNvPicPr preferRelativeResize="0"/>
          <p:nvPr/>
        </p:nvPicPr>
        <p:blipFill rotWithShape="1">
          <a:blip r:embed="rId3">
            <a:alphaModFix/>
          </a:blip>
          <a:srcRect b="0" l="0" r="0" t="0"/>
          <a:stretch/>
        </p:blipFill>
        <p:spPr>
          <a:xfrm>
            <a:off x="677662" y="838200"/>
            <a:ext cx="2141737" cy="58588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stacked content with Titles">
  <p:cSld name="Two stacked content with Titles">
    <p:spTree>
      <p:nvGrpSpPr>
        <p:cNvPr id="89" name="Shape 89"/>
        <p:cNvGrpSpPr/>
        <p:nvPr/>
      </p:nvGrpSpPr>
      <p:grpSpPr>
        <a:xfrm>
          <a:off x="0" y="0"/>
          <a:ext cx="0" cy="0"/>
          <a:chOff x="0" y="0"/>
          <a:chExt cx="0" cy="0"/>
        </a:xfrm>
      </p:grpSpPr>
      <p:sp>
        <p:nvSpPr>
          <p:cNvPr id="90" name="Google Shape;90;p11"/>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1" name="Google Shape;91;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1"/>
          <p:cNvSpPr txBox="1"/>
          <p:nvPr>
            <p:ph idx="1" type="body"/>
          </p:nvPr>
        </p:nvSpPr>
        <p:spPr>
          <a:xfrm>
            <a:off x="457200" y="1535113"/>
            <a:ext cx="8229600"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3" name="Google Shape;93;p11"/>
          <p:cNvSpPr txBox="1"/>
          <p:nvPr>
            <p:ph idx="2" type="body"/>
          </p:nvPr>
        </p:nvSpPr>
        <p:spPr>
          <a:xfrm>
            <a:off x="457200" y="2209790"/>
            <a:ext cx="8229600" cy="160021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94" name="Google Shape;94;p11"/>
          <p:cNvSpPr txBox="1"/>
          <p:nvPr>
            <p:ph idx="3" type="body"/>
          </p:nvPr>
        </p:nvSpPr>
        <p:spPr>
          <a:xfrm>
            <a:off x="457200" y="3968769"/>
            <a:ext cx="8229600"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95" name="Google Shape;95;p11"/>
          <p:cNvSpPr txBox="1"/>
          <p:nvPr>
            <p:ph idx="4" type="body"/>
          </p:nvPr>
        </p:nvSpPr>
        <p:spPr>
          <a:xfrm>
            <a:off x="455613" y="4654560"/>
            <a:ext cx="8231187" cy="1635125"/>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pic>
        <p:nvPicPr>
          <p:cNvPr id="96" name="Google Shape;96;p11"/>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97" name="Google Shape;97;p11"/>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98" name="Google Shape;98;p11"/>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99" name="Google Shape;99;p11"/>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0" name="Shape 100"/>
        <p:cNvGrpSpPr/>
        <p:nvPr/>
      </p:nvGrpSpPr>
      <p:grpSpPr>
        <a:xfrm>
          <a:off x="0" y="0"/>
          <a:ext cx="0" cy="0"/>
          <a:chOff x="0" y="0"/>
          <a:chExt cx="0" cy="0"/>
        </a:xfrm>
      </p:grpSpPr>
      <p:sp>
        <p:nvSpPr>
          <p:cNvPr id="101" name="Google Shape;101;p12"/>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2" name="Google Shape;102;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12"/>
          <p:cNvSpPr txBox="1"/>
          <p:nvPr>
            <p:ph idx="1" type="body"/>
          </p:nvPr>
        </p:nvSpPr>
        <p:spPr>
          <a:xfrm>
            <a:off x="3575050" y="1435100"/>
            <a:ext cx="5111750" cy="46910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04" name="Google Shape;104;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pic>
        <p:nvPicPr>
          <p:cNvPr id="105" name="Google Shape;105;p12"/>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06" name="Google Shape;106;p12"/>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07" name="Google Shape;107;p12"/>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08" name="Google Shape;108;p12"/>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9" name="Shape 109"/>
        <p:cNvGrpSpPr/>
        <p:nvPr/>
      </p:nvGrpSpPr>
      <p:grpSpPr>
        <a:xfrm>
          <a:off x="0" y="0"/>
          <a:ext cx="0" cy="0"/>
          <a:chOff x="0" y="0"/>
          <a:chExt cx="0" cy="0"/>
        </a:xfrm>
      </p:grpSpPr>
      <p:sp>
        <p:nvSpPr>
          <p:cNvPr id="110" name="Google Shape;110;p13"/>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 name="Google Shape;111;p13"/>
          <p:cNvSpPr txBox="1"/>
          <p:nvPr>
            <p:ph type="title"/>
          </p:nvPr>
        </p:nvSpPr>
        <p:spPr>
          <a:xfrm>
            <a:off x="1792288" y="4800600"/>
            <a:ext cx="5486400" cy="566738"/>
          </a:xfrm>
          <a:prstGeom prst="rect">
            <a:avLst/>
          </a:prstGeom>
          <a:solidFill>
            <a:srgbClr val="260053"/>
          </a:solidFill>
          <a:ln>
            <a:noFill/>
          </a:ln>
        </p:spPr>
        <p:txBody>
          <a:bodyPr anchorCtr="0" anchor="b" bIns="45700" lIns="91425" spcFirstLastPara="1" rIns="91425" wrap="square" tIns="45700">
            <a:noAutofit/>
          </a:bodyPr>
          <a:lstStyle>
            <a:lvl1pPr lvl="0" algn="l">
              <a:spcBef>
                <a:spcPts val="0"/>
              </a:spcBef>
              <a:spcAft>
                <a:spcPts val="0"/>
              </a:spcAft>
              <a:buClr>
                <a:schemeClr val="lt2"/>
              </a:buClr>
              <a:buSzPts val="2000"/>
              <a:buFont typeface="Calibri"/>
              <a:buNone/>
              <a:defRPr b="1" sz="20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1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3" name="Google Shape;113;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rgbClr val="4C4C51"/>
              </a:buClr>
              <a:buSzPts val="1400"/>
              <a:buNone/>
              <a:defRPr sz="1400">
                <a:solidFill>
                  <a:srgbClr val="4C4C51"/>
                </a:solidFill>
              </a:defRPr>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pic>
        <p:nvPicPr>
          <p:cNvPr id="114" name="Google Shape;114;p13"/>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15" name="Google Shape;115;p13"/>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16" name="Google Shape;116;p13"/>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17" name="Google Shape;117;p13"/>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zed content and logos">
  <p:cSld name="Sized content and logos">
    <p:bg>
      <p:bgPr>
        <a:solidFill>
          <a:schemeClr val="lt2"/>
        </a:solidFill>
      </p:bgPr>
    </p:bg>
    <p:spTree>
      <p:nvGrpSpPr>
        <p:cNvPr id="118" name="Shape 118"/>
        <p:cNvGrpSpPr/>
        <p:nvPr/>
      </p:nvGrpSpPr>
      <p:grpSpPr>
        <a:xfrm>
          <a:off x="0" y="0"/>
          <a:ext cx="0" cy="0"/>
          <a:chOff x="0" y="0"/>
          <a:chExt cx="0" cy="0"/>
        </a:xfrm>
      </p:grpSpPr>
      <p:sp>
        <p:nvSpPr>
          <p:cNvPr id="119" name="Google Shape;119;p14"/>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0" name="Google Shape;120;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21" name="Google Shape;121;p14"/>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22" name="Google Shape;122;p14"/>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23" name="Google Shape;123;p14"/>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4"/>
          <p:cNvSpPr txBox="1"/>
          <p:nvPr>
            <p:ph idx="12" type="sldNum"/>
          </p:nvPr>
        </p:nvSpPr>
        <p:spPr>
          <a:xfrm>
            <a:off x="93214" y="6427434"/>
            <a:ext cx="404674"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000">
                <a:solidFill>
                  <a:srgbClr val="2A2A2D"/>
                </a:solidFill>
                <a:latin typeface="Calibri"/>
                <a:ea typeface="Calibri"/>
                <a:cs typeface="Calibri"/>
                <a:sym typeface="Calibri"/>
              </a:defRPr>
            </a:lvl1pPr>
            <a:lvl2pPr indent="0" lvl="1" marL="0" algn="l">
              <a:spcBef>
                <a:spcPts val="0"/>
              </a:spcBef>
              <a:buNone/>
              <a:defRPr sz="1000">
                <a:solidFill>
                  <a:srgbClr val="2A2A2D"/>
                </a:solidFill>
                <a:latin typeface="Calibri"/>
                <a:ea typeface="Calibri"/>
                <a:cs typeface="Calibri"/>
                <a:sym typeface="Calibri"/>
              </a:defRPr>
            </a:lvl2pPr>
            <a:lvl3pPr indent="0" lvl="2" marL="0" algn="l">
              <a:spcBef>
                <a:spcPts val="0"/>
              </a:spcBef>
              <a:buNone/>
              <a:defRPr sz="1000">
                <a:solidFill>
                  <a:srgbClr val="2A2A2D"/>
                </a:solidFill>
                <a:latin typeface="Calibri"/>
                <a:ea typeface="Calibri"/>
                <a:cs typeface="Calibri"/>
                <a:sym typeface="Calibri"/>
              </a:defRPr>
            </a:lvl3pPr>
            <a:lvl4pPr indent="0" lvl="3" marL="0" algn="l">
              <a:spcBef>
                <a:spcPts val="0"/>
              </a:spcBef>
              <a:buNone/>
              <a:defRPr sz="1000">
                <a:solidFill>
                  <a:srgbClr val="2A2A2D"/>
                </a:solidFill>
                <a:latin typeface="Calibri"/>
                <a:ea typeface="Calibri"/>
                <a:cs typeface="Calibri"/>
                <a:sym typeface="Calibri"/>
              </a:defRPr>
            </a:lvl4pPr>
            <a:lvl5pPr indent="0" lvl="4" marL="0" algn="l">
              <a:spcBef>
                <a:spcPts val="0"/>
              </a:spcBef>
              <a:buNone/>
              <a:defRPr sz="1000">
                <a:solidFill>
                  <a:srgbClr val="2A2A2D"/>
                </a:solidFill>
                <a:latin typeface="Calibri"/>
                <a:ea typeface="Calibri"/>
                <a:cs typeface="Calibri"/>
                <a:sym typeface="Calibri"/>
              </a:defRPr>
            </a:lvl5pPr>
            <a:lvl6pPr indent="0" lvl="5" marL="0" algn="l">
              <a:spcBef>
                <a:spcPts val="0"/>
              </a:spcBef>
              <a:buNone/>
              <a:defRPr sz="1000">
                <a:solidFill>
                  <a:srgbClr val="2A2A2D"/>
                </a:solidFill>
                <a:latin typeface="Calibri"/>
                <a:ea typeface="Calibri"/>
                <a:cs typeface="Calibri"/>
                <a:sym typeface="Calibri"/>
              </a:defRPr>
            </a:lvl6pPr>
            <a:lvl7pPr indent="0" lvl="6" marL="0" algn="l">
              <a:spcBef>
                <a:spcPts val="0"/>
              </a:spcBef>
              <a:buNone/>
              <a:defRPr sz="1000">
                <a:solidFill>
                  <a:srgbClr val="2A2A2D"/>
                </a:solidFill>
                <a:latin typeface="Calibri"/>
                <a:ea typeface="Calibri"/>
                <a:cs typeface="Calibri"/>
                <a:sym typeface="Calibri"/>
              </a:defRPr>
            </a:lvl7pPr>
            <a:lvl8pPr indent="0" lvl="7" marL="0" algn="l">
              <a:spcBef>
                <a:spcPts val="0"/>
              </a:spcBef>
              <a:buNone/>
              <a:defRPr sz="1000">
                <a:solidFill>
                  <a:srgbClr val="2A2A2D"/>
                </a:solidFill>
                <a:latin typeface="Calibri"/>
                <a:ea typeface="Calibri"/>
                <a:cs typeface="Calibri"/>
                <a:sym typeface="Calibri"/>
              </a:defRPr>
            </a:lvl8pPr>
            <a:lvl9pPr indent="0" lvl="8" marL="0" algn="l">
              <a:spcBef>
                <a:spcPts val="0"/>
              </a:spcBef>
              <a:buNone/>
              <a:defRPr sz="1000">
                <a:solidFill>
                  <a:srgbClr val="2A2A2D"/>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w/logos (gray)">
  <p:cSld name="Fullscreen Content w/logos (gray)">
    <p:spTree>
      <p:nvGrpSpPr>
        <p:cNvPr id="125" name="Shape 125"/>
        <p:cNvGrpSpPr/>
        <p:nvPr/>
      </p:nvGrpSpPr>
      <p:grpSpPr>
        <a:xfrm>
          <a:off x="0" y="0"/>
          <a:ext cx="0" cy="0"/>
          <a:chOff x="0" y="0"/>
          <a:chExt cx="0" cy="0"/>
        </a:xfrm>
      </p:grpSpPr>
      <p:sp>
        <p:nvSpPr>
          <p:cNvPr id="126" name="Google Shape;126;p15"/>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27" name="Google Shape;127;p15"/>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128" name="Google Shape;128;p15"/>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29" name="Google Shape;129;p15"/>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30" name="Google Shape;130;p15"/>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1" name="Google Shape;131;p15"/>
          <p:cNvSpPr txBox="1"/>
          <p:nvPr>
            <p:ph idx="1" type="body"/>
          </p:nvPr>
        </p:nvSpPr>
        <p:spPr>
          <a:xfrm>
            <a:off x="128588" y="152400"/>
            <a:ext cx="8863012" cy="609123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w/logos (white)">
  <p:cSld name="Fullscreen Content w/logos (white)">
    <p:spTree>
      <p:nvGrpSpPr>
        <p:cNvPr id="132" name="Shape 132"/>
        <p:cNvGrpSpPr/>
        <p:nvPr/>
      </p:nvGrpSpPr>
      <p:grpSpPr>
        <a:xfrm>
          <a:off x="0" y="0"/>
          <a:ext cx="0" cy="0"/>
          <a:chOff x="0" y="0"/>
          <a:chExt cx="0" cy="0"/>
        </a:xfrm>
      </p:grpSpPr>
      <p:pic>
        <p:nvPicPr>
          <p:cNvPr id="133" name="Google Shape;133;p16"/>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34" name="Google Shape;134;p16"/>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35" name="Google Shape;135;p16"/>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36" name="Google Shape;136;p16"/>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7" name="Google Shape;137;p16"/>
          <p:cNvSpPr txBox="1"/>
          <p:nvPr>
            <p:ph idx="1" type="body"/>
          </p:nvPr>
        </p:nvSpPr>
        <p:spPr>
          <a:xfrm>
            <a:off x="128588" y="152400"/>
            <a:ext cx="8863012" cy="609123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Only (white)">
  <p:cSld name="Fullscreen Content Only (white)">
    <p:spTree>
      <p:nvGrpSpPr>
        <p:cNvPr id="138" name="Shape 138"/>
        <p:cNvGrpSpPr/>
        <p:nvPr/>
      </p:nvGrpSpPr>
      <p:grpSpPr>
        <a:xfrm>
          <a:off x="0" y="0"/>
          <a:ext cx="0" cy="0"/>
          <a:chOff x="0" y="0"/>
          <a:chExt cx="0" cy="0"/>
        </a:xfrm>
      </p:grpSpPr>
      <p:sp>
        <p:nvSpPr>
          <p:cNvPr id="139" name="Google Shape;139;p17"/>
          <p:cNvSpPr txBox="1"/>
          <p:nvPr>
            <p:ph idx="1" type="body"/>
          </p:nvPr>
        </p:nvSpPr>
        <p:spPr>
          <a:xfrm>
            <a:off x="128588" y="152399"/>
            <a:ext cx="8863012" cy="6520307"/>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ogos" type="titleOnly">
  <p:cSld name="TITLE_ONLY">
    <p:spTree>
      <p:nvGrpSpPr>
        <p:cNvPr id="140" name="Shape 140"/>
        <p:cNvGrpSpPr/>
        <p:nvPr/>
      </p:nvGrpSpPr>
      <p:grpSpPr>
        <a:xfrm>
          <a:off x="0" y="0"/>
          <a:ext cx="0" cy="0"/>
          <a:chOff x="0" y="0"/>
          <a:chExt cx="0" cy="0"/>
        </a:xfrm>
      </p:grpSpPr>
      <p:sp>
        <p:nvSpPr>
          <p:cNvPr id="141" name="Google Shape;141;p18"/>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143" name="Google Shape;143;p18"/>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144" name="Google Shape;144;p18"/>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45" name="Google Shape;145;p18"/>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46" name="Google Shape;146;p18"/>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 gray">
  <p:cSld name="Title on gray">
    <p:spTree>
      <p:nvGrpSpPr>
        <p:cNvPr id="147" name="Shape 147"/>
        <p:cNvGrpSpPr/>
        <p:nvPr/>
      </p:nvGrpSpPr>
      <p:grpSpPr>
        <a:xfrm>
          <a:off x="0" y="0"/>
          <a:ext cx="0" cy="0"/>
          <a:chOff x="0" y="0"/>
          <a:chExt cx="0" cy="0"/>
        </a:xfrm>
      </p:grpSpPr>
      <p:sp>
        <p:nvSpPr>
          <p:cNvPr id="148" name="Google Shape;148;p19"/>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9" name="Google Shape;14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tally Blank (gray)">
  <p:cSld name="Totally Blank (gray)">
    <p:spTree>
      <p:nvGrpSpPr>
        <p:cNvPr id="150" name="Shape 150"/>
        <p:cNvGrpSpPr/>
        <p:nvPr/>
      </p:nvGrpSpPr>
      <p:grpSpPr>
        <a:xfrm>
          <a:off x="0" y="0"/>
          <a:ext cx="0" cy="0"/>
          <a:chOff x="0" y="0"/>
          <a:chExt cx="0" cy="0"/>
        </a:xfrm>
      </p:grpSpPr>
      <p:sp>
        <p:nvSpPr>
          <p:cNvPr id="151" name="Google Shape;151;p20"/>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p:cSld name="Title, subtitle, content">
    <p:bg>
      <p:bgPr>
        <a:solidFill>
          <a:schemeClr val="lt2"/>
        </a:solidFill>
      </p:bgPr>
    </p:bg>
    <p:spTree>
      <p:nvGrpSpPr>
        <p:cNvPr id="21" name="Shape 21"/>
        <p:cNvGrpSpPr/>
        <p:nvPr/>
      </p:nvGrpSpPr>
      <p:grpSpPr>
        <a:xfrm>
          <a:off x="0" y="0"/>
          <a:ext cx="0" cy="0"/>
          <a:chOff x="0" y="0"/>
          <a:chExt cx="0" cy="0"/>
        </a:xfrm>
      </p:grpSpPr>
      <p:sp>
        <p:nvSpPr>
          <p:cNvPr id="22" name="Google Shape;22;p3"/>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3"/>
          <p:cNvSpPr txBox="1"/>
          <p:nvPr>
            <p:ph type="title"/>
          </p:nvPr>
        </p:nvSpPr>
        <p:spPr>
          <a:xfrm>
            <a:off x="457200" y="274637"/>
            <a:ext cx="8229600" cy="86836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body"/>
          </p:nvPr>
        </p:nvSpPr>
        <p:spPr>
          <a:xfrm>
            <a:off x="457200" y="1981200"/>
            <a:ext cx="8229600" cy="4144963"/>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Clr>
                <a:schemeClr val="dk1"/>
              </a:buClr>
              <a:buSzPts val="3200"/>
              <a:buNone/>
              <a:defRPr/>
            </a:lvl1pPr>
            <a:lvl2pPr indent="-228600" lvl="1" marL="914400" algn="l">
              <a:spcBef>
                <a:spcPts val="560"/>
              </a:spcBef>
              <a:spcAft>
                <a:spcPts val="0"/>
              </a:spcAft>
              <a:buClr>
                <a:schemeClr val="dk1"/>
              </a:buClr>
              <a:buSzPts val="2800"/>
              <a:buNone/>
              <a:defRPr/>
            </a:lvl2pPr>
            <a:lvl3pPr indent="-228600" lvl="2" marL="1371600" algn="l">
              <a:spcBef>
                <a:spcPts val="480"/>
              </a:spcBef>
              <a:spcAft>
                <a:spcPts val="0"/>
              </a:spcAft>
              <a:buClr>
                <a:schemeClr val="dk1"/>
              </a:buClr>
              <a:buSzPts val="2400"/>
              <a:buNone/>
              <a:defRPr/>
            </a:lvl3pPr>
            <a:lvl4pPr indent="-228600" lvl="3" marL="1828800" algn="l">
              <a:spcBef>
                <a:spcPts val="400"/>
              </a:spcBef>
              <a:spcAft>
                <a:spcPts val="0"/>
              </a:spcAft>
              <a:buClr>
                <a:schemeClr val="dk1"/>
              </a:buClr>
              <a:buSzPts val="2000"/>
              <a:buNone/>
              <a:defRPr/>
            </a:lvl4pPr>
            <a:lvl5pPr indent="-228600" lvl="4" marL="2286000" algn="l">
              <a:spcBef>
                <a:spcPts val="400"/>
              </a:spcBef>
              <a:spcAft>
                <a:spcPts val="0"/>
              </a:spcAft>
              <a:buClr>
                <a:schemeClr val="dk1"/>
              </a:buClr>
              <a:buSzPts val="2000"/>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25" name="Google Shape;25;p3"/>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26" name="Google Shape;26;p3"/>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27" name="Google Shape;27;p3"/>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3"/>
          <p:cNvSpPr txBox="1"/>
          <p:nvPr>
            <p:ph idx="12" type="sldNum"/>
          </p:nvPr>
        </p:nvSpPr>
        <p:spPr>
          <a:xfrm>
            <a:off x="93214" y="6427434"/>
            <a:ext cx="404674"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000" u="none" cap="none" strike="noStrike">
                <a:solidFill>
                  <a:srgbClr val="2A2A2D"/>
                </a:solidFill>
                <a:latin typeface="Calibri"/>
                <a:ea typeface="Calibri"/>
                <a:cs typeface="Calibri"/>
                <a:sym typeface="Calibri"/>
              </a:defRPr>
            </a:lvl1pPr>
            <a:lvl2pPr indent="0" lvl="1" marL="0" algn="l">
              <a:spcBef>
                <a:spcPts val="0"/>
              </a:spcBef>
              <a:buNone/>
              <a:defRPr b="0" i="0" sz="1000" u="none" cap="none" strike="noStrike">
                <a:solidFill>
                  <a:srgbClr val="2A2A2D"/>
                </a:solidFill>
                <a:latin typeface="Calibri"/>
                <a:ea typeface="Calibri"/>
                <a:cs typeface="Calibri"/>
                <a:sym typeface="Calibri"/>
              </a:defRPr>
            </a:lvl2pPr>
            <a:lvl3pPr indent="0" lvl="2" marL="0" algn="l">
              <a:spcBef>
                <a:spcPts val="0"/>
              </a:spcBef>
              <a:buNone/>
              <a:defRPr b="0" i="0" sz="1000" u="none" cap="none" strike="noStrike">
                <a:solidFill>
                  <a:srgbClr val="2A2A2D"/>
                </a:solidFill>
                <a:latin typeface="Calibri"/>
                <a:ea typeface="Calibri"/>
                <a:cs typeface="Calibri"/>
                <a:sym typeface="Calibri"/>
              </a:defRPr>
            </a:lvl3pPr>
            <a:lvl4pPr indent="0" lvl="3" marL="0" algn="l">
              <a:spcBef>
                <a:spcPts val="0"/>
              </a:spcBef>
              <a:buNone/>
              <a:defRPr b="0" i="0" sz="1000" u="none" cap="none" strike="noStrike">
                <a:solidFill>
                  <a:srgbClr val="2A2A2D"/>
                </a:solidFill>
                <a:latin typeface="Calibri"/>
                <a:ea typeface="Calibri"/>
                <a:cs typeface="Calibri"/>
                <a:sym typeface="Calibri"/>
              </a:defRPr>
            </a:lvl4pPr>
            <a:lvl5pPr indent="0" lvl="4" marL="0" algn="l">
              <a:spcBef>
                <a:spcPts val="0"/>
              </a:spcBef>
              <a:buNone/>
              <a:defRPr b="0" i="0" sz="1000" u="none" cap="none" strike="noStrike">
                <a:solidFill>
                  <a:srgbClr val="2A2A2D"/>
                </a:solidFill>
                <a:latin typeface="Calibri"/>
                <a:ea typeface="Calibri"/>
                <a:cs typeface="Calibri"/>
                <a:sym typeface="Calibri"/>
              </a:defRPr>
            </a:lvl5pPr>
            <a:lvl6pPr indent="0" lvl="5" marL="0" algn="l">
              <a:spcBef>
                <a:spcPts val="0"/>
              </a:spcBef>
              <a:buNone/>
              <a:defRPr b="0" i="0" sz="1000" u="none" cap="none" strike="noStrike">
                <a:solidFill>
                  <a:srgbClr val="2A2A2D"/>
                </a:solidFill>
                <a:latin typeface="Calibri"/>
                <a:ea typeface="Calibri"/>
                <a:cs typeface="Calibri"/>
                <a:sym typeface="Calibri"/>
              </a:defRPr>
            </a:lvl6pPr>
            <a:lvl7pPr indent="0" lvl="6" marL="0" algn="l">
              <a:spcBef>
                <a:spcPts val="0"/>
              </a:spcBef>
              <a:buNone/>
              <a:defRPr b="0" i="0" sz="1000" u="none" cap="none" strike="noStrike">
                <a:solidFill>
                  <a:srgbClr val="2A2A2D"/>
                </a:solidFill>
                <a:latin typeface="Calibri"/>
                <a:ea typeface="Calibri"/>
                <a:cs typeface="Calibri"/>
                <a:sym typeface="Calibri"/>
              </a:defRPr>
            </a:lvl7pPr>
            <a:lvl8pPr indent="0" lvl="7" marL="0" algn="l">
              <a:spcBef>
                <a:spcPts val="0"/>
              </a:spcBef>
              <a:buNone/>
              <a:defRPr b="0" i="0" sz="1000" u="none" cap="none" strike="noStrike">
                <a:solidFill>
                  <a:srgbClr val="2A2A2D"/>
                </a:solidFill>
                <a:latin typeface="Calibri"/>
                <a:ea typeface="Calibri"/>
                <a:cs typeface="Calibri"/>
                <a:sym typeface="Calibri"/>
              </a:defRPr>
            </a:lvl8pPr>
            <a:lvl9pPr indent="0" lvl="8" marL="0" algn="l">
              <a:spcBef>
                <a:spcPts val="0"/>
              </a:spcBef>
              <a:buNone/>
              <a:defRPr b="0" i="0" sz="1000" u="none" cap="none" strike="noStrike">
                <a:solidFill>
                  <a:srgbClr val="2A2A2D"/>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
        <p:nvSpPr>
          <p:cNvPr id="29" name="Google Shape;29;p3"/>
          <p:cNvSpPr txBox="1"/>
          <p:nvPr>
            <p:ph idx="2" type="body"/>
          </p:nvPr>
        </p:nvSpPr>
        <p:spPr>
          <a:xfrm>
            <a:off x="457200" y="1143000"/>
            <a:ext cx="8229600" cy="533400"/>
          </a:xfrm>
          <a:prstGeom prst="rect">
            <a:avLst/>
          </a:prstGeom>
          <a:noFill/>
          <a:ln>
            <a:noFill/>
          </a:ln>
        </p:spPr>
        <p:txBody>
          <a:bodyPr anchorCtr="0" anchor="t" bIns="45700" lIns="91425" spcFirstLastPara="1" rIns="91425" wrap="square" tIns="45700">
            <a:noAutofit/>
          </a:bodyPr>
          <a:lstStyle>
            <a:lvl1pPr indent="-228600" lvl="0" marL="457200" algn="ctr">
              <a:spcBef>
                <a:spcPts val="640"/>
              </a:spcBef>
              <a:spcAft>
                <a:spcPts val="0"/>
              </a:spcAft>
              <a:buClr>
                <a:schemeClr val="dk1"/>
              </a:buClr>
              <a:buSzPts val="3200"/>
              <a:buNone/>
              <a:defRPr sz="3200"/>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tally Blank (white)">
  <p:cSld name="Totally Blank (white)">
    <p:spTree>
      <p:nvGrpSpPr>
        <p:cNvPr id="152" name="Shape 152"/>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53" name="Shape 153"/>
        <p:cNvGrpSpPr/>
        <p:nvPr/>
      </p:nvGrpSpPr>
      <p:grpSpPr>
        <a:xfrm>
          <a:off x="0" y="0"/>
          <a:ext cx="0" cy="0"/>
          <a:chOff x="0" y="0"/>
          <a:chExt cx="0" cy="0"/>
        </a:xfrm>
      </p:grpSpPr>
      <p:sp>
        <p:nvSpPr>
          <p:cNvPr id="154" name="Google Shape;154;p22"/>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6" name="Google Shape;156;p2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57" name="Google Shape;157;p22"/>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58" name="Google Shape;158;p22"/>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59" name="Google Shape;159;p22"/>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60" name="Google Shape;160;p22"/>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61" name="Shape 161"/>
        <p:cNvGrpSpPr/>
        <p:nvPr/>
      </p:nvGrpSpPr>
      <p:grpSpPr>
        <a:xfrm>
          <a:off x="0" y="0"/>
          <a:ext cx="0" cy="0"/>
          <a:chOff x="0" y="0"/>
          <a:chExt cx="0" cy="0"/>
        </a:xfrm>
      </p:grpSpPr>
      <p:sp>
        <p:nvSpPr>
          <p:cNvPr id="162" name="Google Shape;162;p23"/>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3" name="Google Shape;163;p2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4" name="Google Shape;164;p23"/>
          <p:cNvSpPr txBox="1"/>
          <p:nvPr>
            <p:ph idx="1" type="body"/>
          </p:nvPr>
        </p:nvSpPr>
        <p:spPr>
          <a:xfrm rot="5400000">
            <a:off x="579437" y="228601"/>
            <a:ext cx="5851525" cy="5943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65" name="Google Shape;165;p23"/>
          <p:cNvPicPr preferRelativeResize="0"/>
          <p:nvPr/>
        </p:nvPicPr>
        <p:blipFill rotWithShape="1">
          <a:blip r:embed="rId2">
            <a:alphaModFix/>
          </a:blip>
          <a:srcRect b="0" l="0" r="0" t="0"/>
          <a:stretch/>
        </p:blipFill>
        <p:spPr>
          <a:xfrm rot="5400000">
            <a:off x="124389" y="192254"/>
            <a:ext cx="532863" cy="496859"/>
          </a:xfrm>
          <a:prstGeom prst="rect">
            <a:avLst/>
          </a:prstGeom>
          <a:noFill/>
          <a:ln>
            <a:noFill/>
          </a:ln>
        </p:spPr>
      </p:pic>
      <p:pic>
        <p:nvPicPr>
          <p:cNvPr id="166" name="Google Shape;166;p23"/>
          <p:cNvPicPr preferRelativeResize="0"/>
          <p:nvPr/>
        </p:nvPicPr>
        <p:blipFill rotWithShape="1">
          <a:blip r:embed="rId3">
            <a:alphaModFix/>
          </a:blip>
          <a:srcRect b="0" l="0" r="0" t="0"/>
          <a:stretch/>
        </p:blipFill>
        <p:spPr>
          <a:xfrm rot="5400000">
            <a:off x="128726" y="6324600"/>
            <a:ext cx="481598" cy="324276"/>
          </a:xfrm>
          <a:prstGeom prst="rect">
            <a:avLst/>
          </a:prstGeom>
          <a:noFill/>
          <a:ln>
            <a:noFill/>
          </a:ln>
        </p:spPr>
      </p:pic>
      <p:sp>
        <p:nvSpPr>
          <p:cNvPr id="167" name="Google Shape;167;p23"/>
          <p:cNvSpPr txBox="1"/>
          <p:nvPr>
            <p:ph idx="12" type="sldNum"/>
          </p:nvPr>
        </p:nvSpPr>
        <p:spPr>
          <a:xfrm rot="5400000">
            <a:off x="113797" y="220663"/>
            <a:ext cx="381000"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68" name="Google Shape;168;p23"/>
          <p:cNvSpPr/>
          <p:nvPr/>
        </p:nvSpPr>
        <p:spPr>
          <a:xfrm rot="5400000">
            <a:off x="64725" y="6214780"/>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169" name="Shape 169"/>
        <p:cNvGrpSpPr/>
        <p:nvPr/>
      </p:nvGrpSpPr>
      <p:grpSpPr>
        <a:xfrm>
          <a:off x="0" y="0"/>
          <a:ext cx="0" cy="0"/>
          <a:chOff x="0" y="0"/>
          <a:chExt cx="0" cy="0"/>
        </a:xfrm>
      </p:grpSpPr>
      <p:sp>
        <p:nvSpPr>
          <p:cNvPr id="170" name="Google Shape;170;p24"/>
          <p:cNvSpPr txBox="1"/>
          <p:nvPr>
            <p:ph idx="1" type="body"/>
          </p:nvPr>
        </p:nvSpPr>
        <p:spPr>
          <a:xfrm>
            <a:off x="722313" y="4660900"/>
            <a:ext cx="5297487" cy="673100"/>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rgbClr val="4C4C51"/>
              </a:buClr>
              <a:buSzPts val="2400"/>
              <a:buNone/>
              <a:defRPr sz="2400">
                <a:solidFill>
                  <a:srgbClr val="4C4C51"/>
                </a:solidFill>
              </a:defRPr>
            </a:lvl1pPr>
            <a:lvl2pPr indent="-228600" lvl="1" marL="914400" algn="l">
              <a:spcBef>
                <a:spcPts val="360"/>
              </a:spcBef>
              <a:spcAft>
                <a:spcPts val="0"/>
              </a:spcAft>
              <a:buClr>
                <a:srgbClr val="898989"/>
              </a:buClr>
              <a:buSzPts val="1800"/>
              <a:buNone/>
              <a:defRPr sz="1800">
                <a:solidFill>
                  <a:srgbClr val="898989"/>
                </a:solidFill>
              </a:defRPr>
            </a:lvl2pPr>
            <a:lvl3pPr indent="-228600" lvl="2" marL="1371600" algn="l">
              <a:spcBef>
                <a:spcPts val="320"/>
              </a:spcBef>
              <a:spcAft>
                <a:spcPts val="0"/>
              </a:spcAft>
              <a:buClr>
                <a:srgbClr val="898989"/>
              </a:buClr>
              <a:buSzPts val="1600"/>
              <a:buNone/>
              <a:defRPr sz="1600">
                <a:solidFill>
                  <a:srgbClr val="898989"/>
                </a:solidFill>
              </a:defRPr>
            </a:lvl3pPr>
            <a:lvl4pPr indent="-228600" lvl="3" marL="1828800" algn="l">
              <a:spcBef>
                <a:spcPts val="280"/>
              </a:spcBef>
              <a:spcAft>
                <a:spcPts val="0"/>
              </a:spcAft>
              <a:buClr>
                <a:srgbClr val="898989"/>
              </a:buClr>
              <a:buSzPts val="1400"/>
              <a:buNone/>
              <a:defRPr sz="1400">
                <a:solidFill>
                  <a:srgbClr val="898989"/>
                </a:solidFill>
              </a:defRPr>
            </a:lvl4pPr>
            <a:lvl5pPr indent="-228600" lvl="4" marL="2286000" algn="l">
              <a:spcBef>
                <a:spcPts val="280"/>
              </a:spcBef>
              <a:spcAft>
                <a:spcPts val="0"/>
              </a:spcAft>
              <a:buClr>
                <a:srgbClr val="898989"/>
              </a:buClr>
              <a:buSzPts val="1400"/>
              <a:buNone/>
              <a:defRPr sz="1400">
                <a:solidFill>
                  <a:srgbClr val="898989"/>
                </a:solidFill>
              </a:defRPr>
            </a:lvl5pPr>
            <a:lvl6pPr indent="-228600" lvl="5" marL="2743200" algn="l">
              <a:spcBef>
                <a:spcPts val="280"/>
              </a:spcBef>
              <a:spcAft>
                <a:spcPts val="0"/>
              </a:spcAft>
              <a:buClr>
                <a:srgbClr val="898989"/>
              </a:buClr>
              <a:buSzPts val="1400"/>
              <a:buNone/>
              <a:defRPr sz="1400">
                <a:solidFill>
                  <a:srgbClr val="898989"/>
                </a:solidFill>
              </a:defRPr>
            </a:lvl6pPr>
            <a:lvl7pPr indent="-228600" lvl="6" marL="3200400" algn="l">
              <a:spcBef>
                <a:spcPts val="280"/>
              </a:spcBef>
              <a:spcAft>
                <a:spcPts val="0"/>
              </a:spcAft>
              <a:buClr>
                <a:srgbClr val="898989"/>
              </a:buClr>
              <a:buSzPts val="1400"/>
              <a:buNone/>
              <a:defRPr sz="1400">
                <a:solidFill>
                  <a:srgbClr val="898989"/>
                </a:solidFill>
              </a:defRPr>
            </a:lvl7pPr>
            <a:lvl8pPr indent="-228600" lvl="7" marL="3657600" algn="l">
              <a:spcBef>
                <a:spcPts val="280"/>
              </a:spcBef>
              <a:spcAft>
                <a:spcPts val="0"/>
              </a:spcAft>
              <a:buClr>
                <a:srgbClr val="898989"/>
              </a:buClr>
              <a:buSzPts val="1400"/>
              <a:buNone/>
              <a:defRPr sz="1400">
                <a:solidFill>
                  <a:srgbClr val="898989"/>
                </a:solidFill>
              </a:defRPr>
            </a:lvl8pPr>
            <a:lvl9pPr indent="-228600" lvl="8" marL="4114800" algn="l">
              <a:spcBef>
                <a:spcPts val="280"/>
              </a:spcBef>
              <a:spcAft>
                <a:spcPts val="0"/>
              </a:spcAft>
              <a:buClr>
                <a:srgbClr val="898989"/>
              </a:buClr>
              <a:buSzPts val="1400"/>
              <a:buNone/>
              <a:defRPr sz="1400">
                <a:solidFill>
                  <a:srgbClr val="898989"/>
                </a:solidFill>
              </a:defRPr>
            </a:lvl9pPr>
          </a:lstStyle>
          <a:p/>
        </p:txBody>
      </p:sp>
      <p:sp>
        <p:nvSpPr>
          <p:cNvPr id="171" name="Google Shape;171;p24"/>
          <p:cNvSpPr txBox="1"/>
          <p:nvPr>
            <p:ph idx="10" type="dt"/>
          </p:nvPr>
        </p:nvSpPr>
        <p:spPr>
          <a:xfrm>
            <a:off x="685800" y="5638800"/>
            <a:ext cx="2743200" cy="2444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rgbClr val="4C4C5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2" name="Google Shape;172;p24"/>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173" name="Google Shape;173;p24"/>
          <p:cNvPicPr preferRelativeResize="0"/>
          <p:nvPr/>
        </p:nvPicPr>
        <p:blipFill rotWithShape="1">
          <a:blip r:embed="rId2">
            <a:alphaModFix/>
          </a:blip>
          <a:srcRect b="0" l="0" r="0" t="0"/>
          <a:stretch/>
        </p:blipFill>
        <p:spPr>
          <a:xfrm>
            <a:off x="677662" y="838200"/>
            <a:ext cx="2141737" cy="58588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2"/>
        </a:solidFill>
      </p:bgPr>
    </p:bg>
    <p:spTree>
      <p:nvGrpSpPr>
        <p:cNvPr id="30" name="Shape 30"/>
        <p:cNvGrpSpPr/>
        <p:nvPr/>
      </p:nvGrpSpPr>
      <p:grpSpPr>
        <a:xfrm>
          <a:off x="0" y="0"/>
          <a:ext cx="0" cy="0"/>
          <a:chOff x="0" y="0"/>
          <a:chExt cx="0" cy="0"/>
        </a:xfrm>
      </p:grpSpPr>
      <p:sp>
        <p:nvSpPr>
          <p:cNvPr id="31" name="Google Shape;31;p4"/>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 name="Google Shape;3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Clr>
                <a:schemeClr val="dk1"/>
              </a:buClr>
              <a:buSzPts val="3200"/>
              <a:buNone/>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34" name="Google Shape;34;p4"/>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35" name="Google Shape;35;p4"/>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36" name="Google Shape;36;p4"/>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 name="Google Shape;37;p4"/>
          <p:cNvSpPr txBox="1"/>
          <p:nvPr>
            <p:ph idx="12" type="sldNum"/>
          </p:nvPr>
        </p:nvSpPr>
        <p:spPr>
          <a:xfrm>
            <a:off x="93214" y="6427434"/>
            <a:ext cx="404674"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000" u="none" cap="none" strike="noStrike">
                <a:solidFill>
                  <a:srgbClr val="2A2A2D"/>
                </a:solidFill>
                <a:latin typeface="Calibri"/>
                <a:ea typeface="Calibri"/>
                <a:cs typeface="Calibri"/>
                <a:sym typeface="Calibri"/>
              </a:defRPr>
            </a:lvl1pPr>
            <a:lvl2pPr indent="0" lvl="1" marL="0" algn="l">
              <a:spcBef>
                <a:spcPts val="0"/>
              </a:spcBef>
              <a:buNone/>
              <a:defRPr b="0" i="0" sz="1000" u="none" cap="none" strike="noStrike">
                <a:solidFill>
                  <a:srgbClr val="2A2A2D"/>
                </a:solidFill>
                <a:latin typeface="Calibri"/>
                <a:ea typeface="Calibri"/>
                <a:cs typeface="Calibri"/>
                <a:sym typeface="Calibri"/>
              </a:defRPr>
            </a:lvl2pPr>
            <a:lvl3pPr indent="0" lvl="2" marL="0" algn="l">
              <a:spcBef>
                <a:spcPts val="0"/>
              </a:spcBef>
              <a:buNone/>
              <a:defRPr b="0" i="0" sz="1000" u="none" cap="none" strike="noStrike">
                <a:solidFill>
                  <a:srgbClr val="2A2A2D"/>
                </a:solidFill>
                <a:latin typeface="Calibri"/>
                <a:ea typeface="Calibri"/>
                <a:cs typeface="Calibri"/>
                <a:sym typeface="Calibri"/>
              </a:defRPr>
            </a:lvl3pPr>
            <a:lvl4pPr indent="0" lvl="3" marL="0" algn="l">
              <a:spcBef>
                <a:spcPts val="0"/>
              </a:spcBef>
              <a:buNone/>
              <a:defRPr b="0" i="0" sz="1000" u="none" cap="none" strike="noStrike">
                <a:solidFill>
                  <a:srgbClr val="2A2A2D"/>
                </a:solidFill>
                <a:latin typeface="Calibri"/>
                <a:ea typeface="Calibri"/>
                <a:cs typeface="Calibri"/>
                <a:sym typeface="Calibri"/>
              </a:defRPr>
            </a:lvl4pPr>
            <a:lvl5pPr indent="0" lvl="4" marL="0" algn="l">
              <a:spcBef>
                <a:spcPts val="0"/>
              </a:spcBef>
              <a:buNone/>
              <a:defRPr b="0" i="0" sz="1000" u="none" cap="none" strike="noStrike">
                <a:solidFill>
                  <a:srgbClr val="2A2A2D"/>
                </a:solidFill>
                <a:latin typeface="Calibri"/>
                <a:ea typeface="Calibri"/>
                <a:cs typeface="Calibri"/>
                <a:sym typeface="Calibri"/>
              </a:defRPr>
            </a:lvl5pPr>
            <a:lvl6pPr indent="0" lvl="5" marL="0" algn="l">
              <a:spcBef>
                <a:spcPts val="0"/>
              </a:spcBef>
              <a:buNone/>
              <a:defRPr b="0" i="0" sz="1000" u="none" cap="none" strike="noStrike">
                <a:solidFill>
                  <a:srgbClr val="2A2A2D"/>
                </a:solidFill>
                <a:latin typeface="Calibri"/>
                <a:ea typeface="Calibri"/>
                <a:cs typeface="Calibri"/>
                <a:sym typeface="Calibri"/>
              </a:defRPr>
            </a:lvl6pPr>
            <a:lvl7pPr indent="0" lvl="6" marL="0" algn="l">
              <a:spcBef>
                <a:spcPts val="0"/>
              </a:spcBef>
              <a:buNone/>
              <a:defRPr b="0" i="0" sz="1000" u="none" cap="none" strike="noStrike">
                <a:solidFill>
                  <a:srgbClr val="2A2A2D"/>
                </a:solidFill>
                <a:latin typeface="Calibri"/>
                <a:ea typeface="Calibri"/>
                <a:cs typeface="Calibri"/>
                <a:sym typeface="Calibri"/>
              </a:defRPr>
            </a:lvl7pPr>
            <a:lvl8pPr indent="0" lvl="7" marL="0" algn="l">
              <a:spcBef>
                <a:spcPts val="0"/>
              </a:spcBef>
              <a:buNone/>
              <a:defRPr b="0" i="0" sz="1000" u="none" cap="none" strike="noStrike">
                <a:solidFill>
                  <a:srgbClr val="2A2A2D"/>
                </a:solidFill>
                <a:latin typeface="Calibri"/>
                <a:ea typeface="Calibri"/>
                <a:cs typeface="Calibri"/>
                <a:sym typeface="Calibri"/>
              </a:defRPr>
            </a:lvl8pPr>
            <a:lvl9pPr indent="0" lvl="8" marL="0" algn="l">
              <a:spcBef>
                <a:spcPts val="0"/>
              </a:spcBef>
              <a:buNone/>
              <a:defRPr b="0" i="0" sz="1000" u="none" cap="none" strike="noStrike">
                <a:solidFill>
                  <a:srgbClr val="2A2A2D"/>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t" type="twoObj">
  <p:cSld name="TWO_OBJECTS">
    <p:spTree>
      <p:nvGrpSpPr>
        <p:cNvPr id="38" name="Shape 38"/>
        <p:cNvGrpSpPr/>
        <p:nvPr/>
      </p:nvGrpSpPr>
      <p:grpSpPr>
        <a:xfrm>
          <a:off x="0" y="0"/>
          <a:ext cx="0" cy="0"/>
          <a:chOff x="0" y="0"/>
          <a:chExt cx="0" cy="0"/>
        </a:xfrm>
      </p:grpSpPr>
      <p:sp>
        <p:nvSpPr>
          <p:cNvPr id="39" name="Google Shape;39;p5"/>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 name="Google Shape;4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2" name="Google Shape;4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pic>
        <p:nvPicPr>
          <p:cNvPr id="43" name="Google Shape;43;p5"/>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44" name="Google Shape;44;p5"/>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45" name="Google Shape;45;p5"/>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46" name="Google Shape;46;p5"/>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Title">
  <p:cSld name="Content with Title">
    <p:spTree>
      <p:nvGrpSpPr>
        <p:cNvPr id="47" name="Shape 47"/>
        <p:cNvGrpSpPr/>
        <p:nvPr/>
      </p:nvGrpSpPr>
      <p:grpSpPr>
        <a:xfrm>
          <a:off x="0" y="0"/>
          <a:ext cx="0" cy="0"/>
          <a:chOff x="0" y="0"/>
          <a:chExt cx="0" cy="0"/>
        </a:xfrm>
      </p:grpSpPr>
      <p:sp>
        <p:nvSpPr>
          <p:cNvPr id="48" name="Google Shape;48;p6"/>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9" name="Google Shape;49;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6"/>
          <p:cNvSpPr txBox="1"/>
          <p:nvPr>
            <p:ph idx="1" type="body"/>
          </p:nvPr>
        </p:nvSpPr>
        <p:spPr>
          <a:xfrm>
            <a:off x="457200" y="1535113"/>
            <a:ext cx="8229600"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1" name="Google Shape;51;p6"/>
          <p:cNvSpPr txBox="1"/>
          <p:nvPr>
            <p:ph idx="2" type="body"/>
          </p:nvPr>
        </p:nvSpPr>
        <p:spPr>
          <a:xfrm>
            <a:off x="457200" y="2174875"/>
            <a:ext cx="8229600"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pic>
        <p:nvPicPr>
          <p:cNvPr id="52" name="Google Shape;52;p6"/>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53" name="Google Shape;53;p6"/>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54" name="Google Shape;54;p6"/>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55" name="Google Shape;55;p6"/>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structors and Thank you">
  <p:cSld name="Instructors and Thank you">
    <p:spTree>
      <p:nvGrpSpPr>
        <p:cNvPr id="56" name="Shape 56"/>
        <p:cNvGrpSpPr/>
        <p:nvPr/>
      </p:nvGrpSpPr>
      <p:grpSpPr>
        <a:xfrm>
          <a:off x="0" y="0"/>
          <a:ext cx="0" cy="0"/>
          <a:chOff x="0" y="0"/>
          <a:chExt cx="0" cy="0"/>
        </a:xfrm>
      </p:grpSpPr>
      <p:sp>
        <p:nvSpPr>
          <p:cNvPr id="57" name="Google Shape;57;p7"/>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8" name="Google Shape;58;p7"/>
          <p:cNvSpPr txBox="1"/>
          <p:nvPr>
            <p:ph type="title"/>
          </p:nvPr>
        </p:nvSpPr>
        <p:spPr>
          <a:xfrm>
            <a:off x="457200" y="14478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7"/>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60" name="Google Shape;60;p7"/>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61" name="Google Shape;61;p7"/>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62" name="Google Shape;62;p7"/>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3" name="Google Shape;63;p7"/>
          <p:cNvSpPr txBox="1"/>
          <p:nvPr>
            <p:ph idx="1" type="body"/>
          </p:nvPr>
        </p:nvSpPr>
        <p:spPr>
          <a:xfrm>
            <a:off x="838200" y="2819400"/>
            <a:ext cx="7543800" cy="2743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ay Section Header">
  <p:cSld name="Gray Section Header">
    <p:bg>
      <p:bgPr>
        <a:solidFill>
          <a:srgbClr val="C4C4C4"/>
        </a:solidFill>
      </p:bgPr>
    </p:bg>
    <p:spTree>
      <p:nvGrpSpPr>
        <p:cNvPr id="64" name="Shape 64"/>
        <p:cNvGrpSpPr/>
        <p:nvPr/>
      </p:nvGrpSpPr>
      <p:grpSpPr>
        <a:xfrm>
          <a:off x="0" y="0"/>
          <a:ext cx="0" cy="0"/>
          <a:chOff x="0" y="0"/>
          <a:chExt cx="0" cy="0"/>
        </a:xfrm>
      </p:grpSpPr>
      <p:sp>
        <p:nvSpPr>
          <p:cNvPr id="65" name="Google Shape;65;p8"/>
          <p:cNvSpPr/>
          <p:nvPr/>
        </p:nvSpPr>
        <p:spPr>
          <a:xfrm>
            <a:off x="0" y="2438400"/>
            <a:ext cx="8382000" cy="1524000"/>
          </a:xfrm>
          <a:custGeom>
            <a:rect b="b" l="l" r="r" t="t"/>
            <a:pathLst>
              <a:path extrusionOk="0" h="1676400" w="7848600">
                <a:moveTo>
                  <a:pt x="0" y="0"/>
                </a:moveTo>
                <a:lnTo>
                  <a:pt x="7848600" y="0"/>
                </a:lnTo>
                <a:lnTo>
                  <a:pt x="7200530" y="1667522"/>
                </a:lnTo>
                <a:lnTo>
                  <a:pt x="0" y="1676400"/>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6" name="Google Shape;66;p8"/>
          <p:cNvSpPr txBox="1"/>
          <p:nvPr>
            <p:ph idx="1" type="subTitle"/>
          </p:nvPr>
        </p:nvSpPr>
        <p:spPr>
          <a:xfrm>
            <a:off x="228600" y="4265676"/>
            <a:ext cx="7391400" cy="685800"/>
          </a:xfrm>
          <a:prstGeom prst="rect">
            <a:avLst/>
          </a:prstGeom>
          <a:noFill/>
          <a:ln>
            <a:noFill/>
          </a:ln>
        </p:spPr>
        <p:txBody>
          <a:bodyPr anchorCtr="0" anchor="t" bIns="45700" lIns="91425" spcFirstLastPara="1" rIns="91425" wrap="square" tIns="45700">
            <a:noAutofit/>
          </a:bodyPr>
          <a:lstStyle>
            <a:lvl1pPr lvl="0" algn="l">
              <a:spcBef>
                <a:spcPts val="560"/>
              </a:spcBef>
              <a:spcAft>
                <a:spcPts val="0"/>
              </a:spcAft>
              <a:buClr>
                <a:srgbClr val="2A2A2D"/>
              </a:buClr>
              <a:buSzPts val="2800"/>
              <a:buNone/>
              <a:defRPr sz="2800">
                <a:solidFill>
                  <a:srgbClr val="2A2A2D"/>
                </a:solidFill>
              </a:defRPr>
            </a:lvl1pPr>
            <a:lvl2pPr lvl="1" algn="ctr">
              <a:spcBef>
                <a:spcPts val="560"/>
              </a:spcBef>
              <a:spcAft>
                <a:spcPts val="0"/>
              </a:spcAft>
              <a:buClr>
                <a:srgbClr val="898989"/>
              </a:buClr>
              <a:buSzPts val="2800"/>
              <a:buNone/>
              <a:defRPr>
                <a:solidFill>
                  <a:srgbClr val="898989"/>
                </a:solidFill>
              </a:defRPr>
            </a:lvl2pPr>
            <a:lvl3pPr lvl="2" algn="ctr">
              <a:spcBef>
                <a:spcPts val="480"/>
              </a:spcBef>
              <a:spcAft>
                <a:spcPts val="0"/>
              </a:spcAft>
              <a:buClr>
                <a:srgbClr val="898989"/>
              </a:buClr>
              <a:buSzPts val="2400"/>
              <a:buNone/>
              <a:defRPr>
                <a:solidFill>
                  <a:srgbClr val="898989"/>
                </a:solidFill>
              </a:defRPr>
            </a:lvl3pPr>
            <a:lvl4pPr lvl="3" algn="ctr">
              <a:spcBef>
                <a:spcPts val="400"/>
              </a:spcBef>
              <a:spcAft>
                <a:spcPts val="0"/>
              </a:spcAft>
              <a:buClr>
                <a:srgbClr val="898989"/>
              </a:buClr>
              <a:buSzPts val="2000"/>
              <a:buNone/>
              <a:defRPr>
                <a:solidFill>
                  <a:srgbClr val="898989"/>
                </a:solidFill>
              </a:defRPr>
            </a:lvl4pPr>
            <a:lvl5pPr lvl="4" algn="ctr">
              <a:spcBef>
                <a:spcPts val="400"/>
              </a:spcBef>
              <a:spcAft>
                <a:spcPts val="0"/>
              </a:spcAft>
              <a:buClr>
                <a:srgbClr val="898989"/>
              </a:buClr>
              <a:buSzPts val="2000"/>
              <a:buNone/>
              <a:defRPr>
                <a:solidFill>
                  <a:srgbClr val="898989"/>
                </a:solidFill>
              </a:defRPr>
            </a:lvl5pPr>
            <a:lvl6pPr lvl="5" algn="ctr">
              <a:spcBef>
                <a:spcPts val="400"/>
              </a:spcBef>
              <a:spcAft>
                <a:spcPts val="0"/>
              </a:spcAft>
              <a:buClr>
                <a:srgbClr val="898989"/>
              </a:buClr>
              <a:buSzPts val="2000"/>
              <a:buNone/>
              <a:defRPr>
                <a:solidFill>
                  <a:srgbClr val="898989"/>
                </a:solidFill>
              </a:defRPr>
            </a:lvl6pPr>
            <a:lvl7pPr lvl="6" algn="ctr">
              <a:spcBef>
                <a:spcPts val="400"/>
              </a:spcBef>
              <a:spcAft>
                <a:spcPts val="0"/>
              </a:spcAft>
              <a:buClr>
                <a:srgbClr val="898989"/>
              </a:buClr>
              <a:buSzPts val="2000"/>
              <a:buNone/>
              <a:defRPr>
                <a:solidFill>
                  <a:srgbClr val="898989"/>
                </a:solidFill>
              </a:defRPr>
            </a:lvl7pPr>
            <a:lvl8pPr lvl="7" algn="ctr">
              <a:spcBef>
                <a:spcPts val="400"/>
              </a:spcBef>
              <a:spcAft>
                <a:spcPts val="0"/>
              </a:spcAft>
              <a:buClr>
                <a:srgbClr val="898989"/>
              </a:buClr>
              <a:buSzPts val="2000"/>
              <a:buNone/>
              <a:defRPr>
                <a:solidFill>
                  <a:srgbClr val="898989"/>
                </a:solidFill>
              </a:defRPr>
            </a:lvl8pPr>
            <a:lvl9pPr lvl="8" algn="ctr">
              <a:spcBef>
                <a:spcPts val="400"/>
              </a:spcBef>
              <a:spcAft>
                <a:spcPts val="0"/>
              </a:spcAft>
              <a:buClr>
                <a:srgbClr val="898989"/>
              </a:buClr>
              <a:buSzPts val="2000"/>
              <a:buNone/>
              <a:defRPr>
                <a:solidFill>
                  <a:srgbClr val="898989"/>
                </a:solidFill>
              </a:defRPr>
            </a:lvl9pPr>
          </a:lstStyle>
          <a:p/>
        </p:txBody>
      </p:sp>
      <p:sp>
        <p:nvSpPr>
          <p:cNvPr id="67" name="Google Shape;67;p8"/>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68" name="Google Shape;68;p8"/>
          <p:cNvSpPr txBox="1"/>
          <p:nvPr>
            <p:ph type="title"/>
          </p:nvPr>
        </p:nvSpPr>
        <p:spPr>
          <a:xfrm>
            <a:off x="228600" y="2438400"/>
            <a:ext cx="7391400" cy="1524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2"/>
              </a:buClr>
              <a:buSzPts val="5400"/>
              <a:buFont typeface="Arial Black"/>
              <a:buNone/>
              <a:defRPr b="1" sz="5400" cap="none">
                <a:solidFill>
                  <a:schemeClr val="lt2"/>
                </a:solidFill>
                <a:latin typeface="Arial Black"/>
                <a:ea typeface="Arial Black"/>
                <a:cs typeface="Arial Black"/>
                <a:sym typeface="Arial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stacked content">
  <p:cSld name="2 stacked content">
    <p:spTree>
      <p:nvGrpSpPr>
        <p:cNvPr id="69" name="Shape 69"/>
        <p:cNvGrpSpPr/>
        <p:nvPr/>
      </p:nvGrpSpPr>
      <p:grpSpPr>
        <a:xfrm>
          <a:off x="0" y="0"/>
          <a:ext cx="0" cy="0"/>
          <a:chOff x="0" y="0"/>
          <a:chExt cx="0" cy="0"/>
        </a:xfrm>
      </p:grpSpPr>
      <p:sp>
        <p:nvSpPr>
          <p:cNvPr id="70" name="Google Shape;70;p9"/>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1" name="Google Shape;7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9"/>
          <p:cNvSpPr txBox="1"/>
          <p:nvPr>
            <p:ph idx="1" type="body"/>
          </p:nvPr>
        </p:nvSpPr>
        <p:spPr>
          <a:xfrm>
            <a:off x="457200" y="1600201"/>
            <a:ext cx="8229600" cy="2133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3" name="Google Shape;73;p9"/>
          <p:cNvSpPr txBox="1"/>
          <p:nvPr>
            <p:ph idx="2" type="body"/>
          </p:nvPr>
        </p:nvSpPr>
        <p:spPr>
          <a:xfrm>
            <a:off x="457200" y="3733801"/>
            <a:ext cx="8229600" cy="239236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pic>
        <p:nvPicPr>
          <p:cNvPr id="74" name="Google Shape;74;p9"/>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75" name="Google Shape;75;p9"/>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76" name="Google Shape;76;p9"/>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77" name="Google Shape;77;p9"/>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t with Titles" type="twoTxTwoObj">
  <p:cSld name="TWO_OBJECTS_WITH_TEXT">
    <p:spTree>
      <p:nvGrpSpPr>
        <p:cNvPr id="78" name="Shape 78"/>
        <p:cNvGrpSpPr/>
        <p:nvPr/>
      </p:nvGrpSpPr>
      <p:grpSpPr>
        <a:xfrm>
          <a:off x="0" y="0"/>
          <a:ext cx="0" cy="0"/>
          <a:chOff x="0" y="0"/>
          <a:chExt cx="0" cy="0"/>
        </a:xfrm>
      </p:grpSpPr>
      <p:sp>
        <p:nvSpPr>
          <p:cNvPr id="79" name="Google Shape;79;p10"/>
          <p:cNvSpPr/>
          <p:nvPr/>
        </p:nvSpPr>
        <p:spPr>
          <a:xfrm>
            <a:off x="128726" y="152400"/>
            <a:ext cx="8862874" cy="658811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0" name="Google Shape;8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82" name="Google Shape;82;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83" name="Google Shape;83;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84" name="Google Shape;84;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pic>
        <p:nvPicPr>
          <p:cNvPr id="85" name="Google Shape;85;p10"/>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86" name="Google Shape;86;p10"/>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87" name="Google Shape;87;p10"/>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88" name="Google Shape;88;p10"/>
          <p:cNvSpPr/>
          <p:nvPr/>
        </p:nvSpPr>
        <p:spPr>
          <a:xfrm>
            <a:off x="8382000" y="6289685"/>
            <a:ext cx="609600" cy="415915"/>
          </a:xfrm>
          <a:prstGeom prst="rect">
            <a:avLst/>
          </a:prstGeom>
          <a:solidFill>
            <a:srgbClr val="F2F2F2">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24" Type="http://schemas.openxmlformats.org/officeDocument/2006/relationships/theme" Target="../theme/theme1.xml"/><Relationship Id="rId12" Type="http://schemas.openxmlformats.org/officeDocument/2006/relationships/slideLayout" Target="../slideLayouts/slideLayout12.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1"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2A2A2D"/>
                </a:solidFill>
                <a:latin typeface="Calibri"/>
                <a:ea typeface="Calibri"/>
                <a:cs typeface="Calibri"/>
                <a:sym typeface="Calibri"/>
              </a:defRPr>
            </a:lvl1pPr>
            <a:lvl2pPr indent="0" lvl="1" marL="0" marR="0" rtl="0" algn="l">
              <a:spcBef>
                <a:spcPts val="0"/>
              </a:spcBef>
              <a:buNone/>
              <a:defRPr b="0" i="0" sz="1000" u="none" cap="none" strike="noStrike">
                <a:solidFill>
                  <a:srgbClr val="2A2A2D"/>
                </a:solidFill>
                <a:latin typeface="Calibri"/>
                <a:ea typeface="Calibri"/>
                <a:cs typeface="Calibri"/>
                <a:sym typeface="Calibri"/>
              </a:defRPr>
            </a:lvl2pPr>
            <a:lvl3pPr indent="0" lvl="2" marL="0" marR="0" rtl="0" algn="l">
              <a:spcBef>
                <a:spcPts val="0"/>
              </a:spcBef>
              <a:buNone/>
              <a:defRPr b="0" i="0" sz="1000" u="none" cap="none" strike="noStrike">
                <a:solidFill>
                  <a:srgbClr val="2A2A2D"/>
                </a:solidFill>
                <a:latin typeface="Calibri"/>
                <a:ea typeface="Calibri"/>
                <a:cs typeface="Calibri"/>
                <a:sym typeface="Calibri"/>
              </a:defRPr>
            </a:lvl3pPr>
            <a:lvl4pPr indent="0" lvl="3" marL="0" marR="0" rtl="0" algn="l">
              <a:spcBef>
                <a:spcPts val="0"/>
              </a:spcBef>
              <a:buNone/>
              <a:defRPr b="0" i="0" sz="1000" u="none" cap="none" strike="noStrike">
                <a:solidFill>
                  <a:srgbClr val="2A2A2D"/>
                </a:solidFill>
                <a:latin typeface="Calibri"/>
                <a:ea typeface="Calibri"/>
                <a:cs typeface="Calibri"/>
                <a:sym typeface="Calibri"/>
              </a:defRPr>
            </a:lvl4pPr>
            <a:lvl5pPr indent="0" lvl="4" marL="0" marR="0" rtl="0" algn="l">
              <a:spcBef>
                <a:spcPts val="0"/>
              </a:spcBef>
              <a:buNone/>
              <a:defRPr b="0" i="0" sz="1000" u="none" cap="none" strike="noStrike">
                <a:solidFill>
                  <a:srgbClr val="2A2A2D"/>
                </a:solidFill>
                <a:latin typeface="Calibri"/>
                <a:ea typeface="Calibri"/>
                <a:cs typeface="Calibri"/>
                <a:sym typeface="Calibri"/>
              </a:defRPr>
            </a:lvl5pPr>
            <a:lvl6pPr indent="0" lvl="5" marL="0" marR="0" rtl="0" algn="l">
              <a:spcBef>
                <a:spcPts val="0"/>
              </a:spcBef>
              <a:buNone/>
              <a:defRPr b="0" i="0" sz="1000" u="none" cap="none" strike="noStrike">
                <a:solidFill>
                  <a:srgbClr val="2A2A2D"/>
                </a:solidFill>
                <a:latin typeface="Calibri"/>
                <a:ea typeface="Calibri"/>
                <a:cs typeface="Calibri"/>
                <a:sym typeface="Calibri"/>
              </a:defRPr>
            </a:lvl6pPr>
            <a:lvl7pPr indent="0" lvl="6" marL="0" marR="0" rtl="0" algn="l">
              <a:spcBef>
                <a:spcPts val="0"/>
              </a:spcBef>
              <a:buNone/>
              <a:defRPr b="0" i="0" sz="1000" u="none" cap="none" strike="noStrike">
                <a:solidFill>
                  <a:srgbClr val="2A2A2D"/>
                </a:solidFill>
                <a:latin typeface="Calibri"/>
                <a:ea typeface="Calibri"/>
                <a:cs typeface="Calibri"/>
                <a:sym typeface="Calibri"/>
              </a:defRPr>
            </a:lvl7pPr>
            <a:lvl8pPr indent="0" lvl="7" marL="0" marR="0" rtl="0" algn="l">
              <a:spcBef>
                <a:spcPts val="0"/>
              </a:spcBef>
              <a:buNone/>
              <a:defRPr b="0" i="0" sz="1000" u="none" cap="none" strike="noStrike">
                <a:solidFill>
                  <a:srgbClr val="2A2A2D"/>
                </a:solidFill>
                <a:latin typeface="Calibri"/>
                <a:ea typeface="Calibri"/>
                <a:cs typeface="Calibri"/>
                <a:sym typeface="Calibri"/>
              </a:defRPr>
            </a:lvl8pPr>
            <a:lvl9pPr indent="0" lvl="8" marL="0" marR="0" rtl="0" algn="l">
              <a:spcBef>
                <a:spcPts val="0"/>
              </a:spcBef>
              <a:buNone/>
              <a:defRPr b="0" i="0" sz="1000" u="none" cap="none" strike="noStrike">
                <a:solidFill>
                  <a:srgbClr val="2A2A2D"/>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core@uw.edu" TargetMode="External"/><Relationship Id="rId4" Type="http://schemas.openxmlformats.org/officeDocument/2006/relationships/hyperlink" Target="mailto:andra2@uw.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9.png"/><Relationship Id="rId4" Type="http://schemas.openxmlformats.org/officeDocument/2006/relationships/hyperlink" Target="https://finance.uw.edu/gca/cost-share" TargetMode="External"/><Relationship Id="rId5" Type="http://schemas.openxmlformats.org/officeDocument/2006/relationships/hyperlink" Target="https://finance.uw.edu/pafc/cost-share-video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mailto:corehelp@uw.edu" TargetMode="External"/><Relationship Id="rId4" Type="http://schemas.openxmlformats.org/officeDocument/2006/relationships/hyperlink" Target="mailto:gcafco@uw.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uwresearch.gosignmeup.com/public/Course/browse?courseid=3159"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5"/>
          <p:cNvSpPr txBox="1"/>
          <p:nvPr>
            <p:ph type="title"/>
          </p:nvPr>
        </p:nvSpPr>
        <p:spPr>
          <a:xfrm>
            <a:off x="609600" y="2286000"/>
            <a:ext cx="5830887" cy="16002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1"/>
              </a:buClr>
              <a:buSzPts val="4400"/>
              <a:buFont typeface="Arial Black"/>
              <a:buNone/>
            </a:pPr>
            <a:r>
              <a:rPr lang="en-US"/>
              <a:t>CORE TRAINING UPDATE</a:t>
            </a:r>
            <a:endParaRPr/>
          </a:p>
        </p:txBody>
      </p:sp>
      <p:sp>
        <p:nvSpPr>
          <p:cNvPr id="179" name="Google Shape;179;p25"/>
          <p:cNvSpPr txBox="1"/>
          <p:nvPr>
            <p:ph idx="1" type="body"/>
          </p:nvPr>
        </p:nvSpPr>
        <p:spPr>
          <a:xfrm>
            <a:off x="722313" y="4267200"/>
            <a:ext cx="5297487" cy="23622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4C4C51"/>
              </a:buClr>
              <a:buSzPts val="2800"/>
              <a:buNone/>
            </a:pPr>
            <a:r>
              <a:rPr lang="en-US" sz="2800"/>
              <a:t>MRAM December 2020</a:t>
            </a:r>
            <a:endParaRPr/>
          </a:p>
          <a:p>
            <a:pPr indent="0" lvl="0" marL="0" rtl="0" algn="l">
              <a:lnSpc>
                <a:spcPct val="80000"/>
              </a:lnSpc>
              <a:spcBef>
                <a:spcPts val="560"/>
              </a:spcBef>
              <a:spcAft>
                <a:spcPts val="0"/>
              </a:spcAft>
              <a:buClr>
                <a:srgbClr val="4C4C51"/>
              </a:buClr>
              <a:buSzPts val="2800"/>
              <a:buNone/>
            </a:pPr>
            <a:r>
              <a:rPr lang="en-US" sz="2800"/>
              <a:t>Laurie Stephan, CORE </a:t>
            </a:r>
            <a:r>
              <a:rPr lang="en-US" sz="2800" u="sng">
                <a:solidFill>
                  <a:schemeClr val="hlink"/>
                </a:solidFill>
                <a:hlinkClick r:id="rId3"/>
              </a:rPr>
              <a:t>core@uw.edu</a:t>
            </a:r>
            <a:endParaRPr sz="2800"/>
          </a:p>
          <a:p>
            <a:pPr indent="0" lvl="0" marL="0" rtl="0" algn="l">
              <a:lnSpc>
                <a:spcPct val="80000"/>
              </a:lnSpc>
              <a:spcBef>
                <a:spcPts val="560"/>
              </a:spcBef>
              <a:spcAft>
                <a:spcPts val="0"/>
              </a:spcAft>
              <a:buClr>
                <a:srgbClr val="4C4C51"/>
              </a:buClr>
              <a:buSzPts val="2800"/>
              <a:buNone/>
            </a:pPr>
            <a:r>
              <a:rPr lang="en-US" sz="2800"/>
              <a:t>Andra Sawyer, PAFC </a:t>
            </a:r>
            <a:r>
              <a:rPr lang="en-US" sz="2800" u="sng">
                <a:solidFill>
                  <a:schemeClr val="hlink"/>
                </a:solidFill>
                <a:hlinkClick r:id="rId4"/>
              </a:rPr>
              <a:t>andra2@uw.edu</a:t>
            </a:r>
            <a:endParaRPr sz="2800"/>
          </a:p>
          <a:p>
            <a:pPr indent="0" lvl="0" marL="0" rtl="0" algn="l">
              <a:lnSpc>
                <a:spcPct val="80000"/>
              </a:lnSpc>
              <a:spcBef>
                <a:spcPts val="120"/>
              </a:spcBef>
              <a:spcAft>
                <a:spcPts val="0"/>
              </a:spcAft>
              <a:buClr>
                <a:srgbClr val="4C4C51"/>
              </a:buClr>
              <a:buSzPts val="600"/>
              <a:buNone/>
            </a:pPr>
            <a:r>
              <a:t/>
            </a:r>
            <a:endParaRPr sz="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Cost Share Videos</a:t>
            </a:r>
            <a:endParaRPr/>
          </a:p>
        </p:txBody>
      </p:sp>
      <p:pic>
        <p:nvPicPr>
          <p:cNvPr id="247" name="Google Shape;247;p34"/>
          <p:cNvPicPr preferRelativeResize="0"/>
          <p:nvPr>
            <p:ph idx="1" type="body"/>
          </p:nvPr>
        </p:nvPicPr>
        <p:blipFill rotWithShape="1">
          <a:blip r:embed="rId3">
            <a:alphaModFix/>
          </a:blip>
          <a:srcRect b="0" l="0" r="0" t="0"/>
          <a:stretch/>
        </p:blipFill>
        <p:spPr>
          <a:xfrm>
            <a:off x="4788613" y="1417638"/>
            <a:ext cx="3898187" cy="4525963"/>
          </a:xfrm>
          <a:prstGeom prst="rect">
            <a:avLst/>
          </a:prstGeom>
          <a:noFill/>
          <a:ln>
            <a:noFill/>
          </a:ln>
        </p:spPr>
      </p:pic>
      <p:sp>
        <p:nvSpPr>
          <p:cNvPr id="248" name="Google Shape;248;p34"/>
          <p:cNvSpPr txBox="1"/>
          <p:nvPr/>
        </p:nvSpPr>
        <p:spPr>
          <a:xfrm>
            <a:off x="497888" y="1600200"/>
            <a:ext cx="3616912" cy="480131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Embedded on the GCA webpage: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u="sng">
                <a:solidFill>
                  <a:srgbClr val="1155CC"/>
                </a:solidFill>
                <a:latin typeface="Calibri"/>
                <a:ea typeface="Calibri"/>
                <a:cs typeface="Calibri"/>
                <a:sym typeface="Calibri"/>
                <a:hlinkClick r:id="rId4">
                  <a:extLst>
                    <a:ext uri="{A12FA001-AC4F-418D-AE19-62706E023703}">
                      <ahyp:hlinkClr val="tx"/>
                    </a:ext>
                  </a:extLst>
                </a:hlinkClick>
              </a:rPr>
              <a:t>https://finance.uw.edu/gca/cost-share</a:t>
            </a:r>
            <a:endParaRPr sz="1800">
              <a:solidFill>
                <a:srgbClr val="1155CC"/>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PAFC Training webpage: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u="sng">
                <a:solidFill>
                  <a:srgbClr val="1155CC"/>
                </a:solidFill>
                <a:latin typeface="Calibri"/>
                <a:ea typeface="Calibri"/>
                <a:cs typeface="Calibri"/>
                <a:sym typeface="Calibri"/>
                <a:hlinkClick r:id="rId5">
                  <a:extLst>
                    <a:ext uri="{A12FA001-AC4F-418D-AE19-62706E023703}">
                      <ahyp:hlinkClr val="tx"/>
                    </a:ext>
                  </a:extLst>
                </a:hlinkClick>
              </a:rPr>
              <a:t>https://finance.uw.edu/pafc/cost-share-videos</a:t>
            </a:r>
            <a:endParaRPr sz="1800">
              <a:solidFill>
                <a:srgbClr val="1155CC"/>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Questions?</a:t>
            </a:r>
            <a:endParaRPr/>
          </a:p>
        </p:txBody>
      </p:sp>
      <p:sp>
        <p:nvSpPr>
          <p:cNvPr id="255" name="Google Shape;255;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CORE:</a:t>
            </a:r>
            <a:endParaRPr/>
          </a:p>
          <a:p>
            <a:pPr indent="0" lvl="0" marL="0" rtl="0" algn="l">
              <a:spcBef>
                <a:spcPts val="640"/>
              </a:spcBef>
              <a:spcAft>
                <a:spcPts val="0"/>
              </a:spcAft>
              <a:buClr>
                <a:schemeClr val="dk1"/>
              </a:buClr>
              <a:buSzPts val="3200"/>
              <a:buNone/>
            </a:pPr>
            <a:r>
              <a:rPr lang="en-US" u="sng">
                <a:solidFill>
                  <a:schemeClr val="hlink"/>
                </a:solidFill>
                <a:hlinkClick r:id="rId3"/>
              </a:rPr>
              <a:t>corehelp@uw.edu</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en-US"/>
              <a:t>PAFC:</a:t>
            </a:r>
            <a:endParaRPr/>
          </a:p>
          <a:p>
            <a:pPr indent="0" lvl="0" marL="0" rtl="0" algn="l">
              <a:spcBef>
                <a:spcPts val="640"/>
              </a:spcBef>
              <a:spcAft>
                <a:spcPts val="0"/>
              </a:spcAft>
              <a:buClr>
                <a:schemeClr val="dk1"/>
              </a:buClr>
              <a:buSzPts val="3200"/>
              <a:buNone/>
            </a:pPr>
            <a:r>
              <a:rPr lang="en-US" u="sng">
                <a:solidFill>
                  <a:schemeClr val="hlink"/>
                </a:solidFill>
                <a:hlinkClick r:id="rId4"/>
              </a:rPr>
              <a:t>gcafco@uw.edu</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6"/>
          <p:cNvSpPr txBox="1"/>
          <p:nvPr>
            <p:ph type="title"/>
          </p:nvPr>
        </p:nvSpPr>
        <p:spPr>
          <a:xfrm>
            <a:off x="457200" y="274637"/>
            <a:ext cx="8229600" cy="868363"/>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Setup and Manage Your Award</a:t>
            </a:r>
            <a:endParaRPr/>
          </a:p>
        </p:txBody>
      </p:sp>
      <p:sp>
        <p:nvSpPr>
          <p:cNvPr id="186" name="Google Shape;186;p26"/>
          <p:cNvSpPr txBox="1"/>
          <p:nvPr>
            <p:ph idx="1" type="body"/>
          </p:nvPr>
        </p:nvSpPr>
        <p:spPr>
          <a:xfrm>
            <a:off x="457200" y="1981200"/>
            <a:ext cx="8229600" cy="4144963"/>
          </a:xfrm>
          <a:prstGeom prst="rect">
            <a:avLst/>
          </a:prstGeom>
          <a:noFill/>
          <a:ln>
            <a:noFill/>
          </a:ln>
        </p:spPr>
        <p:txBody>
          <a:bodyPr anchorCtr="0" anchor="t" bIns="45700" lIns="91425" spcFirstLastPara="1" rIns="91425" wrap="square" tIns="45700">
            <a:noAutofit/>
          </a:bodyPr>
          <a:lstStyle/>
          <a:p>
            <a:pPr indent="-457200" lvl="1" marL="914400" rtl="0" algn="l">
              <a:spcBef>
                <a:spcPts val="0"/>
              </a:spcBef>
              <a:spcAft>
                <a:spcPts val="0"/>
              </a:spcAft>
              <a:buClr>
                <a:schemeClr val="dk1"/>
              </a:buClr>
              <a:buSzPts val="2800"/>
              <a:buFont typeface="Arial"/>
              <a:buChar char="•"/>
            </a:pPr>
            <a:r>
              <a:rPr lang="en-US"/>
              <a:t>No longer offered live</a:t>
            </a:r>
            <a:endParaRPr/>
          </a:p>
          <a:p>
            <a:pPr indent="-457200" lvl="1" marL="914400" rtl="0" algn="l">
              <a:spcBef>
                <a:spcPts val="560"/>
              </a:spcBef>
              <a:spcAft>
                <a:spcPts val="0"/>
              </a:spcAft>
              <a:buClr>
                <a:schemeClr val="dk1"/>
              </a:buClr>
              <a:buSzPts val="2800"/>
              <a:buFont typeface="Arial"/>
              <a:buChar char="•"/>
            </a:pPr>
            <a:r>
              <a:rPr lang="en-US"/>
              <a:t>Companion class, “Processes at Award Closeout” under development</a:t>
            </a:r>
            <a:endParaRPr/>
          </a:p>
          <a:p>
            <a:pPr indent="-279400" lvl="1" marL="914400" rtl="0" algn="l">
              <a:spcBef>
                <a:spcPts val="560"/>
              </a:spcBef>
              <a:spcAft>
                <a:spcPts val="0"/>
              </a:spcAft>
              <a:buClr>
                <a:schemeClr val="dk1"/>
              </a:buClr>
              <a:buSzPts val="2800"/>
              <a:buFont typeface="Arial"/>
              <a:buNone/>
            </a:pPr>
            <a:r>
              <a:t/>
            </a:r>
            <a:endParaRPr/>
          </a:p>
          <a:p>
            <a:pPr indent="-254000" lvl="0" marL="457200" rtl="0" algn="l">
              <a:spcBef>
                <a:spcPts val="640"/>
              </a:spcBef>
              <a:spcAft>
                <a:spcPts val="0"/>
              </a:spcAft>
              <a:buClr>
                <a:schemeClr val="dk1"/>
              </a:buClr>
              <a:buSzPts val="3200"/>
              <a:buFont typeface="Arial"/>
              <a:buNone/>
            </a:pPr>
            <a:r>
              <a:t/>
            </a:r>
            <a:endParaRPr/>
          </a:p>
        </p:txBody>
      </p:sp>
      <p:sp>
        <p:nvSpPr>
          <p:cNvPr id="187" name="Google Shape;187;p26"/>
          <p:cNvSpPr txBox="1"/>
          <p:nvPr>
            <p:ph idx="2" type="body"/>
          </p:nvPr>
        </p:nvSpPr>
        <p:spPr>
          <a:xfrm>
            <a:off x="457200" y="1143000"/>
            <a:ext cx="8229600" cy="533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3200"/>
              <a:buNone/>
            </a:pPr>
            <a:r>
              <a:rPr lang="en-US"/>
              <a:t>Available On-Demand!</a:t>
            </a:r>
            <a:endParaRPr/>
          </a:p>
        </p:txBody>
      </p:sp>
      <p:pic>
        <p:nvPicPr>
          <p:cNvPr id="188" name="Google Shape;188;p26">
            <a:hlinkClick r:id="rId3"/>
          </p:cNvPr>
          <p:cNvPicPr preferRelativeResize="0"/>
          <p:nvPr/>
        </p:nvPicPr>
        <p:blipFill rotWithShape="1">
          <a:blip r:embed="rId4">
            <a:alphaModFix/>
          </a:blip>
          <a:srcRect b="44856" l="0" r="0" t="1"/>
          <a:stretch/>
        </p:blipFill>
        <p:spPr>
          <a:xfrm>
            <a:off x="762000" y="3505200"/>
            <a:ext cx="7794310" cy="2819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Course Recordings in Two Locations</a:t>
            </a:r>
            <a:endParaRPr/>
          </a:p>
        </p:txBody>
      </p:sp>
      <p:sp>
        <p:nvSpPr>
          <p:cNvPr id="195" name="Google Shape;195;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Different locations for different purposes: </a:t>
            </a:r>
            <a:endParaRPr/>
          </a:p>
          <a:p>
            <a:pPr indent="0" lvl="0" marL="0" rtl="0" algn="l">
              <a:spcBef>
                <a:spcPts val="640"/>
              </a:spcBef>
              <a:spcAft>
                <a:spcPts val="0"/>
              </a:spcAft>
              <a:buClr>
                <a:schemeClr val="dk1"/>
              </a:buClr>
              <a:buSzPts val="3200"/>
              <a:buNone/>
            </a:pPr>
            <a:r>
              <a:t/>
            </a:r>
            <a:endParaRPr/>
          </a:p>
          <a:p>
            <a:pPr indent="-514350" lvl="0" marL="514350" rtl="0" algn="l">
              <a:spcBef>
                <a:spcPts val="640"/>
              </a:spcBef>
              <a:spcAft>
                <a:spcPts val="0"/>
              </a:spcAft>
              <a:buClr>
                <a:schemeClr val="dk1"/>
              </a:buClr>
              <a:buSzPts val="3200"/>
              <a:buFont typeface="Arial Black"/>
              <a:buAutoNum type="arabicPeriod"/>
            </a:pPr>
            <a:r>
              <a:rPr lang="en-US"/>
              <a:t>CORE class—formal learning toward credential</a:t>
            </a:r>
            <a:endParaRPr/>
          </a:p>
          <a:p>
            <a:pPr indent="-514350" lvl="0" marL="514350" rtl="0" algn="l">
              <a:spcBef>
                <a:spcPts val="640"/>
              </a:spcBef>
              <a:spcAft>
                <a:spcPts val="0"/>
              </a:spcAft>
              <a:buClr>
                <a:schemeClr val="dk1"/>
              </a:buClr>
              <a:buSzPts val="3200"/>
              <a:buFont typeface="Arial Black"/>
              <a:buAutoNum type="arabicPeriod"/>
            </a:pPr>
            <a:r>
              <a:rPr lang="en-US"/>
              <a:t>Stand Alone on the PAFC and GCA websites for contextual learning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CORE Course Content</a:t>
            </a:r>
            <a:endParaRPr/>
          </a:p>
        </p:txBody>
      </p:sp>
      <p:sp>
        <p:nvSpPr>
          <p:cNvPr id="202" name="Google Shape;202;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Goals:</a:t>
            </a:r>
            <a:endParaRPr/>
          </a:p>
          <a:p>
            <a:pPr indent="-457200" lvl="0" marL="457200" rtl="0" algn="l">
              <a:spcBef>
                <a:spcPts val="640"/>
              </a:spcBef>
              <a:spcAft>
                <a:spcPts val="0"/>
              </a:spcAft>
              <a:buClr>
                <a:schemeClr val="dk1"/>
              </a:buClr>
              <a:buSzPts val="3200"/>
              <a:buFont typeface="Arial"/>
              <a:buChar char="•"/>
            </a:pPr>
            <a:r>
              <a:rPr lang="en-US"/>
              <a:t>Gain big picture of research administration activity in this area</a:t>
            </a:r>
            <a:endParaRPr/>
          </a:p>
          <a:p>
            <a:pPr indent="-457200" lvl="0" marL="457200" rtl="0" algn="l">
              <a:spcBef>
                <a:spcPts val="640"/>
              </a:spcBef>
              <a:spcAft>
                <a:spcPts val="0"/>
              </a:spcAft>
              <a:buClr>
                <a:schemeClr val="dk1"/>
              </a:buClr>
              <a:buSzPts val="3200"/>
              <a:buFont typeface="Arial"/>
              <a:buChar char="•"/>
            </a:pPr>
            <a:r>
              <a:rPr lang="en-US"/>
              <a:t>Consolidate learning through Knowledge Checks</a:t>
            </a:r>
            <a:endParaRPr/>
          </a:p>
          <a:p>
            <a:pPr indent="-457200" lvl="0" marL="457200" rtl="0" algn="l">
              <a:spcBef>
                <a:spcPts val="640"/>
              </a:spcBef>
              <a:spcAft>
                <a:spcPts val="0"/>
              </a:spcAft>
              <a:buClr>
                <a:schemeClr val="dk1"/>
              </a:buClr>
              <a:buSzPts val="3200"/>
              <a:buFont typeface="Arial"/>
              <a:buChar char="•"/>
            </a:pPr>
            <a:r>
              <a:rPr lang="en-US"/>
              <a:t>Gain credit toward the Research Administration Certificate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Stand Alone Videos</a:t>
            </a:r>
            <a:endParaRPr>
              <a:solidFill>
                <a:srgbClr val="FF0000"/>
              </a:solidFill>
            </a:endParaRPr>
          </a:p>
        </p:txBody>
      </p:sp>
      <p:sp>
        <p:nvSpPr>
          <p:cNvPr id="209" name="Google Shape;209;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Embedded in GCA webpages to be available for review as needed</a:t>
            </a:r>
            <a:endParaRPr/>
          </a:p>
          <a:p>
            <a:pPr indent="0" lvl="0" marL="0" rtl="0" algn="l">
              <a:spcBef>
                <a:spcPts val="640"/>
              </a:spcBef>
              <a:spcAft>
                <a:spcPts val="0"/>
              </a:spcAft>
              <a:buClr>
                <a:schemeClr val="dk1"/>
              </a:buClr>
              <a:buSzPts val="3200"/>
              <a:buNone/>
            </a:pPr>
            <a:r>
              <a:t/>
            </a:r>
            <a:endParaRPr/>
          </a:p>
          <a:p>
            <a:pPr indent="-457200" lvl="0" marL="457200" rtl="0" algn="l">
              <a:spcBef>
                <a:spcPts val="640"/>
              </a:spcBef>
              <a:spcAft>
                <a:spcPts val="0"/>
              </a:spcAft>
              <a:buClr>
                <a:schemeClr val="dk1"/>
              </a:buClr>
              <a:buSzPts val="3200"/>
              <a:buFont typeface="Arial"/>
              <a:buChar char="•"/>
            </a:pPr>
            <a:r>
              <a:rPr lang="en-US"/>
              <a:t>Same content</a:t>
            </a:r>
            <a:endParaRPr/>
          </a:p>
          <a:p>
            <a:pPr indent="-457200" lvl="0" marL="457200" rtl="0" algn="l">
              <a:spcBef>
                <a:spcPts val="640"/>
              </a:spcBef>
              <a:spcAft>
                <a:spcPts val="0"/>
              </a:spcAft>
              <a:buClr>
                <a:schemeClr val="dk1"/>
              </a:buClr>
              <a:buSzPts val="3200"/>
              <a:buFont typeface="Arial"/>
              <a:buChar char="•"/>
            </a:pPr>
            <a:r>
              <a:rPr lang="en-US"/>
              <a:t>No registration</a:t>
            </a:r>
            <a:endParaRPr/>
          </a:p>
          <a:p>
            <a:pPr indent="-457200" lvl="0" marL="457200" rtl="0" algn="l">
              <a:spcBef>
                <a:spcPts val="640"/>
              </a:spcBef>
              <a:spcAft>
                <a:spcPts val="0"/>
              </a:spcAft>
              <a:buClr>
                <a:schemeClr val="dk1"/>
              </a:buClr>
              <a:buSzPts val="3200"/>
              <a:buFont typeface="Arial"/>
              <a:buChar char="•"/>
            </a:pPr>
            <a:r>
              <a:rPr lang="en-US"/>
              <a:t>No Knowledge Checks</a:t>
            </a:r>
            <a:endParaRPr/>
          </a:p>
        </p:txBody>
      </p:sp>
      <p:pic>
        <p:nvPicPr>
          <p:cNvPr id="210" name="Google Shape;210;p29"/>
          <p:cNvPicPr preferRelativeResize="0"/>
          <p:nvPr/>
        </p:nvPicPr>
        <p:blipFill rotWithShape="1">
          <a:blip r:embed="rId3">
            <a:alphaModFix/>
          </a:blip>
          <a:srcRect b="0" l="0" r="0" t="0"/>
          <a:stretch/>
        </p:blipFill>
        <p:spPr>
          <a:xfrm>
            <a:off x="5410200" y="2553735"/>
            <a:ext cx="3530809" cy="38736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What this Means..</a:t>
            </a:r>
            <a:endParaRPr/>
          </a:p>
        </p:txBody>
      </p:sp>
      <p:sp>
        <p:nvSpPr>
          <p:cNvPr id="217" name="Google Shape;217;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You may end up having to watch a video more than once.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en-US"/>
              <a:t>Let’s use a Scenario…</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Scenario: Contextual Learning</a:t>
            </a:r>
            <a:endParaRPr/>
          </a:p>
        </p:txBody>
      </p:sp>
      <p:sp>
        <p:nvSpPr>
          <p:cNvPr id="224" name="Google Shape;224;p3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a:t>In December 2020 you receive a new Award and are told by GCA that there will be multiple budget numbers on this Award. You are curious as to why so you go to the GCA webpage and watch the video.</a:t>
            </a:r>
            <a:endParaRPr/>
          </a:p>
          <a:p>
            <a:pPr indent="-165100" lvl="0" marL="342900" rtl="0" algn="l">
              <a:spcBef>
                <a:spcPts val="560"/>
              </a:spcBef>
              <a:spcAft>
                <a:spcPts val="0"/>
              </a:spcAft>
              <a:buClr>
                <a:schemeClr val="dk1"/>
              </a:buClr>
              <a:buSzPts val="2800"/>
              <a:buNone/>
            </a:pPr>
            <a:r>
              <a:t/>
            </a:r>
            <a:endParaRPr/>
          </a:p>
        </p:txBody>
      </p:sp>
      <p:pic>
        <p:nvPicPr>
          <p:cNvPr id="225" name="Google Shape;225;p31"/>
          <p:cNvPicPr preferRelativeResize="0"/>
          <p:nvPr>
            <p:ph idx="2" type="body"/>
          </p:nvPr>
        </p:nvPicPr>
        <p:blipFill rotWithShape="1">
          <a:blip r:embed="rId3">
            <a:alphaModFix/>
          </a:blip>
          <a:srcRect b="0" l="0" r="0" t="0"/>
          <a:stretch/>
        </p:blipFill>
        <p:spPr>
          <a:xfrm>
            <a:off x="4683023" y="2843954"/>
            <a:ext cx="3968954" cy="203845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Scenario: Formal Learning</a:t>
            </a:r>
            <a:endParaRPr/>
          </a:p>
        </p:txBody>
      </p:sp>
      <p:sp>
        <p:nvSpPr>
          <p:cNvPr id="232" name="Google Shape;232;p3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a:t>In March 2021 you take the on-demand CORE class “Set Up &amp; Manage Your Award” and one of the modules is “Budget Numbers” and you say:</a:t>
            </a:r>
            <a:endParaRPr/>
          </a:p>
          <a:p>
            <a:pPr indent="0" lvl="0" marL="0" rtl="0" algn="l">
              <a:spcBef>
                <a:spcPts val="560"/>
              </a:spcBef>
              <a:spcAft>
                <a:spcPts val="0"/>
              </a:spcAft>
              <a:buClr>
                <a:schemeClr val="dk1"/>
              </a:buClr>
              <a:buSzPts val="2800"/>
              <a:buNone/>
            </a:pPr>
            <a:r>
              <a:rPr lang="en-US"/>
              <a:t>“Wait a minute…. haven’t I seen this already?”</a:t>
            </a:r>
            <a:endParaRPr/>
          </a:p>
          <a:p>
            <a:pPr indent="-165100" lvl="0" marL="342900" rtl="0" algn="l">
              <a:spcBef>
                <a:spcPts val="560"/>
              </a:spcBef>
              <a:spcAft>
                <a:spcPts val="0"/>
              </a:spcAft>
              <a:buClr>
                <a:schemeClr val="dk1"/>
              </a:buClr>
              <a:buSzPts val="2800"/>
              <a:buNone/>
            </a:pPr>
            <a:r>
              <a:t/>
            </a:r>
            <a:endParaRPr/>
          </a:p>
        </p:txBody>
      </p:sp>
      <p:pic>
        <p:nvPicPr>
          <p:cNvPr id="233" name="Google Shape;233;p32"/>
          <p:cNvPicPr preferRelativeResize="0"/>
          <p:nvPr>
            <p:ph idx="2" type="body"/>
          </p:nvPr>
        </p:nvPicPr>
        <p:blipFill rotWithShape="1">
          <a:blip r:embed="rId3">
            <a:alphaModFix/>
          </a:blip>
          <a:srcRect b="0" l="0" r="0" t="0"/>
          <a:stretch/>
        </p:blipFill>
        <p:spPr>
          <a:xfrm>
            <a:off x="4724400" y="2057400"/>
            <a:ext cx="4038600" cy="2860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Scenario Answer: Yes </a:t>
            </a:r>
            <a:endParaRPr/>
          </a:p>
        </p:txBody>
      </p:sp>
      <p:sp>
        <p:nvSpPr>
          <p:cNvPr id="240" name="Google Shape;240;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None/>
            </a:pPr>
            <a:r>
              <a:rPr lang="en-US"/>
              <a:t>Yes, you may have to watch the video again (without the option to fast forward through it) and this time complete the Knowledge Check to receive credit. </a:t>
            </a:r>
            <a:endParaRPr/>
          </a:p>
          <a:p>
            <a:pPr indent="0" lvl="0" marL="0" rtl="0" algn="l">
              <a:spcBef>
                <a:spcPts val="640"/>
              </a:spcBef>
              <a:spcAft>
                <a:spcPts val="0"/>
              </a:spcAft>
              <a:buClr>
                <a:schemeClr val="dk1"/>
              </a:buClr>
              <a:buSzPts val="32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ORE">
      <a:dk1>
        <a:srgbClr val="151516"/>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