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7" r:id="rId4"/>
    <p:sldMasterId id="2147483718" r:id="rId5"/>
    <p:sldMasterId id="214748371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6858000" cx="9144000"/>
  <p:notesSz cx="7010400" cy="9296400"/>
  <p:embeddedFontLst>
    <p:embeddedFont>
      <p:font typeface="Arial Black"/>
      <p:regular r:id="rId22"/>
    </p:embeddedFont>
    <p:embeddedFont>
      <p:font typeface="Encode Sans Condensed Thin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0821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1168">
          <p15:clr>
            <a:srgbClr val="A4A3A4"/>
          </p15:clr>
        </p15:guide>
        <p15:guide id="4" pos="225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0821" orient="horz"/>
        <p:guide pos="2208"/>
        <p:guide pos="21168" orient="horz"/>
        <p:guide pos="2257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ArialBlack-regular.fntdata"/><Relationship Id="rId21" Type="http://schemas.openxmlformats.org/officeDocument/2006/relationships/slide" Target="slides/slide14.xml"/><Relationship Id="rId23" Type="http://schemas.openxmlformats.org/officeDocument/2006/relationships/font" Target="fonts/EncodeSansCondensedThin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8" y="0"/>
            <a:ext cx="3105348" cy="3360476"/>
          </a:xfrm>
          <a:prstGeom prst="rect">
            <a:avLst/>
          </a:prstGeom>
          <a:noFill/>
          <a:ln>
            <a:noFill/>
          </a:ln>
        </p:spPr>
        <p:txBody>
          <a:bodyPr anchorCtr="0" anchor="t" bIns="93275" lIns="186550" spcFirstLastPara="1" rIns="186550" wrap="square" tIns="93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59184" y="0"/>
            <a:ext cx="3105348" cy="3360476"/>
          </a:xfrm>
          <a:prstGeom prst="rect">
            <a:avLst/>
          </a:prstGeom>
          <a:noFill/>
          <a:ln>
            <a:noFill/>
          </a:ln>
        </p:spPr>
        <p:txBody>
          <a:bodyPr anchorCtr="0" anchor="t" bIns="93275" lIns="186550" spcFirstLastPara="1" rIns="186550" wrap="square" tIns="93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-13220700" y="5037138"/>
            <a:ext cx="33607375" cy="2520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6619" y="31924525"/>
            <a:ext cx="5732949" cy="30244288"/>
          </a:xfrm>
          <a:prstGeom prst="rect">
            <a:avLst/>
          </a:prstGeom>
          <a:noFill/>
          <a:ln>
            <a:noFill/>
          </a:ln>
        </p:spPr>
        <p:txBody>
          <a:bodyPr anchorCtr="0" anchor="t" bIns="93275" lIns="186550" spcFirstLastPara="1" rIns="186550" wrap="square" tIns="932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8" y="63837394"/>
            <a:ext cx="3105348" cy="3360476"/>
          </a:xfrm>
          <a:prstGeom prst="rect">
            <a:avLst/>
          </a:prstGeom>
          <a:noFill/>
          <a:ln>
            <a:noFill/>
          </a:ln>
        </p:spPr>
        <p:txBody>
          <a:bodyPr anchorCtr="0" anchor="b" bIns="93275" lIns="186550" spcFirstLastPara="1" rIns="186550" wrap="square" tIns="93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59184" y="63837394"/>
            <a:ext cx="3105348" cy="3360476"/>
          </a:xfrm>
          <a:prstGeom prst="rect">
            <a:avLst/>
          </a:prstGeom>
          <a:noFill/>
          <a:ln>
            <a:noFill/>
          </a:ln>
        </p:spPr>
        <p:txBody>
          <a:bodyPr anchorCtr="0" anchor="b" bIns="93275" lIns="186550" spcFirstLastPara="1" rIns="186550" wrap="square" tIns="93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:notes"/>
          <p:cNvSpPr txBox="1"/>
          <p:nvPr>
            <p:ph idx="1" type="body"/>
          </p:nvPr>
        </p:nvSpPr>
        <p:spPr>
          <a:xfrm>
            <a:off x="716619" y="31924525"/>
            <a:ext cx="5732949" cy="30244288"/>
          </a:xfrm>
          <a:prstGeom prst="rect">
            <a:avLst/>
          </a:prstGeom>
        </p:spPr>
        <p:txBody>
          <a:bodyPr anchorCtr="0" anchor="t" bIns="93275" lIns="186550" spcFirstLastPara="1" rIns="186550" wrap="square" tIns="93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1:notes"/>
          <p:cNvSpPr/>
          <p:nvPr>
            <p:ph idx="2" type="sldImg"/>
          </p:nvPr>
        </p:nvSpPr>
        <p:spPr>
          <a:xfrm>
            <a:off x="-13220700" y="5037138"/>
            <a:ext cx="33607375" cy="2520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0:notes"/>
          <p:cNvSpPr txBox="1"/>
          <p:nvPr>
            <p:ph idx="1" type="body"/>
          </p:nvPr>
        </p:nvSpPr>
        <p:spPr>
          <a:xfrm>
            <a:off x="716619" y="31924525"/>
            <a:ext cx="5732949" cy="30244288"/>
          </a:xfrm>
          <a:prstGeom prst="rect">
            <a:avLst/>
          </a:prstGeom>
        </p:spPr>
        <p:txBody>
          <a:bodyPr anchorCtr="0" anchor="t" bIns="93275" lIns="186550" spcFirstLastPara="1" rIns="186550" wrap="square" tIns="93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10:notes"/>
          <p:cNvSpPr/>
          <p:nvPr>
            <p:ph idx="2" type="sldImg"/>
          </p:nvPr>
        </p:nvSpPr>
        <p:spPr>
          <a:xfrm>
            <a:off x="-13220700" y="5037138"/>
            <a:ext cx="33607375" cy="2520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1:notes"/>
          <p:cNvSpPr txBox="1"/>
          <p:nvPr>
            <p:ph idx="1" type="body"/>
          </p:nvPr>
        </p:nvSpPr>
        <p:spPr>
          <a:xfrm>
            <a:off x="716619" y="31924525"/>
            <a:ext cx="5732949" cy="30244288"/>
          </a:xfrm>
          <a:prstGeom prst="rect">
            <a:avLst/>
          </a:prstGeom>
        </p:spPr>
        <p:txBody>
          <a:bodyPr anchorCtr="0" anchor="t" bIns="93275" lIns="186550" spcFirstLastPara="1" rIns="186550" wrap="square" tIns="93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11:notes"/>
          <p:cNvSpPr/>
          <p:nvPr>
            <p:ph idx="2" type="sldImg"/>
          </p:nvPr>
        </p:nvSpPr>
        <p:spPr>
          <a:xfrm>
            <a:off x="-13220700" y="5037138"/>
            <a:ext cx="33607375" cy="2520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2:notes"/>
          <p:cNvSpPr txBox="1"/>
          <p:nvPr>
            <p:ph idx="1" type="body"/>
          </p:nvPr>
        </p:nvSpPr>
        <p:spPr>
          <a:xfrm>
            <a:off x="716619" y="31924525"/>
            <a:ext cx="5732949" cy="30244288"/>
          </a:xfrm>
          <a:prstGeom prst="rect">
            <a:avLst/>
          </a:prstGeom>
        </p:spPr>
        <p:txBody>
          <a:bodyPr anchorCtr="0" anchor="t" bIns="93275" lIns="186550" spcFirstLastPara="1" rIns="186550" wrap="square" tIns="93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12:notes"/>
          <p:cNvSpPr/>
          <p:nvPr>
            <p:ph idx="2" type="sldImg"/>
          </p:nvPr>
        </p:nvSpPr>
        <p:spPr>
          <a:xfrm>
            <a:off x="-13220700" y="5037138"/>
            <a:ext cx="33607375" cy="2520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3:notes"/>
          <p:cNvSpPr/>
          <p:nvPr>
            <p:ph idx="2" type="sldImg"/>
          </p:nvPr>
        </p:nvSpPr>
        <p:spPr>
          <a:xfrm>
            <a:off x="-13220700" y="5037138"/>
            <a:ext cx="33607375" cy="2520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7" name="Google Shape;587;p13:notes"/>
          <p:cNvSpPr txBox="1"/>
          <p:nvPr>
            <p:ph idx="1" type="body"/>
          </p:nvPr>
        </p:nvSpPr>
        <p:spPr>
          <a:xfrm>
            <a:off x="716619" y="31924525"/>
            <a:ext cx="5732949" cy="30244288"/>
          </a:xfrm>
          <a:prstGeom prst="rect">
            <a:avLst/>
          </a:prstGeom>
          <a:noFill/>
          <a:ln>
            <a:noFill/>
          </a:ln>
        </p:spPr>
        <p:txBody>
          <a:bodyPr anchorCtr="0" anchor="t" bIns="93275" lIns="186550" spcFirstLastPara="1" rIns="186550" wrap="square" tIns="93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13:notes"/>
          <p:cNvSpPr txBox="1"/>
          <p:nvPr>
            <p:ph idx="12" type="sldNum"/>
          </p:nvPr>
        </p:nvSpPr>
        <p:spPr>
          <a:xfrm>
            <a:off x="4059184" y="63837394"/>
            <a:ext cx="3105348" cy="3360476"/>
          </a:xfrm>
          <a:prstGeom prst="rect">
            <a:avLst/>
          </a:prstGeom>
          <a:noFill/>
          <a:ln>
            <a:noFill/>
          </a:ln>
        </p:spPr>
        <p:txBody>
          <a:bodyPr anchorCtr="0" anchor="b" bIns="93275" lIns="186550" spcFirstLastPara="1" rIns="186550" wrap="square" tIns="93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4:notes"/>
          <p:cNvSpPr txBox="1"/>
          <p:nvPr>
            <p:ph idx="1" type="body"/>
          </p:nvPr>
        </p:nvSpPr>
        <p:spPr>
          <a:xfrm>
            <a:off x="716619" y="31924525"/>
            <a:ext cx="5732949" cy="30244288"/>
          </a:xfrm>
          <a:prstGeom prst="rect">
            <a:avLst/>
          </a:prstGeom>
        </p:spPr>
        <p:txBody>
          <a:bodyPr anchorCtr="0" anchor="t" bIns="93275" lIns="186550" spcFirstLastPara="1" rIns="186550" wrap="square" tIns="93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14:notes"/>
          <p:cNvSpPr/>
          <p:nvPr>
            <p:ph idx="2" type="sldImg"/>
          </p:nvPr>
        </p:nvSpPr>
        <p:spPr>
          <a:xfrm>
            <a:off x="-13220700" y="5037138"/>
            <a:ext cx="33607375" cy="2520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:notes"/>
          <p:cNvSpPr/>
          <p:nvPr>
            <p:ph idx="2" type="sldImg"/>
          </p:nvPr>
        </p:nvSpPr>
        <p:spPr>
          <a:xfrm>
            <a:off x="-13220700" y="5037138"/>
            <a:ext cx="33607375" cy="2520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8" name="Google Shape;508;p2:notes"/>
          <p:cNvSpPr txBox="1"/>
          <p:nvPr>
            <p:ph idx="1" type="body"/>
          </p:nvPr>
        </p:nvSpPr>
        <p:spPr>
          <a:xfrm>
            <a:off x="716619" y="31924525"/>
            <a:ext cx="5732949" cy="30244288"/>
          </a:xfrm>
          <a:prstGeom prst="rect">
            <a:avLst/>
          </a:prstGeom>
          <a:noFill/>
          <a:ln>
            <a:noFill/>
          </a:ln>
        </p:spPr>
        <p:txBody>
          <a:bodyPr anchorCtr="0" anchor="t" bIns="93275" lIns="186550" spcFirstLastPara="1" rIns="186550" wrap="square" tIns="93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Show </a:t>
            </a:r>
            <a:r>
              <a:rPr lang="en-US"/>
              <a:t>where</a:t>
            </a:r>
            <a:r>
              <a:rPr lang="en-US"/>
              <a:t> policy is on the web</a:t>
            </a:r>
            <a:endParaRPr/>
          </a:p>
        </p:txBody>
      </p:sp>
      <p:sp>
        <p:nvSpPr>
          <p:cNvPr id="509" name="Google Shape;509;p2:notes"/>
          <p:cNvSpPr txBox="1"/>
          <p:nvPr>
            <p:ph idx="12" type="sldNum"/>
          </p:nvPr>
        </p:nvSpPr>
        <p:spPr>
          <a:xfrm>
            <a:off x="4059184" y="63837394"/>
            <a:ext cx="3105348" cy="3360476"/>
          </a:xfrm>
          <a:prstGeom prst="rect">
            <a:avLst/>
          </a:prstGeom>
          <a:noFill/>
          <a:ln>
            <a:noFill/>
          </a:ln>
        </p:spPr>
        <p:txBody>
          <a:bodyPr anchorCtr="0" anchor="b" bIns="93275" lIns="186550" spcFirstLastPara="1" rIns="186550" wrap="square" tIns="93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:notes"/>
          <p:cNvSpPr txBox="1"/>
          <p:nvPr>
            <p:ph idx="1" type="body"/>
          </p:nvPr>
        </p:nvSpPr>
        <p:spPr>
          <a:xfrm>
            <a:off x="716619" y="31924525"/>
            <a:ext cx="5732949" cy="30244288"/>
          </a:xfrm>
          <a:prstGeom prst="rect">
            <a:avLst/>
          </a:prstGeom>
        </p:spPr>
        <p:txBody>
          <a:bodyPr anchorCtr="0" anchor="t" bIns="93275" lIns="186550" spcFirstLastPara="1" rIns="186550" wrap="square" tIns="93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3:notes"/>
          <p:cNvSpPr/>
          <p:nvPr>
            <p:ph idx="2" type="sldImg"/>
          </p:nvPr>
        </p:nvSpPr>
        <p:spPr>
          <a:xfrm>
            <a:off x="-13220700" y="5037138"/>
            <a:ext cx="33607375" cy="2520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:notes"/>
          <p:cNvSpPr/>
          <p:nvPr>
            <p:ph idx="2" type="sldImg"/>
          </p:nvPr>
        </p:nvSpPr>
        <p:spPr>
          <a:xfrm>
            <a:off x="-13220700" y="5037138"/>
            <a:ext cx="33607375" cy="2520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p4:notes"/>
          <p:cNvSpPr txBox="1"/>
          <p:nvPr>
            <p:ph idx="1" type="body"/>
          </p:nvPr>
        </p:nvSpPr>
        <p:spPr>
          <a:xfrm>
            <a:off x="716619" y="31924525"/>
            <a:ext cx="5732949" cy="30244288"/>
          </a:xfrm>
          <a:prstGeom prst="rect">
            <a:avLst/>
          </a:prstGeom>
          <a:noFill/>
          <a:ln>
            <a:noFill/>
          </a:ln>
        </p:spPr>
        <p:txBody>
          <a:bodyPr anchorCtr="0" anchor="t" bIns="93275" lIns="186550" spcFirstLastPara="1" rIns="186550" wrap="square" tIns="93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4:notes"/>
          <p:cNvSpPr txBox="1"/>
          <p:nvPr>
            <p:ph idx="12" type="sldNum"/>
          </p:nvPr>
        </p:nvSpPr>
        <p:spPr>
          <a:xfrm>
            <a:off x="4059184" y="63837394"/>
            <a:ext cx="3105348" cy="3360476"/>
          </a:xfrm>
          <a:prstGeom prst="rect">
            <a:avLst/>
          </a:prstGeom>
          <a:noFill/>
          <a:ln>
            <a:noFill/>
          </a:ln>
        </p:spPr>
        <p:txBody>
          <a:bodyPr anchorCtr="0" anchor="b" bIns="93275" lIns="186550" spcFirstLastPara="1" rIns="186550" wrap="square" tIns="93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:notes"/>
          <p:cNvSpPr txBox="1"/>
          <p:nvPr>
            <p:ph idx="1" type="body"/>
          </p:nvPr>
        </p:nvSpPr>
        <p:spPr>
          <a:xfrm>
            <a:off x="716619" y="31924525"/>
            <a:ext cx="5732949" cy="30244288"/>
          </a:xfrm>
          <a:prstGeom prst="rect">
            <a:avLst/>
          </a:prstGeom>
        </p:spPr>
        <p:txBody>
          <a:bodyPr anchorCtr="0" anchor="t" bIns="93275" lIns="186550" spcFirstLastPara="1" rIns="186550" wrap="square" tIns="93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5:notes"/>
          <p:cNvSpPr/>
          <p:nvPr>
            <p:ph idx="2" type="sldImg"/>
          </p:nvPr>
        </p:nvSpPr>
        <p:spPr>
          <a:xfrm>
            <a:off x="-13220700" y="5037138"/>
            <a:ext cx="33607375" cy="2520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:notes"/>
          <p:cNvSpPr txBox="1"/>
          <p:nvPr>
            <p:ph idx="1" type="body"/>
          </p:nvPr>
        </p:nvSpPr>
        <p:spPr>
          <a:xfrm>
            <a:off x="716619" y="31924525"/>
            <a:ext cx="5732949" cy="30244288"/>
          </a:xfrm>
          <a:prstGeom prst="rect">
            <a:avLst/>
          </a:prstGeom>
        </p:spPr>
        <p:txBody>
          <a:bodyPr anchorCtr="0" anchor="t" bIns="93275" lIns="186550" spcFirstLastPara="1" rIns="186550" wrap="square" tIns="93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6:notes"/>
          <p:cNvSpPr/>
          <p:nvPr>
            <p:ph idx="2" type="sldImg"/>
          </p:nvPr>
        </p:nvSpPr>
        <p:spPr>
          <a:xfrm>
            <a:off x="-13220700" y="5037138"/>
            <a:ext cx="33607375" cy="2520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:notes"/>
          <p:cNvSpPr txBox="1"/>
          <p:nvPr>
            <p:ph idx="1" type="body"/>
          </p:nvPr>
        </p:nvSpPr>
        <p:spPr>
          <a:xfrm>
            <a:off x="716619" y="31924525"/>
            <a:ext cx="5732949" cy="30244288"/>
          </a:xfrm>
          <a:prstGeom prst="rect">
            <a:avLst/>
          </a:prstGeom>
        </p:spPr>
        <p:txBody>
          <a:bodyPr anchorCtr="0" anchor="t" bIns="93275" lIns="186550" spcFirstLastPara="1" rIns="186550" wrap="square" tIns="93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7:notes"/>
          <p:cNvSpPr/>
          <p:nvPr>
            <p:ph idx="2" type="sldImg"/>
          </p:nvPr>
        </p:nvSpPr>
        <p:spPr>
          <a:xfrm>
            <a:off x="-13220700" y="5037138"/>
            <a:ext cx="33607375" cy="2520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:notes"/>
          <p:cNvSpPr txBox="1"/>
          <p:nvPr>
            <p:ph idx="1" type="body"/>
          </p:nvPr>
        </p:nvSpPr>
        <p:spPr>
          <a:xfrm>
            <a:off x="716619" y="31924525"/>
            <a:ext cx="5732949" cy="30244288"/>
          </a:xfrm>
          <a:prstGeom prst="rect">
            <a:avLst/>
          </a:prstGeom>
        </p:spPr>
        <p:txBody>
          <a:bodyPr anchorCtr="0" anchor="t" bIns="93275" lIns="186550" spcFirstLastPara="1" rIns="186550" wrap="square" tIns="93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8:notes"/>
          <p:cNvSpPr/>
          <p:nvPr>
            <p:ph idx="2" type="sldImg"/>
          </p:nvPr>
        </p:nvSpPr>
        <p:spPr>
          <a:xfrm>
            <a:off x="-13220700" y="5037138"/>
            <a:ext cx="33607375" cy="2520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9:notes"/>
          <p:cNvSpPr/>
          <p:nvPr>
            <p:ph idx="2" type="sldImg"/>
          </p:nvPr>
        </p:nvSpPr>
        <p:spPr>
          <a:xfrm>
            <a:off x="-13220700" y="5037138"/>
            <a:ext cx="33607375" cy="2520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9:notes"/>
          <p:cNvSpPr txBox="1"/>
          <p:nvPr>
            <p:ph idx="1" type="body"/>
          </p:nvPr>
        </p:nvSpPr>
        <p:spPr>
          <a:xfrm>
            <a:off x="716619" y="31924525"/>
            <a:ext cx="5732949" cy="30244288"/>
          </a:xfrm>
          <a:prstGeom prst="rect">
            <a:avLst/>
          </a:prstGeom>
          <a:noFill/>
          <a:ln>
            <a:noFill/>
          </a:ln>
        </p:spPr>
        <p:txBody>
          <a:bodyPr anchorCtr="0" anchor="t" bIns="93275" lIns="186550" spcFirstLastPara="1" rIns="186550" wrap="square" tIns="93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9:notes"/>
          <p:cNvSpPr txBox="1"/>
          <p:nvPr>
            <p:ph idx="12" type="sldNum"/>
          </p:nvPr>
        </p:nvSpPr>
        <p:spPr>
          <a:xfrm>
            <a:off x="4059184" y="63837394"/>
            <a:ext cx="3105348" cy="3360476"/>
          </a:xfrm>
          <a:prstGeom prst="rect">
            <a:avLst/>
          </a:prstGeom>
          <a:noFill/>
          <a:ln>
            <a:noFill/>
          </a:ln>
        </p:spPr>
        <p:txBody>
          <a:bodyPr anchorCtr="0" anchor="b" bIns="93275" lIns="186550" spcFirstLastPara="1" rIns="186550" wrap="square" tIns="93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white)">
  <p:cSld name="Totally Blank (white)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tacked content">
  <p:cSld name="2 stacked conten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0" name="Google Shape;80;p11"/>
          <p:cNvSpPr txBox="1"/>
          <p:nvPr>
            <p:ph idx="2" type="body"/>
          </p:nvPr>
        </p:nvSpPr>
        <p:spPr>
          <a:xfrm>
            <a:off x="457200" y="3733801"/>
            <a:ext cx="8229600" cy="2392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81" name="Google Shape;8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1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with Titles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1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0" name="Google Shape;90;p1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1" name="Google Shape;91;p1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acked content with Titles">
  <p:cSld name="Two stacked content with Title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57200" y="2209790"/>
            <a:ext cx="8229600" cy="1600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1" name="Google Shape;101;p13"/>
          <p:cNvSpPr txBox="1"/>
          <p:nvPr>
            <p:ph idx="3" type="body"/>
          </p:nvPr>
        </p:nvSpPr>
        <p:spPr>
          <a:xfrm>
            <a:off x="457200" y="3968769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13"/>
          <p:cNvSpPr txBox="1"/>
          <p:nvPr>
            <p:ph idx="4" type="body"/>
          </p:nvPr>
        </p:nvSpPr>
        <p:spPr>
          <a:xfrm>
            <a:off x="455613" y="4654560"/>
            <a:ext cx="8231187" cy="163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103" name="Google Shape;10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3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1" type="body"/>
          </p:nvPr>
        </p:nvSpPr>
        <p:spPr>
          <a:xfrm>
            <a:off x="3575050" y="1435100"/>
            <a:ext cx="5111750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1" name="Google Shape;111;p1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112" name="Google Shape;1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rgbClr val="260053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1" sz="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1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4C4C51"/>
              </a:buClr>
              <a:buSzPts val="1400"/>
              <a:buNone/>
              <a:defRPr sz="1400">
                <a:solidFill>
                  <a:srgbClr val="4C4C51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zed content and logos">
  <p:cSld name="Sized content and logos">
    <p:bg>
      <p:bgPr>
        <a:solidFill>
          <a:schemeClr val="lt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gray)">
  <p:cSld name="Fullscreen Content w/logos (gray)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17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/>
          <p:nvPr>
            <p:ph idx="1" type="body"/>
          </p:nvPr>
        </p:nvSpPr>
        <p:spPr>
          <a:xfrm>
            <a:off x="128588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white)">
  <p:cSld name="Fullscreen Content w/logos (white)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8"/>
          <p:cNvSpPr txBox="1"/>
          <p:nvPr>
            <p:ph idx="1" type="body"/>
          </p:nvPr>
        </p:nvSpPr>
        <p:spPr>
          <a:xfrm>
            <a:off x="128588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Only (white)">
  <p:cSld name="Fullscreen Content Only (white)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128588" y="152399"/>
            <a:ext cx="8863012" cy="65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gray">
  <p:cSld name="Title on gra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gos" type="titleOnly">
  <p:cSld name="TITLE_ONL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gray)">
  <p:cSld name="Totally Blank (gray)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 rot="5400000">
            <a:off x="579437" y="228601"/>
            <a:ext cx="5851525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4" name="Google Shape;16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24389" y="192254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>
            <p:ph idx="12" type="sldNum"/>
          </p:nvPr>
        </p:nvSpPr>
        <p:spPr>
          <a:xfrm rot="5400000">
            <a:off x="113797" y="220663"/>
            <a:ext cx="381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23"/>
          <p:cNvSpPr/>
          <p:nvPr/>
        </p:nvSpPr>
        <p:spPr>
          <a:xfrm rot="5400000">
            <a:off x="64725" y="6214780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chemeClr val="accent4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671757" y="2819400"/>
            <a:ext cx="6972300" cy="1716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b="0" i="0" sz="5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9" y="1245348"/>
            <a:ext cx="2425295" cy="162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gleBackground_gold_RGB.png" id="171" name="Google Shape;171;p24"/>
          <p:cNvPicPr preferRelativeResize="0"/>
          <p:nvPr/>
        </p:nvPicPr>
        <p:blipFill rotWithShape="1">
          <a:blip r:embed="rId3">
            <a:alphaModFix/>
          </a:blip>
          <a:srcRect b="93348" l="21047" r="20731" t="2275"/>
          <a:stretch/>
        </p:blipFill>
        <p:spPr>
          <a:xfrm>
            <a:off x="-71553" y="-203201"/>
            <a:ext cx="9342553" cy="529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RGB.png" id="172" name="Google Shape;17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2450" y="5959686"/>
            <a:ext cx="971550" cy="65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4857" y="6153860"/>
            <a:ext cx="1681568" cy="46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lip Art" type="txAndClipArt">
  <p:cSld name="TEXT_AND_CLIPAR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457200" y="277814"/>
            <a:ext cx="8229601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457200" y="1600201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25"/>
          <p:cNvSpPr/>
          <p:nvPr>
            <p:ph idx="2" type="clipArt"/>
          </p:nvPr>
        </p:nvSpPr>
        <p:spPr>
          <a:xfrm>
            <a:off x="4648200" y="1600201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25"/>
          <p:cNvSpPr txBox="1"/>
          <p:nvPr>
            <p:ph idx="10" type="dt"/>
          </p:nvPr>
        </p:nvSpPr>
        <p:spPr>
          <a:xfrm>
            <a:off x="7010400" y="1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25"/>
          <p:cNvSpPr txBox="1"/>
          <p:nvPr>
            <p:ph idx="11" type="ftr"/>
          </p:nvPr>
        </p:nvSpPr>
        <p:spPr>
          <a:xfrm>
            <a:off x="4953000" y="6400800"/>
            <a:ext cx="2895600" cy="21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25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2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" name="Google Shape;18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7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" type="twoObj">
  <p:cSld name="TWO_OBJECTS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96" name="Google Shape;196;p2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197" name="Google Shape;19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28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gos" type="titleOnly">
  <p:cSld name="TITLE_ONLY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04" name="Google Shape;20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9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29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/>
          <p:nvPr/>
        </p:nvSpPr>
        <p:spPr>
          <a:xfrm>
            <a:off x="6477000" y="219722"/>
            <a:ext cx="2438400" cy="6409677"/>
          </a:xfrm>
          <a:custGeom>
            <a:rect b="b" l="l" r="r" t="t"/>
            <a:pathLst>
              <a:path extrusionOk="0" h="6409677" w="2438400">
                <a:moveTo>
                  <a:pt x="1544714" y="0"/>
                </a:moveTo>
                <a:lnTo>
                  <a:pt x="2438400" y="8877"/>
                </a:lnTo>
                <a:lnTo>
                  <a:pt x="2438400" y="6409677"/>
                </a:lnTo>
                <a:lnTo>
                  <a:pt x="0" y="6409677"/>
                </a:lnTo>
                <a:lnTo>
                  <a:pt x="1544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0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1" name="Google Shape;21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1399" y="4951476"/>
            <a:ext cx="1600201" cy="1077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content">
  <p:cSld name="Title, subtitle, content">
    <p:bg>
      <p:bgPr>
        <a:solidFill>
          <a:schemeClr val="lt2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1"/>
          <p:cNvSpPr txBox="1"/>
          <p:nvPr>
            <p:ph type="title"/>
          </p:nvPr>
        </p:nvSpPr>
        <p:spPr>
          <a:xfrm>
            <a:off x="457200" y="274637"/>
            <a:ext cx="8229600" cy="1173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1"/>
          <p:cNvSpPr txBox="1"/>
          <p:nvPr>
            <p:ph idx="1" type="body"/>
          </p:nvPr>
        </p:nvSpPr>
        <p:spPr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6" name="Google Shape;21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1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1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p31"/>
          <p:cNvSpPr txBox="1"/>
          <p:nvPr>
            <p:ph idx="2" type="body"/>
          </p:nvPr>
        </p:nvSpPr>
        <p:spPr>
          <a:xfrm>
            <a:off x="457200" y="14478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6477000" y="219722"/>
            <a:ext cx="2438400" cy="6409677"/>
          </a:xfrm>
          <a:custGeom>
            <a:rect b="b" l="l" r="r" t="t"/>
            <a:pathLst>
              <a:path extrusionOk="0" h="6409677" w="2438400">
                <a:moveTo>
                  <a:pt x="1544714" y="0"/>
                </a:moveTo>
                <a:lnTo>
                  <a:pt x="2438400" y="8877"/>
                </a:lnTo>
                <a:lnTo>
                  <a:pt x="2438400" y="6409677"/>
                </a:lnTo>
                <a:lnTo>
                  <a:pt x="0" y="6409677"/>
                </a:lnTo>
                <a:lnTo>
                  <a:pt x="1544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722313" y="3289300"/>
            <a:ext cx="5830887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1" sz="4400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722313" y="4660900"/>
            <a:ext cx="5297487" cy="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4C4C51"/>
              </a:buClr>
              <a:buSzPts val="2400"/>
              <a:buNone/>
              <a:defRPr sz="2400">
                <a:solidFill>
                  <a:srgbClr val="4C4C5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 sz="1800">
                <a:solidFill>
                  <a:srgbClr val="898989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85800" y="5638800"/>
            <a:ext cx="27432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C4C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1399" y="4951476"/>
            <a:ext cx="1600201" cy="1077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055" y="381000"/>
            <a:ext cx="2141737" cy="585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Title">
  <p:cSld name="Content with Title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2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25" name="Google Shape;225;p32"/>
          <p:cNvSpPr txBox="1"/>
          <p:nvPr>
            <p:ph idx="2" type="body"/>
          </p:nvPr>
        </p:nvSpPr>
        <p:spPr>
          <a:xfrm>
            <a:off x="457200" y="2174875"/>
            <a:ext cx="822960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226" name="Google Shape;22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32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tructors and Thank you">
  <p:cSld name="Instructors and Thank you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3"/>
          <p:cNvSpPr txBox="1"/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3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4" name="Google Shape;23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3"/>
          <p:cNvSpPr txBox="1"/>
          <p:nvPr>
            <p:ph idx="1" type="body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y Section Header">
  <p:cSld name="Gray Section Header">
    <p:bg>
      <p:bgPr>
        <a:solidFill>
          <a:srgbClr val="C4C4C4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/>
          <p:nvPr/>
        </p:nvSpPr>
        <p:spPr>
          <a:xfrm>
            <a:off x="0" y="2438400"/>
            <a:ext cx="8382000" cy="1524000"/>
          </a:xfrm>
          <a:custGeom>
            <a:rect b="b" l="l" r="r" t="t"/>
            <a:pathLst>
              <a:path extrusionOk="0" h="1676400" w="784860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4"/>
          <p:cNvSpPr txBox="1"/>
          <p:nvPr>
            <p:ph idx="1" type="subTitle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rgbClr val="2A2A2D"/>
              </a:buClr>
              <a:buSzPts val="2800"/>
              <a:buNone/>
              <a:defRPr sz="2800">
                <a:solidFill>
                  <a:srgbClr val="2A2A2D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  <a:defRPr>
                <a:solidFill>
                  <a:srgbClr val="898989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>
                <a:solidFill>
                  <a:srgbClr val="898989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241" name="Google Shape;241;p34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p34"/>
          <p:cNvSpPr txBox="1"/>
          <p:nvPr>
            <p:ph type="title"/>
          </p:nvPr>
        </p:nvSpPr>
        <p:spPr>
          <a:xfrm>
            <a:off x="228600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 Black"/>
              <a:buNone/>
              <a:defRPr b="1" sz="5400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tacked content">
  <p:cSld name="2 stacked conten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35"/>
          <p:cNvSpPr txBox="1"/>
          <p:nvPr>
            <p:ph idx="1" type="body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7" name="Google Shape;247;p35"/>
          <p:cNvSpPr txBox="1"/>
          <p:nvPr>
            <p:ph idx="2" type="body"/>
          </p:nvPr>
        </p:nvSpPr>
        <p:spPr>
          <a:xfrm>
            <a:off x="457200" y="3733801"/>
            <a:ext cx="8229600" cy="2392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248" name="Google Shape;24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5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1" name="Google Shape;251;p35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with Titles" type="twoTxTwoObj">
  <p:cSld name="TWO_OBJECTS_WITH_TEXT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3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6" name="Google Shape;256;p3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57" name="Google Shape;257;p3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8" name="Google Shape;258;p3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259" name="Google Shape;25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6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2" name="Google Shape;262;p36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acked content with Titles">
  <p:cSld name="Two stacked content with Titles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37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7" name="Google Shape;267;p37"/>
          <p:cNvSpPr txBox="1"/>
          <p:nvPr>
            <p:ph idx="2" type="body"/>
          </p:nvPr>
        </p:nvSpPr>
        <p:spPr>
          <a:xfrm>
            <a:off x="457200" y="2209790"/>
            <a:ext cx="8229600" cy="1600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68" name="Google Shape;268;p37"/>
          <p:cNvSpPr txBox="1"/>
          <p:nvPr>
            <p:ph idx="3" type="body"/>
          </p:nvPr>
        </p:nvSpPr>
        <p:spPr>
          <a:xfrm>
            <a:off x="457200" y="3968769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9" name="Google Shape;269;p37"/>
          <p:cNvSpPr txBox="1"/>
          <p:nvPr>
            <p:ph idx="4" type="body"/>
          </p:nvPr>
        </p:nvSpPr>
        <p:spPr>
          <a:xfrm>
            <a:off x="455613" y="4654560"/>
            <a:ext cx="8231187" cy="163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270" name="Google Shape;270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7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" name="Google Shape;273;p37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38"/>
          <p:cNvSpPr txBox="1"/>
          <p:nvPr>
            <p:ph idx="1" type="body"/>
          </p:nvPr>
        </p:nvSpPr>
        <p:spPr>
          <a:xfrm>
            <a:off x="3575050" y="1435100"/>
            <a:ext cx="5111750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78" name="Google Shape;278;p3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279" name="Google Shape;279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8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2" name="Google Shape;282;p38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rgbClr val="260053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1" sz="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3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3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4C4C51"/>
              </a:buClr>
              <a:buSzPts val="1400"/>
              <a:buNone/>
              <a:defRPr sz="1400">
                <a:solidFill>
                  <a:srgbClr val="4C4C51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288" name="Google Shape;288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9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1" name="Google Shape;291;p39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zed content and logos">
  <p:cSld name="Sized content and logos">
    <p:bg>
      <p:bgPr>
        <a:solidFill>
          <a:schemeClr val="lt2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95" name="Google Shape;29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0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0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gray">
  <p:cSld name="Title on gray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gray)">
  <p:cSld name="Fullscreen Content w/logos (gray)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2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2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7" name="Google Shape;307;p42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2"/>
          <p:cNvSpPr txBox="1"/>
          <p:nvPr>
            <p:ph idx="1" type="body"/>
          </p:nvPr>
        </p:nvSpPr>
        <p:spPr>
          <a:xfrm>
            <a:off x="128588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white)">
  <p:cSld name="Fullscreen Content w/logos (white)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3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3" name="Google Shape;313;p43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43"/>
          <p:cNvSpPr txBox="1"/>
          <p:nvPr>
            <p:ph idx="1" type="body"/>
          </p:nvPr>
        </p:nvSpPr>
        <p:spPr>
          <a:xfrm>
            <a:off x="128588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Only (white)">
  <p:cSld name="Fullscreen Content Only (white)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 txBox="1"/>
          <p:nvPr>
            <p:ph idx="1" type="body"/>
          </p:nvPr>
        </p:nvSpPr>
        <p:spPr>
          <a:xfrm>
            <a:off x="128588" y="152399"/>
            <a:ext cx="8863012" cy="65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gray)">
  <p:cSld name="Totally Blank (gray)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white)">
  <p:cSld name="Totally Blank (white)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7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47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24" name="Google Shape;32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7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7" name="Google Shape;327;p47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8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48"/>
          <p:cNvSpPr txBox="1"/>
          <p:nvPr>
            <p:ph idx="1" type="body"/>
          </p:nvPr>
        </p:nvSpPr>
        <p:spPr>
          <a:xfrm rot="5400000">
            <a:off x="579437" y="228601"/>
            <a:ext cx="5851525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32" name="Google Shape;33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24389" y="192254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8"/>
          <p:cNvSpPr txBox="1"/>
          <p:nvPr>
            <p:ph idx="12" type="sldNum"/>
          </p:nvPr>
        </p:nvSpPr>
        <p:spPr>
          <a:xfrm rot="5400000">
            <a:off x="113797" y="220663"/>
            <a:ext cx="381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5" name="Google Shape;335;p48"/>
          <p:cNvSpPr/>
          <p:nvPr/>
        </p:nvSpPr>
        <p:spPr>
          <a:xfrm rot="5400000">
            <a:off x="64725" y="6214780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9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49"/>
          <p:cNvSpPr txBox="1"/>
          <p:nvPr>
            <p:ph idx="11" type="ftr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p49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secHead">
  <p:cSld name="SECTION_HEADER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1"/>
          <p:cNvSpPr/>
          <p:nvPr/>
        </p:nvSpPr>
        <p:spPr>
          <a:xfrm>
            <a:off x="6477000" y="219724"/>
            <a:ext cx="2438400" cy="6409677"/>
          </a:xfrm>
          <a:custGeom>
            <a:rect b="b" l="l" r="r" t="t"/>
            <a:pathLst>
              <a:path extrusionOk="0" h="6409677" w="2438400">
                <a:moveTo>
                  <a:pt x="1544714" y="0"/>
                </a:moveTo>
                <a:lnTo>
                  <a:pt x="2438400" y="8877"/>
                </a:lnTo>
                <a:lnTo>
                  <a:pt x="2438400" y="6409677"/>
                </a:lnTo>
                <a:lnTo>
                  <a:pt x="0" y="6409677"/>
                </a:lnTo>
                <a:lnTo>
                  <a:pt x="1544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51"/>
          <p:cNvSpPr txBox="1"/>
          <p:nvPr>
            <p:ph type="title"/>
          </p:nvPr>
        </p:nvSpPr>
        <p:spPr>
          <a:xfrm>
            <a:off x="722314" y="3289301"/>
            <a:ext cx="5830887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 Black"/>
              <a:buNone/>
              <a:defRPr b="1" sz="3300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51"/>
          <p:cNvSpPr txBox="1"/>
          <p:nvPr>
            <p:ph idx="1" type="body"/>
          </p:nvPr>
        </p:nvSpPr>
        <p:spPr>
          <a:xfrm>
            <a:off x="722314" y="4660900"/>
            <a:ext cx="5297487" cy="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rgbClr val="4C4C51"/>
              </a:buClr>
              <a:buSzPts val="1800"/>
              <a:buNone/>
              <a:defRPr sz="1800">
                <a:solidFill>
                  <a:srgbClr val="4C4C51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98989"/>
              </a:buClr>
              <a:buSzPts val="1350"/>
              <a:buNone/>
              <a:defRPr sz="1350">
                <a:solidFill>
                  <a:srgbClr val="898989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348" name="Google Shape;348;p51"/>
          <p:cNvSpPr txBox="1"/>
          <p:nvPr>
            <p:ph idx="10" type="dt"/>
          </p:nvPr>
        </p:nvSpPr>
        <p:spPr>
          <a:xfrm>
            <a:off x="685800" y="5638802"/>
            <a:ext cx="27432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4C4C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51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0" name="Google Shape;35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1400" y="4951478"/>
            <a:ext cx="1600201" cy="1077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663" y="838202"/>
            <a:ext cx="2141737" cy="585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2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2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52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56" name="Google Shape;35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2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52"/>
          <p:cNvSpPr txBox="1"/>
          <p:nvPr>
            <p:ph idx="12" type="sldNum"/>
          </p:nvPr>
        </p:nvSpPr>
        <p:spPr>
          <a:xfrm>
            <a:off x="93215" y="6427436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content">
  <p:cSld name="Title, subtitle, conte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7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content">
  <p:cSld name="Title, subtitle, content">
    <p:bg>
      <p:bgPr>
        <a:solidFill>
          <a:schemeClr val="lt2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3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53"/>
          <p:cNvSpPr txBox="1"/>
          <p:nvPr>
            <p:ph type="title"/>
          </p:nvPr>
        </p:nvSpPr>
        <p:spPr>
          <a:xfrm>
            <a:off x="457200" y="274639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53"/>
          <p:cNvSpPr txBox="1"/>
          <p:nvPr>
            <p:ph idx="1" type="body"/>
          </p:nvPr>
        </p:nvSpPr>
        <p:spPr>
          <a:xfrm>
            <a:off x="457200" y="1981202"/>
            <a:ext cx="82296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3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53"/>
          <p:cNvSpPr txBox="1"/>
          <p:nvPr>
            <p:ph idx="12" type="sldNum"/>
          </p:nvPr>
        </p:nvSpPr>
        <p:spPr>
          <a:xfrm>
            <a:off x="93215" y="6427436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8" name="Google Shape;368;p53"/>
          <p:cNvSpPr txBox="1"/>
          <p:nvPr>
            <p:ph idx="2" type="body"/>
          </p:nvPr>
        </p:nvSpPr>
        <p:spPr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Title">
  <p:cSld name="Content with Title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4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54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73" name="Google Shape;373;p54"/>
          <p:cNvSpPr txBox="1"/>
          <p:nvPr>
            <p:ph idx="2" type="body"/>
          </p:nvPr>
        </p:nvSpPr>
        <p:spPr>
          <a:xfrm>
            <a:off x="457200" y="2174875"/>
            <a:ext cx="822960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pic>
        <p:nvPicPr>
          <p:cNvPr id="374" name="Google Shape;37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4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7" name="Google Shape;377;p54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tructors and Thank you">
  <p:cSld name="Instructors and Thank you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5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5"/>
          <p:cNvSpPr txBox="1"/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55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2" name="Google Shape;38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5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55"/>
          <p:cNvSpPr txBox="1"/>
          <p:nvPr>
            <p:ph idx="1" type="body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y Section Header">
  <p:cSld name="Gray Section Header">
    <p:bg>
      <p:bgPr>
        <a:solidFill>
          <a:srgbClr val="C4C4C4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6"/>
          <p:cNvSpPr/>
          <p:nvPr/>
        </p:nvSpPr>
        <p:spPr>
          <a:xfrm>
            <a:off x="0" y="2438400"/>
            <a:ext cx="8382000" cy="1524000"/>
          </a:xfrm>
          <a:custGeom>
            <a:rect b="b" l="l" r="r" t="t"/>
            <a:pathLst>
              <a:path extrusionOk="0" h="1676400" w="784860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6"/>
          <p:cNvSpPr txBox="1"/>
          <p:nvPr>
            <p:ph idx="1" type="subTitle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Clr>
                <a:srgbClr val="2A2A2D"/>
              </a:buClr>
              <a:buSzPts val="2100"/>
              <a:buNone/>
              <a:defRPr sz="2100">
                <a:solidFill>
                  <a:srgbClr val="2A2A2D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98989"/>
              </a:buClr>
              <a:buSzPts val="2100"/>
              <a:buNone/>
              <a:defRPr>
                <a:solidFill>
                  <a:srgbClr val="898989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>
                <a:solidFill>
                  <a:srgbClr val="898989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389" name="Google Shape;389;p56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0" name="Google Shape;390;p56"/>
          <p:cNvSpPr txBox="1"/>
          <p:nvPr>
            <p:ph type="title"/>
          </p:nvPr>
        </p:nvSpPr>
        <p:spPr>
          <a:xfrm>
            <a:off x="228600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 Black"/>
              <a:buNone/>
              <a:defRPr b="1" sz="4050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" type="twoObj">
  <p:cSld name="TWO_OBJECTS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7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57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395" name="Google Shape;395;p57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pic>
        <p:nvPicPr>
          <p:cNvPr id="396" name="Google Shape;39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7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9" name="Google Shape;399;p57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tacked content">
  <p:cSld name="2 stacked content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58"/>
          <p:cNvSpPr txBox="1"/>
          <p:nvPr>
            <p:ph idx="1" type="body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404" name="Google Shape;404;p58"/>
          <p:cNvSpPr txBox="1"/>
          <p:nvPr>
            <p:ph idx="2" type="body"/>
          </p:nvPr>
        </p:nvSpPr>
        <p:spPr>
          <a:xfrm>
            <a:off x="457200" y="3733801"/>
            <a:ext cx="8229600" cy="2392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pic>
        <p:nvPicPr>
          <p:cNvPr id="405" name="Google Shape;405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8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8" name="Google Shape;408;p58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with Titles" type="twoTxTwoObj">
  <p:cSld name="TWO_OBJECTS_WITH_TEXT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9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5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3" name="Google Shape;413;p5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414" name="Google Shape;414;p59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5" name="Google Shape;415;p59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pic>
        <p:nvPicPr>
          <p:cNvPr id="416" name="Google Shape;41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9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9" name="Google Shape;419;p59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acked content with Titles">
  <p:cSld name="Two stacked content with Titles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0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60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4" name="Google Shape;424;p60"/>
          <p:cNvSpPr txBox="1"/>
          <p:nvPr>
            <p:ph idx="2" type="body"/>
          </p:nvPr>
        </p:nvSpPr>
        <p:spPr>
          <a:xfrm>
            <a:off x="457200" y="2209790"/>
            <a:ext cx="8229600" cy="1600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425" name="Google Shape;425;p60"/>
          <p:cNvSpPr txBox="1"/>
          <p:nvPr>
            <p:ph idx="3" type="body"/>
          </p:nvPr>
        </p:nvSpPr>
        <p:spPr>
          <a:xfrm>
            <a:off x="457200" y="3968769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6" name="Google Shape;426;p60"/>
          <p:cNvSpPr txBox="1"/>
          <p:nvPr>
            <p:ph idx="4" type="body"/>
          </p:nvPr>
        </p:nvSpPr>
        <p:spPr>
          <a:xfrm>
            <a:off x="455614" y="4654562"/>
            <a:ext cx="8231187" cy="163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pic>
        <p:nvPicPr>
          <p:cNvPr id="427" name="Google Shape;42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60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0" name="Google Shape;430;p60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1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61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61"/>
          <p:cNvSpPr txBox="1"/>
          <p:nvPr>
            <p:ph idx="1" type="body"/>
          </p:nvPr>
        </p:nvSpPr>
        <p:spPr>
          <a:xfrm>
            <a:off x="3575050" y="1435102"/>
            <a:ext cx="5111750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35" name="Google Shape;435;p61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pic>
        <p:nvPicPr>
          <p:cNvPr id="436" name="Google Shape;43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61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9" name="Google Shape;439;p61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2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6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rgbClr val="260053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  <a:defRPr b="1" sz="15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3" name="Google Shape;443;p6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4" name="Google Shape;444;p6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rgbClr val="4C4C51"/>
              </a:buClr>
              <a:buSzPts val="1050"/>
              <a:buNone/>
              <a:defRPr sz="1050">
                <a:solidFill>
                  <a:srgbClr val="4C4C51"/>
                </a:solidFill>
              </a:defRPr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pic>
        <p:nvPicPr>
          <p:cNvPr id="445" name="Google Shape;445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62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8" name="Google Shape;448;p62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Title">
  <p:cSld name="Content with 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457200" y="2174875"/>
            <a:ext cx="822960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50" name="Google Shape;5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zed content and logos">
  <p:cSld name="Sized content and logos">
    <p:bg>
      <p:bgPr>
        <a:solidFill>
          <a:schemeClr val="lt2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3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63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52" name="Google Shape;452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63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63"/>
          <p:cNvSpPr txBox="1"/>
          <p:nvPr>
            <p:ph idx="12" type="sldNum"/>
          </p:nvPr>
        </p:nvSpPr>
        <p:spPr>
          <a:xfrm>
            <a:off x="93215" y="6427436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gray)">
  <p:cSld name="Fullscreen Content w/logos (gray)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4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8" name="Google Shape;458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4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1" name="Google Shape;461;p64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4"/>
          <p:cNvSpPr txBox="1"/>
          <p:nvPr>
            <p:ph idx="1" type="body"/>
          </p:nvPr>
        </p:nvSpPr>
        <p:spPr>
          <a:xfrm>
            <a:off x="128589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white)">
  <p:cSld name="Fullscreen Content w/logos (white)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65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7" name="Google Shape;467;p65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65"/>
          <p:cNvSpPr txBox="1"/>
          <p:nvPr>
            <p:ph idx="1" type="body"/>
          </p:nvPr>
        </p:nvSpPr>
        <p:spPr>
          <a:xfrm>
            <a:off x="128589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Only (white)">
  <p:cSld name="Fullscreen Content Only (white)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6"/>
          <p:cNvSpPr txBox="1"/>
          <p:nvPr>
            <p:ph idx="1" type="body"/>
          </p:nvPr>
        </p:nvSpPr>
        <p:spPr>
          <a:xfrm>
            <a:off x="128589" y="152401"/>
            <a:ext cx="8863012" cy="65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gos" type="titleOnly">
  <p:cSld name="TITLE_ONLY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7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74" name="Google Shape;474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67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7" name="Google Shape;477;p67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gray">
  <p:cSld name="Title on gray"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8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gray)">
  <p:cSld name="Totally Blank (gray)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9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white)">
  <p:cSld name="Totally Blank (white)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1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7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7" name="Google Shape;487;p71"/>
          <p:cNvSpPr txBox="1"/>
          <p:nvPr>
            <p:ph idx="1" type="body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88" name="Google Shape;488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71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1" name="Google Shape;491;p71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2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72"/>
          <p:cNvSpPr txBox="1"/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5" name="Google Shape;495;p72"/>
          <p:cNvSpPr txBox="1"/>
          <p:nvPr>
            <p:ph idx="1" type="body"/>
          </p:nvPr>
        </p:nvSpPr>
        <p:spPr>
          <a:xfrm rot="5400000">
            <a:off x="579437" y="228603"/>
            <a:ext cx="5851525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96" name="Google Shape;496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24390" y="192255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72"/>
          <p:cNvSpPr txBox="1"/>
          <p:nvPr>
            <p:ph idx="12" type="sldNum"/>
          </p:nvPr>
        </p:nvSpPr>
        <p:spPr>
          <a:xfrm rot="5400000">
            <a:off x="113797" y="220665"/>
            <a:ext cx="381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9" name="Google Shape;499;p72"/>
          <p:cNvSpPr/>
          <p:nvPr/>
        </p:nvSpPr>
        <p:spPr>
          <a:xfrm rot="5400000">
            <a:off x="64725" y="6214782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tructors and Thank you">
  <p:cSld name="Instructors and Thank you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8"/>
          <p:cNvSpPr txBox="1"/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y Section Header">
  <p:cSld name="Gray Section Header">
    <p:bg>
      <p:bgPr>
        <a:solidFill>
          <a:srgbClr val="C4C4C4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2438400"/>
            <a:ext cx="8382000" cy="1524000"/>
          </a:xfrm>
          <a:custGeom>
            <a:rect b="b" l="l" r="r" t="t"/>
            <a:pathLst>
              <a:path extrusionOk="0" h="1676400" w="784860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9"/>
          <p:cNvSpPr txBox="1"/>
          <p:nvPr>
            <p:ph idx="1" type="subTitle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rgbClr val="2A2A2D"/>
              </a:buClr>
              <a:buSzPts val="2800"/>
              <a:buNone/>
              <a:defRPr sz="2800">
                <a:solidFill>
                  <a:srgbClr val="2A2A2D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  <a:defRPr>
                <a:solidFill>
                  <a:srgbClr val="898989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>
                <a:solidFill>
                  <a:srgbClr val="898989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type="title"/>
          </p:nvPr>
        </p:nvSpPr>
        <p:spPr>
          <a:xfrm>
            <a:off x="228600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 Black"/>
              <a:buNone/>
              <a:defRPr b="1" sz="5400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1" name="Google Shape;71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45.xml"/><Relationship Id="rId24" Type="http://schemas.openxmlformats.org/officeDocument/2006/relationships/theme" Target="../theme/theme4.xml"/><Relationship Id="rId23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2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68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3" name="Google Shape;183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26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1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2" name="Google Shape;342;p50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3" name="Google Shape;343;p50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hyperlink" Target="mailto:andra2@uw.edu" TargetMode="External"/><Relationship Id="rId5" Type="http://schemas.openxmlformats.org/officeDocument/2006/relationships/hyperlink" Target="mailto:gcafco@uw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gcafco@uw.edu" TargetMode="External"/><Relationship Id="rId4" Type="http://schemas.openxmlformats.org/officeDocument/2006/relationships/hyperlink" Target="mailto:ospsubs@uw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finance.uw.edu/pafc/restrictions-telecommunications-equipment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sam.gov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0" y="5181600"/>
            <a:ext cx="1797142" cy="1339919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73"/>
          <p:cNvSpPr/>
          <p:nvPr/>
        </p:nvSpPr>
        <p:spPr>
          <a:xfrm>
            <a:off x="838200" y="838200"/>
            <a:ext cx="6324600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Restrictions on Purchases of Telecommunications Equipment and Services on Federal Awards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MRAM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 2021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Andra Sawyer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Award Fiscal Compliance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andra2@uw.edu</a:t>
            </a:r>
            <a:endParaRPr b="1" sz="20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gcafco@uw.edu</a:t>
            </a:r>
            <a:endParaRPr b="1" sz="20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Subawards</a:t>
            </a:r>
            <a:endParaRPr/>
          </a:p>
        </p:txBody>
      </p:sp>
      <p:sp>
        <p:nvSpPr>
          <p:cNvPr id="570" name="Google Shape;570;p8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OSP’s routine subrecipient monitoring includes reviewing SAM prior to issuing a subaward.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OSP will flow down the requirements as part of any subaward subject to the restrictions.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Existing Agreements</a:t>
            </a:r>
            <a:endParaRPr/>
          </a:p>
        </p:txBody>
      </p:sp>
      <p:sp>
        <p:nvSpPr>
          <p:cNvPr id="576" name="Google Shape;576;p8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/>
              <a:t>Effective as of 13 August 2020, expenditures for covered telecommunications equipment and services cannot be made on federal awards.</a:t>
            </a:r>
            <a:endParaRPr/>
          </a:p>
          <a:p>
            <a:pPr indent="-457200" lvl="0" marL="4572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/>
              <a:t>Contact OSP if your federal award cannot continue without the use of covered equipment or services.</a:t>
            </a:r>
            <a:endParaRPr/>
          </a:p>
          <a:p>
            <a:pPr indent="-457200" lvl="0" marL="4572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/>
              <a:t>Note: There is a waiver process for certain procurement activity on federal contracts, but not on federal assistance funding.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Personal Equipment</a:t>
            </a:r>
            <a:endParaRPr/>
          </a:p>
        </p:txBody>
      </p:sp>
      <p:sp>
        <p:nvSpPr>
          <p:cNvPr id="582" name="Google Shape;582;p84"/>
          <p:cNvSpPr txBox="1"/>
          <p:nvPr/>
        </p:nvSpPr>
        <p:spPr>
          <a:xfrm>
            <a:off x="457200" y="1858225"/>
            <a:ext cx="7699574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personal telecommunications equipment (which is discouraged) from a restricted company to support work on a federal award could be considered a violation.</a:t>
            </a:r>
            <a:endParaRPr/>
          </a:p>
        </p:txBody>
      </p:sp>
      <p:sp>
        <p:nvSpPr>
          <p:cNvPr id="583" name="Google Shape;583;p84"/>
          <p:cNvSpPr txBox="1"/>
          <p:nvPr/>
        </p:nvSpPr>
        <p:spPr>
          <a:xfrm>
            <a:off x="493776" y="3910280"/>
            <a:ext cx="5449824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depends on whether it is a substantial or essential component or critical technology of the program.</a:t>
            </a:r>
            <a:endParaRPr/>
          </a:p>
        </p:txBody>
      </p:sp>
      <p:pic>
        <p:nvPicPr>
          <p:cNvPr id="584" name="Google Shape;584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3259" y="3888222"/>
            <a:ext cx="2594174" cy="1837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8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Not Subject to Restriction</a:t>
            </a:r>
            <a:endParaRPr/>
          </a:p>
        </p:txBody>
      </p:sp>
      <p:sp>
        <p:nvSpPr>
          <p:cNvPr id="591" name="Google Shape;591;p8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Purchases on funding sources that do not have such restrictions and….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…where equipment or services are not a substantial or essential component or critical technology of the program.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8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Questions? </a:t>
            </a:r>
            <a:endParaRPr/>
          </a:p>
        </p:txBody>
      </p:sp>
      <p:sp>
        <p:nvSpPr>
          <p:cNvPr id="597" name="Google Shape;597;p8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PAFC: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gcafco@uw.edu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Subawards: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ospsubs@uw.edu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Telecommunications Restrictions: </a:t>
            </a:r>
            <a:br>
              <a:rPr lang="en-US" sz="3959"/>
            </a:br>
            <a:r>
              <a:rPr lang="en-US" sz="3959"/>
              <a:t>UW Policy</a:t>
            </a:r>
            <a:endParaRPr/>
          </a:p>
        </p:txBody>
      </p:sp>
      <p:sp>
        <p:nvSpPr>
          <p:cNvPr id="512" name="Google Shape;512;p74"/>
          <p:cNvSpPr txBox="1"/>
          <p:nvPr>
            <p:ph idx="1" type="body"/>
          </p:nvPr>
        </p:nvSpPr>
        <p:spPr>
          <a:xfrm>
            <a:off x="149500" y="1524000"/>
            <a:ext cx="88275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UW policy: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https://finance.uw.edu/pafc/restrictions-telecommunications-equipment</a:t>
            </a:r>
            <a:endParaRPr sz="22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513" name="Google Shape;513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7282" y="2667000"/>
            <a:ext cx="7129437" cy="4050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But first…</a:t>
            </a:r>
            <a:endParaRPr/>
          </a:p>
        </p:txBody>
      </p:sp>
      <p:sp>
        <p:nvSpPr>
          <p:cNvPr id="519" name="Google Shape;519;p75"/>
          <p:cNvSpPr txBox="1"/>
          <p:nvPr>
            <p:ph idx="1" type="body"/>
          </p:nvPr>
        </p:nvSpPr>
        <p:spPr>
          <a:xfrm>
            <a:off x="457200" y="1600200"/>
            <a:ext cx="487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Legislation, not executive order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Effective 13 August 2020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FAR 52.204-25 (contracts)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2 CFR 200.216 &amp; 200.471 (grants &amp; cooperative agreements)</a:t>
            </a:r>
            <a:endParaRPr/>
          </a:p>
        </p:txBody>
      </p:sp>
      <p:pic>
        <p:nvPicPr>
          <p:cNvPr id="520" name="Google Shape;520;p7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0" y="1417638"/>
            <a:ext cx="2209800" cy="1565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0" y="3165816"/>
            <a:ext cx="2667000" cy="1656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86200" y="5005285"/>
            <a:ext cx="1957070" cy="1684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it?</a:t>
            </a:r>
            <a:endParaRPr/>
          </a:p>
        </p:txBody>
      </p:sp>
      <p:sp>
        <p:nvSpPr>
          <p:cNvPr id="529" name="Google Shape;529;p7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Federal award funds may not be used to pay for or use, either as a direct or indirect cost: 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AutoNum type="arabicPeriod"/>
            </a:pPr>
            <a:r>
              <a:rPr lang="en-US"/>
              <a:t>“Covered equipment &amp; services”…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AutoNum type="arabicPeriod"/>
            </a:pPr>
            <a:r>
              <a:rPr lang="en-US"/>
              <a:t>Deemed to be a “substantial or essential component of any system” or “critical technology as part of any system”…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AutoNum type="arabicPeriod"/>
            </a:pPr>
            <a:r>
              <a:rPr lang="en-US"/>
              <a:t>From “restricted companies.”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Translation</a:t>
            </a:r>
            <a:endParaRPr/>
          </a:p>
        </p:txBody>
      </p:sp>
      <p:sp>
        <p:nvSpPr>
          <p:cNvPr id="535" name="Google Shape;535;p77"/>
          <p:cNvSpPr txBox="1"/>
          <p:nvPr>
            <p:ph idx="1" type="body"/>
          </p:nvPr>
        </p:nvSpPr>
        <p:spPr>
          <a:xfrm>
            <a:off x="403025" y="2981550"/>
            <a:ext cx="8229600" cy="28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Applies to: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Direct costs on a federal award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Indirect costs (because feds pay indirect)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Made via: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purchases &amp; subawards</a:t>
            </a:r>
            <a:endParaRPr/>
          </a:p>
        </p:txBody>
      </p:sp>
      <p:sp>
        <p:nvSpPr>
          <p:cNvPr id="536" name="Google Shape;536;p77"/>
          <p:cNvSpPr txBox="1"/>
          <p:nvPr/>
        </p:nvSpPr>
        <p:spPr>
          <a:xfrm>
            <a:off x="302225" y="1563350"/>
            <a:ext cx="84312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UW can’t use federal funds to pay for or use gizmos produced by specific companies.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Advice: Direct &amp; Indirect Costs</a:t>
            </a:r>
            <a:endParaRPr/>
          </a:p>
        </p:txBody>
      </p:sp>
      <p:sp>
        <p:nvSpPr>
          <p:cNvPr id="542" name="Google Shape;542;p78"/>
          <p:cNvSpPr txBox="1"/>
          <p:nvPr/>
        </p:nvSpPr>
        <p:spPr>
          <a:xfrm>
            <a:off x="457200" y="1840126"/>
            <a:ext cx="5715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Gizmos? Do not purchase or use any items produced by any restricted company.</a:t>
            </a:r>
            <a:endParaRPr/>
          </a:p>
        </p:txBody>
      </p:sp>
      <p:sp>
        <p:nvSpPr>
          <p:cNvPr id="543" name="Google Shape;543;p78"/>
          <p:cNvSpPr txBox="1"/>
          <p:nvPr/>
        </p:nvSpPr>
        <p:spPr>
          <a:xfrm>
            <a:off x="457200" y="4267200"/>
            <a:ext cx="80772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current list of restricted companies is available at </a:t>
            </a:r>
            <a:r>
              <a:rPr lang="en-US" sz="3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www.sam.gov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You can also search for a particular company.</a:t>
            </a:r>
            <a:endParaRPr/>
          </a:p>
        </p:txBody>
      </p:sp>
      <p:pic>
        <p:nvPicPr>
          <p:cNvPr id="544" name="Google Shape;544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800" y="1840127"/>
            <a:ext cx="2438400" cy="1514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PAFC Web Page: SAM.gov…</a:t>
            </a:r>
            <a:endParaRPr/>
          </a:p>
        </p:txBody>
      </p:sp>
      <p:pic>
        <p:nvPicPr>
          <p:cNvPr id="550" name="Google Shape;550;p7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1700" y="1307995"/>
            <a:ext cx="4800600" cy="5245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Restricted Company Example…</a:t>
            </a:r>
            <a:endParaRPr/>
          </a:p>
        </p:txBody>
      </p:sp>
      <p:pic>
        <p:nvPicPr>
          <p:cNvPr id="556" name="Google Shape;556;p8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463" y="1600200"/>
            <a:ext cx="7957073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Purchases</a:t>
            </a:r>
            <a:endParaRPr/>
          </a:p>
        </p:txBody>
      </p:sp>
      <p:sp>
        <p:nvSpPr>
          <p:cNvPr id="563" name="Google Shape;563;p8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Compliance is up to individual units making purchases via:</a:t>
            </a:r>
            <a:endParaRPr/>
          </a:p>
          <a:p>
            <a:pPr indent="-457200" lvl="1" marL="12001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Ariba</a:t>
            </a:r>
            <a:endParaRPr/>
          </a:p>
          <a:p>
            <a:pPr indent="-457200" lvl="1" marL="12001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Procard </a:t>
            </a:r>
            <a:endParaRPr/>
          </a:p>
          <a:p>
            <a:pPr indent="-457200" lvl="1" marL="12001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Individual reimbursement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Review the SAM website for a list of restricted companies, or to search for a particular company, prior to initiating or approving purchases.</a:t>
            </a:r>
            <a:endParaRPr/>
          </a:p>
          <a:p>
            <a:pPr indent="-25400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564" name="Google Shape;564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2474869"/>
            <a:ext cx="1728470" cy="1487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E Slide Template Dec 2018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