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Encode Sans"/>
      <p:regular r:id="rId14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Encode Sans Condensed Thin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CondensedThin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-bold.fntdata"/><Relationship Id="rId14" Type="http://schemas.openxmlformats.org/officeDocument/2006/relationships/font" Target="fonts/EncodeSans-regular.fntdata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875"/>
              <a:buNone/>
            </a:pPr>
            <a:r>
              <a:rPr lang="en-US" sz="3875">
                <a:latin typeface="Arial"/>
                <a:ea typeface="Arial"/>
                <a:cs typeface="Arial"/>
                <a:sym typeface="Arial"/>
              </a:rPr>
              <a:t>FEDERAL REPORTING OF OUTSIDE RESEARCH WORK</a:t>
            </a:r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Other Support (existing regulation)</a:t>
            </a:r>
            <a:endParaRPr/>
          </a:p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Key Personnel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“…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resources made available to a researcher in support of and/or related to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of their research endeavors, regardless of whether or not they have monetary value …”</a:t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Outside Work Meets Other Support…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Other Support – Expectations for Outside Work (future state)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Employment with research at a foreign site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Translated employment contracts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Looking for scientific overlap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Sharing with law enforcement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law enforcement database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Outside Work for Compensation</a:t>
            </a:r>
            <a:endParaRPr/>
          </a:p>
        </p:txBody>
      </p:sp>
      <p:sp>
        <p:nvSpPr>
          <p:cNvPr id="88" name="Google Shape;88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Foreign employment, affiliation, appointment, providing mentorship, lectures, academic instruction as a “guest,” consultancy, etc.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any form of compensation, including honoraria or in-kind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List in Other Support and/or Biosketch when it relates to Key Personnel’s research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Not Yet – and this is what would be new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768162" y="2019754"/>
            <a:ext cx="8196210" cy="1801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Documentation -- translated copy of foreign employment contract, appointment letter or other form of contract, even if only an e-mail agreement with the foreign entity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will we support compliance (future state)?</a:t>
            </a:r>
            <a:endParaRPr/>
          </a:p>
        </p:txBody>
      </p:sp>
      <p:sp>
        <p:nvSpPr>
          <p:cNvPr id="104" name="Google Shape;104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PI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School/College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❑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OR/OSP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