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  <p:embeddedFont>
      <p:font typeface="Encode Sans Condensed Thin"/>
      <p:bold r:id="rId19"/>
    </p:embeddedFon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font" Target="fonts/OpenSansLight-regular.fntdata"/><Relationship Id="rId22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bold.fntdata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EncodeSansCondensedThin-bold.fntdata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1112279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611122794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c2d67b68f_2_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c2d67b68f_2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9c2d67b68f_2_5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48ee3746d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48ee374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b48ee3746d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48ee3746d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48ee3746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b48ee3746d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2913b99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Mention that update has been published to the web.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62913b990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76200" lvl="1" marL="990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752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209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667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3124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581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4038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ospsubs@uw.edu" TargetMode="External"/><Relationship Id="rId4" Type="http://schemas.openxmlformats.org/officeDocument/2006/relationships/hyperlink" Target="mailto:gcafco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92029" y="18688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GIM 8: Subrecipient Monitoring</a:t>
            </a:r>
            <a:endParaRPr sz="425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Updates</a:t>
            </a:r>
            <a:endParaRPr sz="425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January</a:t>
            </a: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, 2021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Amanda Snyder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 is GIM 8? 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6593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UW policy on subrecipient monitoring 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Incorporates federal rules (Uniform Guidance)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Covers both programmatic and entity-level monitoring </a:t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Why is it being updated? </a:t>
            </a:r>
            <a:endParaRPr/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6593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We received f</a:t>
            </a:r>
            <a:r>
              <a:rPr lang="en-US" sz="2300"/>
              <a:t>eedback that language in GIM 8 was causing confusion 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Invoice approval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Invoice processing in ARIBA</a:t>
            </a:r>
            <a:endParaRPr sz="23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 do you need to know? </a:t>
            </a:r>
            <a:endParaRPr/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6593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Does the PI need to personally approve all invoices from a subrecipient? 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Yes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This approval is a component of programmatic subrecipient monitoring</a:t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Does the individual processing the invoice in ARIBA need delegated authority (GIM 2) from the PI to do so? 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No</a:t>
            </a:r>
            <a:endParaRPr sz="2300"/>
          </a:p>
          <a:p>
            <a:pPr indent="-37465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ARIBA user needs to have appropriate ASTRA role</a:t>
            </a:r>
            <a:endParaRPr sz="23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  <p:sp>
        <p:nvSpPr>
          <p:cNvPr id="91" name="Google Shape;91;p16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OSP Subaward Team: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ospsubs@uw.edu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Post Award Fiscal Compliance: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gcafco@uw.edu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