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CORE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Amanda Snyder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Collaborative On Research Education (CORE)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