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96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95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9.xml"/>
  <Override ContentType="application/vnd.openxmlformats-officedocument.presentationml.slideMaster+xml" PartName="/ppt/slideMasters/slideMaster10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11.xml"/>
  <Override ContentType="application/vnd.openxmlformats-officedocument.theme+xml" PartName="/ppt/theme/theme5.xml"/>
  <Override ContentType="application/vnd.openxmlformats-officedocument.theme+xml" PartName="/ppt/theme/theme8.xml"/>
  <Override ContentType="application/vnd.openxmlformats-officedocument.theme+xml" PartName="/ppt/theme/theme10.xml"/>
  <Override ContentType="application/vnd.openxmlformats-officedocument.theme+xml" PartName="/ppt/theme/theme9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744" r:id="rId5"/>
    <p:sldMasterId id="2147483745" r:id="rId6"/>
    <p:sldMasterId id="2147483746" r:id="rId7"/>
    <p:sldMasterId id="2147483747" r:id="rId8"/>
    <p:sldMasterId id="2147483748" r:id="rId9"/>
    <p:sldMasterId id="2147483749" r:id="rId10"/>
    <p:sldMasterId id="2147483750" r:id="rId11"/>
    <p:sldMasterId id="2147483751" r:id="rId12"/>
    <p:sldMasterId id="2147483752" r:id="rId13"/>
    <p:sldMasterId id="2147483753" r:id="rId14"/>
  </p:sldMasterIdLst>
  <p:notesMasterIdLst>
    <p:notesMasterId r:id="rId15"/>
  </p:notesMasterIdLst>
  <p:sldIdLst>
    <p:sldId id="256" r:id="rId16"/>
    <p:sldId id="257" r:id="rId17"/>
    <p:sldId id="258" r:id="rId18"/>
    <p:sldId id="259" r:id="rId19"/>
    <p:sldId id="260" r:id="rId20"/>
    <p:sldId id="261" r:id="rId21"/>
    <p:sldId id="262" r:id="rId22"/>
    <p:sldId id="263" r:id="rId23"/>
    <p:sldId id="264" r:id="rId24"/>
    <p:sldId id="265" r:id="rId25"/>
    <p:sldId id="266" r:id="rId26"/>
    <p:sldId id="267" r:id="rId27"/>
    <p:sldId id="268" r:id="rId28"/>
    <p:sldId id="269" r:id="rId29"/>
    <p:sldId id="270" r:id="rId30"/>
    <p:sldId id="271" r:id="rId31"/>
    <p:sldId id="272" r:id="rId32"/>
    <p:sldId id="273" r:id="rId33"/>
    <p:sldId id="274" r:id="rId34"/>
    <p:sldId id="275" r:id="rId35"/>
    <p:sldId id="276" r:id="rId36"/>
    <p:sldId id="277" r:id="rId37"/>
    <p:sldId id="278" r:id="rId38"/>
    <p:sldId id="279" r:id="rId39"/>
    <p:sldId id="280" r:id="rId40"/>
    <p:sldId id="281" r:id="rId41"/>
    <p:sldId id="282" r:id="rId42"/>
    <p:sldId id="283" r:id="rId43"/>
  </p:sldIdLst>
  <p:sldSz cy="6858000" cx="9144000"/>
  <p:notesSz cx="6858000" cy="9144000"/>
  <p:embeddedFontLst>
    <p:embeddedFont>
      <p:font typeface="Encode Sans"/>
      <p:regular r:id="rId44"/>
      <p:bold r:id="rId45"/>
    </p:embeddedFont>
    <p:embeddedFont>
      <p:font typeface="Arial Black"/>
      <p:regular r:id="rId46"/>
    </p:embeddedFont>
    <p:embeddedFont>
      <p:font typeface="Open Sans Light"/>
      <p:regular r:id="rId47"/>
      <p:bold r:id="rId48"/>
      <p:italic r:id="rId49"/>
      <p:boldItalic r:id="rId50"/>
    </p:embeddedFont>
    <p:embeddedFont>
      <p:font typeface="Encode Sans Condensed Thin"/>
      <p:regular r:id="rId51"/>
      <p:bold r:id="rId52"/>
    </p:embeddedFont>
    <p:embeddedFont>
      <p:font typeface="Open Sans"/>
      <p:regular r:id="rId53"/>
      <p:bold r:id="rId54"/>
      <p:italic r:id="rId55"/>
      <p:boldItalic r:id="rId56"/>
    </p:embeddedFont>
    <p:embeddedFont>
      <p:font typeface="Encode Sans Condensed"/>
      <p:regular r:id="rId57"/>
      <p:bold r:id="rId5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95E13A4-CD8B-4F93-BE3F-53FBF7D5F66D}">
  <a:tblStyle styleId="{095E13A4-CD8B-4F93-BE3F-53FBF7D5F66D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fill>
          <a:solidFill>
            <a:srgbClr val="CFD7E7"/>
          </a:solidFill>
        </a:fill>
      </a:tcStyle>
    </a:band1H>
    <a:band2H>
      <a:tcTxStyle/>
    </a:band2H>
    <a:band1V>
      <a:tcTxStyle/>
      <a:tcStyle>
        <a:fill>
          <a:solidFill>
            <a:srgbClr val="CFD7E7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  <a:tblStyle styleId="{7545B4F2-B54C-4B6F-B20B-AD4ABA836C47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7EC"/>
          </a:solidFill>
        </a:fill>
      </a:tcStyle>
    </a:wholeTbl>
    <a:band1H>
      <a:tcTxStyle b="off" i="off"/>
      <a:tcStyle>
        <a:fill>
          <a:solidFill>
            <a:srgbClr val="CECCD8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CECCD8"/>
          </a:solidFill>
        </a:fill>
      </a:tcStyle>
    </a:band1V>
    <a:band2V>
      <a:tcTxStyle b="off" i="off"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</a:neCell>
    <a:nwCell>
      <a:tcTxStyle b="off" i="off"/>
    </a:nwCell>
  </a:tblStyle>
  <a:tblStyle styleId="{BC5E9715-B0C9-4962-89E9-BCE1F746B6A8}" styleName="Table_2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7E6EB"/>
          </a:solidFill>
        </a:fill>
      </a:tcStyle>
    </a:wholeTbl>
    <a:band1H>
      <a:tcTxStyle/>
      <a:tcStyle>
        <a:fill>
          <a:solidFill>
            <a:srgbClr val="CCCAD4"/>
          </a:solidFill>
        </a:fill>
      </a:tcStyle>
    </a:band1H>
    <a:band2H>
      <a:tcTxStyle/>
    </a:band2H>
    <a:band1V>
      <a:tcTxStyle/>
      <a:tcStyle>
        <a:fill>
          <a:solidFill>
            <a:srgbClr val="CCCAD4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25.xml"/><Relationship Id="rId42" Type="http://schemas.openxmlformats.org/officeDocument/2006/relationships/slide" Target="slides/slide27.xml"/><Relationship Id="rId41" Type="http://schemas.openxmlformats.org/officeDocument/2006/relationships/slide" Target="slides/slide26.xml"/><Relationship Id="rId44" Type="http://schemas.openxmlformats.org/officeDocument/2006/relationships/font" Target="fonts/EncodeSans-regular.fntdata"/><Relationship Id="rId43" Type="http://schemas.openxmlformats.org/officeDocument/2006/relationships/slide" Target="slides/slide28.xml"/><Relationship Id="rId46" Type="http://schemas.openxmlformats.org/officeDocument/2006/relationships/font" Target="fonts/ArialBlack-regular.fntdata"/><Relationship Id="rId45" Type="http://schemas.openxmlformats.org/officeDocument/2006/relationships/font" Target="fonts/EncodeSans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Master" Target="slideMasters/slideMaster5.xml"/><Relationship Id="rId48" Type="http://schemas.openxmlformats.org/officeDocument/2006/relationships/font" Target="fonts/OpenSansLight-bold.fntdata"/><Relationship Id="rId47" Type="http://schemas.openxmlformats.org/officeDocument/2006/relationships/font" Target="fonts/OpenSansLight-regular.fntdata"/><Relationship Id="rId49" Type="http://schemas.openxmlformats.org/officeDocument/2006/relationships/font" Target="fonts/OpenSansLight-italic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slideMaster" Target="slideMasters/slideMaster3.xml"/><Relationship Id="rId8" Type="http://schemas.openxmlformats.org/officeDocument/2006/relationships/slideMaster" Target="slideMasters/slideMaster4.xml"/><Relationship Id="rId31" Type="http://schemas.openxmlformats.org/officeDocument/2006/relationships/slide" Target="slides/slide16.xml"/><Relationship Id="rId30" Type="http://schemas.openxmlformats.org/officeDocument/2006/relationships/slide" Target="slides/slide15.xml"/><Relationship Id="rId33" Type="http://schemas.openxmlformats.org/officeDocument/2006/relationships/slide" Target="slides/slide18.xml"/><Relationship Id="rId32" Type="http://schemas.openxmlformats.org/officeDocument/2006/relationships/slide" Target="slides/slide17.xml"/><Relationship Id="rId35" Type="http://schemas.openxmlformats.org/officeDocument/2006/relationships/slide" Target="slides/slide20.xml"/><Relationship Id="rId34" Type="http://schemas.openxmlformats.org/officeDocument/2006/relationships/slide" Target="slides/slide19.xml"/><Relationship Id="rId37" Type="http://schemas.openxmlformats.org/officeDocument/2006/relationships/slide" Target="slides/slide22.xml"/><Relationship Id="rId36" Type="http://schemas.openxmlformats.org/officeDocument/2006/relationships/slide" Target="slides/slide21.xml"/><Relationship Id="rId39" Type="http://schemas.openxmlformats.org/officeDocument/2006/relationships/slide" Target="slides/slide24.xml"/><Relationship Id="rId38" Type="http://schemas.openxmlformats.org/officeDocument/2006/relationships/slide" Target="slides/slide23.xml"/><Relationship Id="rId20" Type="http://schemas.openxmlformats.org/officeDocument/2006/relationships/slide" Target="slides/slide5.xml"/><Relationship Id="rId22" Type="http://schemas.openxmlformats.org/officeDocument/2006/relationships/slide" Target="slides/slide7.xml"/><Relationship Id="rId21" Type="http://schemas.openxmlformats.org/officeDocument/2006/relationships/slide" Target="slides/slide6.xml"/><Relationship Id="rId24" Type="http://schemas.openxmlformats.org/officeDocument/2006/relationships/slide" Target="slides/slide9.xml"/><Relationship Id="rId23" Type="http://schemas.openxmlformats.org/officeDocument/2006/relationships/slide" Target="slides/slide8.xml"/><Relationship Id="rId26" Type="http://schemas.openxmlformats.org/officeDocument/2006/relationships/slide" Target="slides/slide11.xml"/><Relationship Id="rId25" Type="http://schemas.openxmlformats.org/officeDocument/2006/relationships/slide" Target="slides/slide10.xml"/><Relationship Id="rId28" Type="http://schemas.openxmlformats.org/officeDocument/2006/relationships/slide" Target="slides/slide13.xml"/><Relationship Id="rId27" Type="http://schemas.openxmlformats.org/officeDocument/2006/relationships/slide" Target="slides/slide12.xml"/><Relationship Id="rId29" Type="http://schemas.openxmlformats.org/officeDocument/2006/relationships/slide" Target="slides/slide14.xml"/><Relationship Id="rId51" Type="http://schemas.openxmlformats.org/officeDocument/2006/relationships/font" Target="fonts/EncodeSansCondensedThin-regular.fntdata"/><Relationship Id="rId50" Type="http://schemas.openxmlformats.org/officeDocument/2006/relationships/font" Target="fonts/OpenSansLight-boldItalic.fntdata"/><Relationship Id="rId53" Type="http://schemas.openxmlformats.org/officeDocument/2006/relationships/font" Target="fonts/OpenSans-regular.fntdata"/><Relationship Id="rId52" Type="http://schemas.openxmlformats.org/officeDocument/2006/relationships/font" Target="fonts/EncodeSansCondensedThin-bold.fntdata"/><Relationship Id="rId11" Type="http://schemas.openxmlformats.org/officeDocument/2006/relationships/slideMaster" Target="slideMasters/slideMaster7.xml"/><Relationship Id="rId55" Type="http://schemas.openxmlformats.org/officeDocument/2006/relationships/font" Target="fonts/OpenSans-italic.fntdata"/><Relationship Id="rId10" Type="http://schemas.openxmlformats.org/officeDocument/2006/relationships/slideMaster" Target="slideMasters/slideMaster6.xml"/><Relationship Id="rId54" Type="http://schemas.openxmlformats.org/officeDocument/2006/relationships/font" Target="fonts/OpenSans-bold.fntdata"/><Relationship Id="rId13" Type="http://schemas.openxmlformats.org/officeDocument/2006/relationships/slideMaster" Target="slideMasters/slideMaster9.xml"/><Relationship Id="rId57" Type="http://schemas.openxmlformats.org/officeDocument/2006/relationships/font" Target="fonts/EncodeSansCondensed-regular.fntdata"/><Relationship Id="rId12" Type="http://schemas.openxmlformats.org/officeDocument/2006/relationships/slideMaster" Target="slideMasters/slideMaster8.xml"/><Relationship Id="rId56" Type="http://schemas.openxmlformats.org/officeDocument/2006/relationships/font" Target="fonts/OpenSans-boldItalic.fntdata"/><Relationship Id="rId15" Type="http://schemas.openxmlformats.org/officeDocument/2006/relationships/notesMaster" Target="notesMasters/notesMaster1.xml"/><Relationship Id="rId14" Type="http://schemas.openxmlformats.org/officeDocument/2006/relationships/slideMaster" Target="slideMasters/slideMaster10.xml"/><Relationship Id="rId58" Type="http://schemas.openxmlformats.org/officeDocument/2006/relationships/font" Target="fonts/EncodeSansCondensed-bold.fntdata"/><Relationship Id="rId17" Type="http://schemas.openxmlformats.org/officeDocument/2006/relationships/slide" Target="slides/slide2.xml"/><Relationship Id="rId16" Type="http://schemas.openxmlformats.org/officeDocument/2006/relationships/slide" Target="slides/slide1.xml"/><Relationship Id="rId19" Type="http://schemas.openxmlformats.org/officeDocument/2006/relationships/slide" Target="slides/slide4.xml"/><Relationship Id="rId1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gbc80e88936_0_80:notes"/>
          <p:cNvSpPr/>
          <p:nvPr>
            <p:ph idx="2" type="sldImg"/>
          </p:nvPr>
        </p:nvSpPr>
        <p:spPr>
          <a:xfrm>
            <a:off x="1403450" y="1143000"/>
            <a:ext cx="4051200" cy="3085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5" name="Google Shape;605;gbc80e88936_0_80:notes"/>
          <p:cNvSpPr txBox="1"/>
          <p:nvPr>
            <p:ph idx="1" type="body"/>
          </p:nvPr>
        </p:nvSpPr>
        <p:spPr>
          <a:xfrm>
            <a:off x="685643" y="4400472"/>
            <a:ext cx="54867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4825" lIns="89625" spcFirstLastPara="1" rIns="89625" wrap="square" tIns="448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6" name="Google Shape;606;gbc80e88936_0_80:notes"/>
          <p:cNvSpPr txBox="1"/>
          <p:nvPr>
            <p:ph idx="12" type="sldNum"/>
          </p:nvPr>
        </p:nvSpPr>
        <p:spPr>
          <a:xfrm>
            <a:off x="3885313" y="8685554"/>
            <a:ext cx="29712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4825" lIns="89625" spcFirstLastPara="1" rIns="89625" wrap="square" tIns="448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gbcb4fe7c9c_0_2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61" name="Google Shape;661;gbcb4fe7c9c_0_24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5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gbcb4fe7c9c_0_2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67" name="Google Shape;667;gbcb4fe7c9c_0_25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9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gbcb4fe7c9c_0_26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1" name="Google Shape;681;gbcb4fe7c9c_0_2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6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gbcb4fe7c9c_0_29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8" name="Google Shape;708;gbcb4fe7c9c_0_2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0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gbcb4fe7c9c_0_30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2" name="Google Shape;722;gbcb4fe7c9c_0_3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7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gbcb4fe7c9c_0_3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9" name="Google Shape;729;gbcb4fe7c9c_0_3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7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gbcb4fe7c9c_0_3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9" name="Google Shape;739;gbcb4fe7c9c_0_3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5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gbcb4fe7c9c_0_32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7" name="Google Shape;747;gbcb4fe7c9c_0_3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8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gbcb4fe7c9c_0_33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0" name="Google Shape;760;gbcb4fe7c9c_0_3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4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gbcb4fe7c9c_0_34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6" name="Google Shape;766;gbcb4fe7c9c_0_3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gbcb4fe7e43_0_374:notes"/>
          <p:cNvSpPr txBox="1"/>
          <p:nvPr>
            <p:ph idx="1" type="body"/>
          </p:nvPr>
        </p:nvSpPr>
        <p:spPr>
          <a:xfrm>
            <a:off x="701040" y="31401172"/>
            <a:ext cx="5608500" cy="2974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1" name="Google Shape;611;gbcb4fe7e43_0_374:notes"/>
          <p:cNvSpPr/>
          <p:nvPr>
            <p:ph idx="2" type="sldImg"/>
          </p:nvPr>
        </p:nvSpPr>
        <p:spPr>
          <a:xfrm>
            <a:off x="-12933293" y="4954562"/>
            <a:ext cx="32877000" cy="24791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gbcb4fe7c9c_0_49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3" name="Google Shape;773;gbcb4fe7c9c_0_49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4" name="Google Shape;774;gbcb4fe7c9c_0_49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8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gbcb4fe7c9c_0_49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0" name="Google Shape;780;gbcb4fe7c9c_0_4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1" name="Google Shape;781;gbcb4fe7c9c_0_49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7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gbcb4fe7c9c_0_50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9" name="Google Shape;789;gbcb4fe7c9c_0_50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0" name="Google Shape;790;gbcb4fe7c9c_0_50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5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gbcb4fe7c9c_0_51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7" name="Google Shape;797;gbcb4fe7c9c_0_5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8" name="Google Shape;798;gbcb4fe7c9c_0_51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4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gbcb4fe7c9c_0_52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6" name="Google Shape;806;gbcb4fe7c9c_0_52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7" name="Google Shape;807;gbcb4fe7c9c_0_52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2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gbcb4fe7c9c_0_6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4" name="Google Shape;814;gbcb4fe7c9c_0_66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8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gbcb4fe7c9c_0_6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0" name="Google Shape;820;gbcb4fe7c9c_0_66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4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gbcb4fe7c9c_0_6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6" name="Google Shape;826;gbcb4fe7c9c_0_67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0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gbcb4fe7c9c_0_6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2" name="Google Shape;832;gbcb4fe7c9c_0_67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bcb4fe7e43_0_379:notes"/>
          <p:cNvSpPr txBox="1"/>
          <p:nvPr>
            <p:ph idx="1" type="body"/>
          </p:nvPr>
        </p:nvSpPr>
        <p:spPr>
          <a:xfrm>
            <a:off x="701040" y="31401172"/>
            <a:ext cx="5608500" cy="2974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7" name="Google Shape;617;gbcb4fe7e43_0_379:notes"/>
          <p:cNvSpPr/>
          <p:nvPr>
            <p:ph idx="2" type="sldImg"/>
          </p:nvPr>
        </p:nvSpPr>
        <p:spPr>
          <a:xfrm>
            <a:off x="-12933293" y="4954562"/>
            <a:ext cx="32877000" cy="24791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gbcb4fe7e43_0_384:notes"/>
          <p:cNvSpPr txBox="1"/>
          <p:nvPr>
            <p:ph idx="1" type="body"/>
          </p:nvPr>
        </p:nvSpPr>
        <p:spPr>
          <a:xfrm>
            <a:off x="701040" y="31401172"/>
            <a:ext cx="5608500" cy="2974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3" name="Google Shape;623;gbcb4fe7e43_0_384:notes"/>
          <p:cNvSpPr/>
          <p:nvPr>
            <p:ph idx="2" type="sldImg"/>
          </p:nvPr>
        </p:nvSpPr>
        <p:spPr>
          <a:xfrm>
            <a:off x="-12933293" y="4954562"/>
            <a:ext cx="32877000" cy="24791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gbcb4fe7e43_0_389:notes"/>
          <p:cNvSpPr txBox="1"/>
          <p:nvPr>
            <p:ph idx="1" type="body"/>
          </p:nvPr>
        </p:nvSpPr>
        <p:spPr>
          <a:xfrm>
            <a:off x="701040" y="31401172"/>
            <a:ext cx="5608500" cy="2974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9" name="Google Shape;629;gbcb4fe7e43_0_389:notes"/>
          <p:cNvSpPr/>
          <p:nvPr>
            <p:ph idx="2" type="sldImg"/>
          </p:nvPr>
        </p:nvSpPr>
        <p:spPr>
          <a:xfrm>
            <a:off x="-12933293" y="4954562"/>
            <a:ext cx="32877000" cy="24791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gbcb4fe7e43_0_394:notes"/>
          <p:cNvSpPr txBox="1"/>
          <p:nvPr>
            <p:ph idx="1" type="body"/>
          </p:nvPr>
        </p:nvSpPr>
        <p:spPr>
          <a:xfrm>
            <a:off x="701040" y="31401172"/>
            <a:ext cx="5608500" cy="2974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5" name="Google Shape;635;gbcb4fe7e43_0_394:notes"/>
          <p:cNvSpPr/>
          <p:nvPr>
            <p:ph idx="2" type="sldImg"/>
          </p:nvPr>
        </p:nvSpPr>
        <p:spPr>
          <a:xfrm>
            <a:off x="-12933293" y="4954562"/>
            <a:ext cx="32877000" cy="24791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bcb4fe7e43_0_399:notes"/>
          <p:cNvSpPr txBox="1"/>
          <p:nvPr>
            <p:ph idx="1" type="body"/>
          </p:nvPr>
        </p:nvSpPr>
        <p:spPr>
          <a:xfrm>
            <a:off x="701040" y="31401172"/>
            <a:ext cx="5608500" cy="2974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1" name="Google Shape;641;gbcb4fe7e43_0_399:notes"/>
          <p:cNvSpPr/>
          <p:nvPr>
            <p:ph idx="2" type="sldImg"/>
          </p:nvPr>
        </p:nvSpPr>
        <p:spPr>
          <a:xfrm>
            <a:off x="-12933293" y="4954562"/>
            <a:ext cx="32877000" cy="24791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gbcb4fe7e43_0_404:notes"/>
          <p:cNvSpPr txBox="1"/>
          <p:nvPr>
            <p:ph idx="1" type="body"/>
          </p:nvPr>
        </p:nvSpPr>
        <p:spPr>
          <a:xfrm>
            <a:off x="701040" y="31401172"/>
            <a:ext cx="5608500" cy="2974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7" name="Google Shape;647;gbcb4fe7e43_0_404:notes"/>
          <p:cNvSpPr/>
          <p:nvPr>
            <p:ph idx="2" type="sldImg"/>
          </p:nvPr>
        </p:nvSpPr>
        <p:spPr>
          <a:xfrm>
            <a:off x="-12933293" y="4954562"/>
            <a:ext cx="32877000" cy="24791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gbcb4fe7e43_0_411:notes"/>
          <p:cNvSpPr txBox="1"/>
          <p:nvPr>
            <p:ph idx="1" type="body"/>
          </p:nvPr>
        </p:nvSpPr>
        <p:spPr>
          <a:xfrm>
            <a:off x="701040" y="31401172"/>
            <a:ext cx="5608500" cy="2974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5" name="Google Shape;655;gbcb4fe7e43_0_411:notes"/>
          <p:cNvSpPr/>
          <p:nvPr>
            <p:ph idx="2" type="sldImg"/>
          </p:nvPr>
        </p:nvSpPr>
        <p:spPr>
          <a:xfrm>
            <a:off x="-12933293" y="4954562"/>
            <a:ext cx="32877000" cy="24791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png"/><Relationship Id="rId3" Type="http://schemas.openxmlformats.org/officeDocument/2006/relationships/image" Target="../media/image6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.png"/><Relationship Id="rId3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0.png"/><Relationship Id="rId3" Type="http://schemas.openxmlformats.org/officeDocument/2006/relationships/image" Target="../media/image9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.png"/><Relationship Id="rId3" Type="http://schemas.openxmlformats.org/officeDocument/2006/relationships/image" Target="../media/image9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0.png"/><Relationship Id="rId3" Type="http://schemas.openxmlformats.org/officeDocument/2006/relationships/image" Target="../media/image9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8.png"/><Relationship Id="rId3" Type="http://schemas.openxmlformats.org/officeDocument/2006/relationships/image" Target="../media/image7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1.png"/><Relationship Id="rId3" Type="http://schemas.openxmlformats.org/officeDocument/2006/relationships/image" Target="../media/image9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2.png"/><Relationship Id="rId3" Type="http://schemas.openxmlformats.org/officeDocument/2006/relationships/image" Target="../media/image9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2.png"/><Relationship Id="rId3" Type="http://schemas.openxmlformats.org/officeDocument/2006/relationships/image" Target="../media/image9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3.png"/><Relationship Id="rId3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4.png"/><Relationship Id="rId3" Type="http://schemas.openxmlformats.org/officeDocument/2006/relationships/image" Target="../media/image17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4.png"/><Relationship Id="rId3" Type="http://schemas.openxmlformats.org/officeDocument/2006/relationships/image" Target="../media/image13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4.png"/><Relationship Id="rId3" Type="http://schemas.openxmlformats.org/officeDocument/2006/relationships/image" Target="../media/image17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4.png"/><Relationship Id="rId3" Type="http://schemas.openxmlformats.org/officeDocument/2006/relationships/image" Target="../media/image16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4.png"/><Relationship Id="rId3" Type="http://schemas.openxmlformats.org/officeDocument/2006/relationships/image" Target="../media/image16.png"/><Relationship Id="rId4" Type="http://schemas.openxmlformats.org/officeDocument/2006/relationships/image" Target="../media/image18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1.png"/><Relationship Id="rId3" Type="http://schemas.openxmlformats.org/officeDocument/2006/relationships/image" Target="../media/image14.png"/><Relationship Id="rId4" Type="http://schemas.openxmlformats.org/officeDocument/2006/relationships/image" Target="../media/image18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4.png"/><Relationship Id="rId3" Type="http://schemas.openxmlformats.org/officeDocument/2006/relationships/image" Target="../media/image18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0.png"/><Relationship Id="rId3" Type="http://schemas.openxmlformats.org/officeDocument/2006/relationships/image" Target="../media/image23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2.png"/><Relationship Id="rId3" Type="http://schemas.openxmlformats.org/officeDocument/2006/relationships/image" Target="../media/image19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2.png"/><Relationship Id="rId3" Type="http://schemas.openxmlformats.org/officeDocument/2006/relationships/image" Target="../media/image19.pn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2.png"/><Relationship Id="rId3" Type="http://schemas.openxmlformats.org/officeDocument/2006/relationships/image" Target="../media/image19.pn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2.png"/><Relationship Id="rId3" Type="http://schemas.openxmlformats.org/officeDocument/2006/relationships/image" Target="../media/image19.pn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2.png"/><Relationship Id="rId3" Type="http://schemas.openxmlformats.org/officeDocument/2006/relationships/image" Target="../media/image19.pn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2.png"/><Relationship Id="rId3" Type="http://schemas.openxmlformats.org/officeDocument/2006/relationships/image" Target="../media/image19.png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2.png"/><Relationship Id="rId3" Type="http://schemas.openxmlformats.org/officeDocument/2006/relationships/image" Target="../media/image19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2.png"/><Relationship Id="rId3" Type="http://schemas.openxmlformats.org/officeDocument/2006/relationships/image" Target="../media/image19.png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2.png"/><Relationship Id="rId3" Type="http://schemas.openxmlformats.org/officeDocument/2006/relationships/image" Target="../media/image19.png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2.png"/><Relationship Id="rId3" Type="http://schemas.openxmlformats.org/officeDocument/2006/relationships/image" Target="../media/image19.png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2.png"/><Relationship Id="rId3" Type="http://schemas.openxmlformats.org/officeDocument/2006/relationships/image" Target="../media/image19.png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2.png"/><Relationship Id="rId3" Type="http://schemas.openxmlformats.org/officeDocument/2006/relationships/image" Target="../media/image19.png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2.png"/><Relationship Id="rId3" Type="http://schemas.openxmlformats.org/officeDocument/2006/relationships/image" Target="../media/image19.png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9.png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2.png"/><Relationship Id="rId3" Type="http://schemas.openxmlformats.org/officeDocument/2006/relationships/image" Target="../media/image19.png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2.png"/><Relationship Id="rId3" Type="http://schemas.openxmlformats.org/officeDocument/2006/relationships/image" Target="../media/image19.png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31.png"/><Relationship Id="rId3" Type="http://schemas.openxmlformats.org/officeDocument/2006/relationships/image" Target="../media/image42.png"/><Relationship Id="rId4" Type="http://schemas.openxmlformats.org/officeDocument/2006/relationships/image" Target="../media/image28.png"/><Relationship Id="rId5" Type="http://schemas.openxmlformats.org/officeDocument/2006/relationships/image" Target="../media/image23.png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9.png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20.png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22.png"/><Relationship Id="rId3" Type="http://schemas.openxmlformats.org/officeDocument/2006/relationships/image" Target="../media/image19.png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22.png"/><Relationship Id="rId3" Type="http://schemas.openxmlformats.org/officeDocument/2006/relationships/image" Target="../media/image19.png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22.png"/><Relationship Id="rId3" Type="http://schemas.openxmlformats.org/officeDocument/2006/relationships/image" Target="../media/image19.png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22.png"/><Relationship Id="rId3" Type="http://schemas.openxmlformats.org/officeDocument/2006/relationships/image" Target="../media/image19.png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22.png"/><Relationship Id="rId3" Type="http://schemas.openxmlformats.org/officeDocument/2006/relationships/image" Target="../media/image19.png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22.png"/><Relationship Id="rId3" Type="http://schemas.openxmlformats.org/officeDocument/2006/relationships/image" Target="../media/image19.png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22.png"/><Relationship Id="rId3" Type="http://schemas.openxmlformats.org/officeDocument/2006/relationships/image" Target="../media/image19.png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22.png"/><Relationship Id="rId3" Type="http://schemas.openxmlformats.org/officeDocument/2006/relationships/image" Target="../media/image19.png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22.png"/><Relationship Id="rId3" Type="http://schemas.openxmlformats.org/officeDocument/2006/relationships/image" Target="../media/image19.png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22.png"/><Relationship Id="rId3" Type="http://schemas.openxmlformats.org/officeDocument/2006/relationships/image" Target="../media/image19.png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22.png"/><Relationship Id="rId3" Type="http://schemas.openxmlformats.org/officeDocument/2006/relationships/image" Target="../media/image19.png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22.png"/><Relationship Id="rId3" Type="http://schemas.openxmlformats.org/officeDocument/2006/relationships/image" Target="../media/image19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22.png"/><Relationship Id="rId3" Type="http://schemas.openxmlformats.org/officeDocument/2006/relationships/image" Target="../media/image19.png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22.png"/><Relationship Id="rId3" Type="http://schemas.openxmlformats.org/officeDocument/2006/relationships/image" Target="../media/image19.png"/></Relationships>
</file>

<file path=ppt/slideLayouts/_rels/slideLayout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22.png"/><Relationship Id="rId3" Type="http://schemas.openxmlformats.org/officeDocument/2006/relationships/image" Target="../media/image19.png"/></Relationships>
</file>

<file path=ppt/slideLayouts/_rels/slideLayout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Google Shape;58;p14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14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/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2" name="Google Shape;62;p15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15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5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Google Shape;65;p15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8" name="Google Shape;68;p16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Google Shape;69;p16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Google Shape;70;p16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Google Shape;71;p16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/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4" name="Google Shape;74;p17"/>
          <p:cNvSpPr txBox="1"/>
          <p:nvPr>
            <p:ph idx="1" type="body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Google Shape;75;p17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Google Shape;76;p17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Google Shape;77;p17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0" name="Google Shape;80;p18"/>
          <p:cNvSpPr txBox="1"/>
          <p:nvPr>
            <p:ph idx="1" type="body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Google Shape;81;p18"/>
          <p:cNvSpPr txBox="1"/>
          <p:nvPr>
            <p:ph idx="2" type="body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Google Shape;82;p18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Google Shape;83;p18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Google Shape;84;p18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7" name="Google Shape;87;p19"/>
          <p:cNvSpPr txBox="1"/>
          <p:nvPr>
            <p:ph idx="1" type="body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p19"/>
          <p:cNvSpPr txBox="1"/>
          <p:nvPr>
            <p:ph idx="2" type="body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Google Shape;89;p19"/>
          <p:cNvSpPr txBox="1"/>
          <p:nvPr>
            <p:ph idx="3" type="body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Google Shape;90;p19"/>
          <p:cNvSpPr txBox="1"/>
          <p:nvPr>
            <p:ph idx="4" type="body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Google Shape;91;p19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" name="Google Shape;92;p19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" name="Google Shape;93;p19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6" name="Google Shape;96;p20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" name="Google Shape;97;p20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" name="Google Shape;98;p20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>
            <p:ph type="title"/>
          </p:nvPr>
        </p:nvSpPr>
        <p:spPr>
          <a:xfrm>
            <a:off x="457200" y="273050"/>
            <a:ext cx="3008400" cy="1161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1" name="Google Shape;101;p21"/>
          <p:cNvSpPr txBox="1"/>
          <p:nvPr>
            <p:ph idx="1" type="body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" name="Google Shape;102;p21"/>
          <p:cNvSpPr txBox="1"/>
          <p:nvPr>
            <p:ph idx="2" type="body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" name="Google Shape;103;p21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" name="Google Shape;104;p21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" name="Google Shape;105;p21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/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8" name="Google Shape;108;p22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" name="Google Shape;109;p22"/>
          <p:cNvSpPr txBox="1"/>
          <p:nvPr>
            <p:ph idx="1" type="body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" name="Google Shape;110;p22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" name="Google Shape;111;p22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5" name="Google Shape;115;p23"/>
          <p:cNvSpPr txBox="1"/>
          <p:nvPr>
            <p:ph idx="1" type="body"/>
          </p:nvPr>
        </p:nvSpPr>
        <p:spPr>
          <a:xfrm rot="5400000">
            <a:off x="2308950" y="-251550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" name="Google Shape;116;p23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" name="Google Shape;117;p23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" name="Google Shape;118;p23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type="title"/>
          </p:nvPr>
        </p:nvSpPr>
        <p:spPr>
          <a:xfrm rot="5400000">
            <a:off x="4732350" y="2171688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1" name="Google Shape;121;p24"/>
          <p:cNvSpPr txBox="1"/>
          <p:nvPr>
            <p:ph idx="1" type="body"/>
          </p:nvPr>
        </p:nvSpPr>
        <p:spPr>
          <a:xfrm rot="5400000">
            <a:off x="541350" y="190488"/>
            <a:ext cx="58515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" name="Google Shape;122;p24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" name="Google Shape;123;p24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" name="Google Shape;124;p24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bg>
      <p:bgPr>
        <a:solidFill>
          <a:srgbClr val="4B2E83"/>
        </a:soli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W_W Logo_White.png" id="127" name="Google Shape;127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7334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129" name="Google Shape;129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3587" y="4006085"/>
            <a:ext cx="2284305" cy="11277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6"/>
          <p:cNvSpPr txBox="1"/>
          <p:nvPr>
            <p:ph type="title"/>
          </p:nvPr>
        </p:nvSpPr>
        <p:spPr>
          <a:xfrm>
            <a:off x="671757" y="11798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Font typeface="Encode Sans Condensed Thin"/>
              <a:buNone/>
              <a:defRPr b="1" i="0" sz="5000" u="none" cap="none" strike="noStrike">
                <a:solidFill>
                  <a:schemeClr val="lt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Subheader + Content">
  <p:cSld name="Header + Subheader + Content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7"/>
          <p:cNvSpPr txBox="1"/>
          <p:nvPr>
            <p:ph idx="1" type="body"/>
          </p:nvPr>
        </p:nvSpPr>
        <p:spPr>
          <a:xfrm>
            <a:off x="659305" y="2320239"/>
            <a:ext cx="8197200" cy="38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b="1" i="0" sz="2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b="1" i="0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b="1" i="0" sz="16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b="1" i="0" sz="1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" name="Google Shape;133;p27"/>
          <p:cNvSpPr txBox="1"/>
          <p:nvPr>
            <p:ph idx="2" type="body"/>
          </p:nvPr>
        </p:nvSpPr>
        <p:spPr>
          <a:xfrm>
            <a:off x="671757" y="1730667"/>
            <a:ext cx="8184600" cy="4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34" name="Google Shape;134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248401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135" name="Google Shape;135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7"/>
          <p:cNvSpPr txBox="1"/>
          <p:nvPr>
            <p:ph type="title"/>
          </p:nvPr>
        </p:nvSpPr>
        <p:spPr>
          <a:xfrm>
            <a:off x="671757" y="365069"/>
            <a:ext cx="8184600" cy="998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Encode Sans Condensed Thin"/>
              <a:buNone/>
              <a:defRPr b="1" i="0" sz="3000" u="none" cap="none" strike="noStrike">
                <a:solidFill>
                  <a:schemeClr val="lt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Content">
  <p:cSld name="Header + Content">
    <p:bg>
      <p:bgPr>
        <a:solidFill>
          <a:srgbClr val="4B2E83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W_W Logo_White.png" id="138" name="Google Shape;138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8"/>
          <p:cNvSpPr txBox="1"/>
          <p:nvPr>
            <p:ph idx="1" type="body"/>
          </p:nvPr>
        </p:nvSpPr>
        <p:spPr>
          <a:xfrm>
            <a:off x="659305" y="1736725"/>
            <a:ext cx="8076900" cy="4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b="1" i="0" sz="2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b="1" i="0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b="1" i="0" sz="16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b="1" i="0" sz="1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Bar_RtAngle_7502_RGB.png" id="140" name="Google Shape;140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8"/>
          <p:cNvSpPr txBox="1"/>
          <p:nvPr>
            <p:ph type="title"/>
          </p:nvPr>
        </p:nvSpPr>
        <p:spPr>
          <a:xfrm>
            <a:off x="671756" y="371511"/>
            <a:ext cx="806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Encode Sans Condensed Thin"/>
              <a:buNone/>
              <a:defRPr b="1" i="0" sz="3000" u="none" cap="none" strike="noStrike">
                <a:solidFill>
                  <a:schemeClr val="lt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Graphic">
  <p:cSld name="Header + Graphic">
    <p:bg>
      <p:bgPr>
        <a:solidFill>
          <a:srgbClr val="4B2E83"/>
        </a:soli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248401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9"/>
          <p:cNvSpPr/>
          <p:nvPr>
            <p:ph idx="2" type="chart"/>
          </p:nvPr>
        </p:nvSpPr>
        <p:spPr>
          <a:xfrm>
            <a:off x="766763" y="1736725"/>
            <a:ext cx="8021700" cy="44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b="0" i="1" sz="2400" u="none" cap="none" strike="noStrik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Bar_RtAngle_7502_RGB.png" id="145" name="Google Shape;145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9"/>
          <p:cNvSpPr txBox="1"/>
          <p:nvPr>
            <p:ph type="title"/>
          </p:nvPr>
        </p:nvSpPr>
        <p:spPr>
          <a:xfrm>
            <a:off x="671756" y="371511"/>
            <a:ext cx="81165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Encode Sans Condensed Thin"/>
              <a:buNone/>
              <a:defRPr b="1" i="0" sz="3000" u="none" cap="none" strike="noStrike">
                <a:solidFill>
                  <a:schemeClr val="lt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Content">
  <p:cSld name="Header + Content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1"/>
          <p:cNvSpPr txBox="1"/>
          <p:nvPr>
            <p:ph idx="1" type="body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b="1" i="0" sz="2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b="1" i="0" sz="2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b="1" i="0" sz="16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b="1" i="0" sz="1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 Logo_Purple_2685_HEX.png" id="150" name="Google Shape;150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151" name="Google Shape;151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31"/>
          <p:cNvSpPr txBox="1"/>
          <p:nvPr>
            <p:ph type="title"/>
          </p:nvPr>
        </p:nvSpPr>
        <p:spPr>
          <a:xfrm>
            <a:off x="671756" y="371511"/>
            <a:ext cx="81837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Condensed Thin"/>
              <a:buNone/>
              <a:defRPr b="1" i="0" sz="3000" u="none" cap="none" strike="noStrike">
                <a:solidFill>
                  <a:schemeClr val="dk1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 Logo_Purple_2685_HEX.png" id="154" name="Google Shape;154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ordmark_center_Purple_HEX.png" id="155" name="Google Shape;155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2039" y="6487457"/>
            <a:ext cx="2425296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156" name="Google Shape;156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3587" y="4006085"/>
            <a:ext cx="2284305" cy="11277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32"/>
          <p:cNvSpPr txBox="1"/>
          <p:nvPr>
            <p:ph type="title"/>
          </p:nvPr>
        </p:nvSpPr>
        <p:spPr>
          <a:xfrm>
            <a:off x="671757" y="11671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5000"/>
              <a:buFont typeface="Encode Sans Condensed Thin"/>
              <a:buNone/>
              <a:defRPr b="1" i="0" sz="5000" u="none" cap="none" strike="noStrike">
                <a:solidFill>
                  <a:srgbClr val="4B2E83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Subheader + Content">
  <p:cSld name="Header + Subheader + Content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3"/>
          <p:cNvSpPr txBox="1"/>
          <p:nvPr>
            <p:ph idx="1" type="body"/>
          </p:nvPr>
        </p:nvSpPr>
        <p:spPr>
          <a:xfrm>
            <a:off x="659305" y="2320239"/>
            <a:ext cx="8197200" cy="38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b="1" i="0" sz="2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b="1" i="0" sz="2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b="1" i="0" sz="16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b="1" i="0" sz="1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0" name="Google Shape;160;p33"/>
          <p:cNvSpPr txBox="1"/>
          <p:nvPr>
            <p:ph idx="2" type="body"/>
          </p:nvPr>
        </p:nvSpPr>
        <p:spPr>
          <a:xfrm>
            <a:off x="671757" y="1730667"/>
            <a:ext cx="8184600" cy="4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ordmark_center_Purple_HEX.png" id="161" name="Google Shape;161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382155" y="6487457"/>
            <a:ext cx="2425296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162" name="Google Shape;162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33"/>
          <p:cNvSpPr txBox="1"/>
          <p:nvPr>
            <p:ph type="title"/>
          </p:nvPr>
        </p:nvSpPr>
        <p:spPr>
          <a:xfrm>
            <a:off x="671756" y="371511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Encode Sans Condensed Thin"/>
              <a:buNone/>
              <a:defRPr b="1" i="0" sz="3000" u="none" cap="none" strike="noStrike">
                <a:solidFill>
                  <a:srgbClr val="4B2E83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Graphic">
  <p:cSld name="Header + Graphic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4"/>
          <p:cNvSpPr/>
          <p:nvPr>
            <p:ph idx="2" type="chart"/>
          </p:nvPr>
        </p:nvSpPr>
        <p:spPr>
          <a:xfrm>
            <a:off x="766763" y="1736725"/>
            <a:ext cx="8021700" cy="44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Arial"/>
              <a:buNone/>
              <a:defRPr b="0" i="1" sz="2400" u="none" cap="none" strike="noStrik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ordmark_center_Purple_HEX.png" id="166" name="Google Shape;166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363105" y="6487457"/>
            <a:ext cx="2425296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167" name="Google Shape;167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34"/>
          <p:cNvSpPr txBox="1"/>
          <p:nvPr>
            <p:ph type="title"/>
          </p:nvPr>
        </p:nvSpPr>
        <p:spPr>
          <a:xfrm>
            <a:off x="671756" y="371511"/>
            <a:ext cx="81165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Condensed Thin"/>
              <a:buNone/>
              <a:defRPr b="1" i="0" sz="3000" u="none" cap="none" strike="noStrike">
                <a:solidFill>
                  <a:schemeClr val="dk1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bg>
      <p:bgPr>
        <a:solidFill>
          <a:srgbClr val="4B2E83"/>
        </a:solid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W_W Logo_White.png" id="171" name="Google Shape;171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7334" y="6354234"/>
            <a:ext cx="2540002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36"/>
          <p:cNvSpPr txBox="1"/>
          <p:nvPr>
            <p:ph idx="1" type="body"/>
          </p:nvPr>
        </p:nvSpPr>
        <p:spPr>
          <a:xfrm>
            <a:off x="671757" y="11798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5000"/>
              <a:buFont typeface="Arial"/>
              <a:buNone/>
              <a:defRPr b="0" i="0" sz="5000" u="none" cap="none" strike="noStrike">
                <a:solidFill>
                  <a:schemeClr val="accent3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Bar_RtAngle_7502_RGB.png" id="174" name="Google Shape;174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3587" y="4006085"/>
            <a:ext cx="2284305" cy="11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Subheader + Content">
  <p:cSld name="Header + Subheader + Content"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7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FFFFFF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7" name="Google Shape;177;p37"/>
          <p:cNvSpPr txBox="1"/>
          <p:nvPr>
            <p:ph idx="2" type="body"/>
          </p:nvPr>
        </p:nvSpPr>
        <p:spPr>
          <a:xfrm>
            <a:off x="659305" y="2320239"/>
            <a:ext cx="8197200" cy="38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b="1" i="0" sz="2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b="1" i="0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b="1" i="0" sz="16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b="1" i="0" sz="1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8" name="Google Shape;178;p37"/>
          <p:cNvSpPr txBox="1"/>
          <p:nvPr>
            <p:ph idx="3" type="body"/>
          </p:nvPr>
        </p:nvSpPr>
        <p:spPr>
          <a:xfrm>
            <a:off x="671757" y="1730667"/>
            <a:ext cx="8184600" cy="4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79" name="Google Shape;179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248401" y="6354234"/>
            <a:ext cx="2540002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180" name="Google Shape;180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Content">
  <p:cSld name="Header + Content">
    <p:bg>
      <p:bgPr>
        <a:solidFill>
          <a:srgbClr val="4B2E83"/>
        </a:solidFill>
      </p:bgPr>
    </p:bg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W_W Logo_White.png" id="182" name="Google Shape;182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38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FFFFFF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4" name="Google Shape;184;p38"/>
          <p:cNvSpPr txBox="1"/>
          <p:nvPr>
            <p:ph idx="2" type="body"/>
          </p:nvPr>
        </p:nvSpPr>
        <p:spPr>
          <a:xfrm>
            <a:off x="659305" y="1736725"/>
            <a:ext cx="8076900" cy="4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b="1" i="0" sz="2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b="1" i="0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b="1" i="0" sz="16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b="1" i="0" sz="1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Bar_RtAngle_7502_RGB.png" id="185" name="Google Shape;185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Graphic">
  <p:cSld name="Header + Graphic">
    <p:bg>
      <p:bgPr>
        <a:solidFill>
          <a:srgbClr val="4B2E83"/>
        </a:solid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248401" y="6354234"/>
            <a:ext cx="2540002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39"/>
          <p:cNvSpPr/>
          <p:nvPr>
            <p:ph idx="2" type="chart"/>
          </p:nvPr>
        </p:nvSpPr>
        <p:spPr>
          <a:xfrm>
            <a:off x="766763" y="1736725"/>
            <a:ext cx="8021700" cy="44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b="0" i="1" sz="2400" u="none" cap="none" strike="noStrik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9" name="Google Shape;189;p39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FFFFFF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Bar_RtAngle_7502_RGB.png" id="190" name="Google Shape;190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Content">
  <p:cSld name="1_Header + Content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1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b="0" i="0" sz="3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b="0" i="0" sz="28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b="0" i="0" sz="24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b="0" i="0" sz="20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4" name="Google Shape;194;p41"/>
          <p:cNvSpPr txBox="1"/>
          <p:nvPr>
            <p:ph idx="2" type="body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b="0" i="0" sz="2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Open Sans"/>
              <a:buChar char="–"/>
              <a:defRPr b="0" i="0" sz="2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b="0" i="0" sz="18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Open Sans"/>
              <a:buChar char="–"/>
              <a:defRPr b="0" i="0" sz="16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b="0" i="0" sz="1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 Logo_Purple_2685_HEX.png" id="195" name="Google Shape;195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48139" y="5949410"/>
            <a:ext cx="1368171" cy="9234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196" name="Google Shape;196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Content">
  <p:cSld name="Header + Content"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2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4B2E83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9" name="Google Shape;199;p42"/>
          <p:cNvSpPr txBox="1"/>
          <p:nvPr>
            <p:ph idx="2" type="body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b="1" i="0" sz="2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b="1" i="0" sz="2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b="1" i="0" sz="16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b="1" i="0" sz="1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 Logo_Purple_2685_HEX.png" id="200" name="Google Shape;200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201" name="Google Shape;201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3"/>
          <p:cNvSpPr txBox="1"/>
          <p:nvPr>
            <p:ph idx="1" type="body"/>
          </p:nvPr>
        </p:nvSpPr>
        <p:spPr>
          <a:xfrm>
            <a:off x="671757" y="11671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ts val="5000"/>
              <a:buFont typeface="Arial"/>
              <a:buNone/>
              <a:defRPr b="0" i="0" sz="5000" u="none" cap="none" strike="noStrike">
                <a:solidFill>
                  <a:srgbClr val="4B2E83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 Logo_Purple_2685_HEX.png" id="204" name="Google Shape;204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ordmark_center_Purple_HEX.png" id="205" name="Google Shape;205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2039" y="6487457"/>
            <a:ext cx="2425296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206" name="Google Shape;206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3587" y="4006085"/>
            <a:ext cx="2284305" cy="11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Subheader + Content">
  <p:cSld name="Header + Subheader + Content"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4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4B2E83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9" name="Google Shape;209;p44"/>
          <p:cNvSpPr txBox="1"/>
          <p:nvPr>
            <p:ph idx="2" type="body"/>
          </p:nvPr>
        </p:nvSpPr>
        <p:spPr>
          <a:xfrm>
            <a:off x="659305" y="2320239"/>
            <a:ext cx="8197200" cy="38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b="1" i="0" sz="2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b="1" i="0" sz="2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b="1" i="0" sz="16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b="1" i="0" sz="1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0" name="Google Shape;210;p44"/>
          <p:cNvSpPr txBox="1"/>
          <p:nvPr>
            <p:ph idx="3" type="body"/>
          </p:nvPr>
        </p:nvSpPr>
        <p:spPr>
          <a:xfrm>
            <a:off x="671757" y="1730667"/>
            <a:ext cx="8184600" cy="4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ordmark_center_Purple_HEX.png" id="211" name="Google Shape;211;p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382155" y="6487457"/>
            <a:ext cx="2425296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212" name="Google Shape;212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Graphic">
  <p:cSld name="Header + Graphic"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5"/>
          <p:cNvSpPr/>
          <p:nvPr>
            <p:ph idx="2" type="chart"/>
          </p:nvPr>
        </p:nvSpPr>
        <p:spPr>
          <a:xfrm>
            <a:off x="766763" y="1736725"/>
            <a:ext cx="8021700" cy="44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Arial"/>
              <a:buNone/>
              <a:defRPr b="0" i="1" sz="2400" u="none" cap="none" strike="noStrik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5" name="Google Shape;215;p45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4B2E83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ordmark_center_Purple_HEX.png" id="216" name="Google Shape;216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363105" y="6487457"/>
            <a:ext cx="2425296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217" name="Google Shape;217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lide">
  <p:cSld name="2_Title Slide">
    <p:bg>
      <p:bgPr>
        <a:solidFill>
          <a:schemeClr val="dk1"/>
        </a:solidFill>
      </p:bgPr>
    </p:bg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W_W Logo_White.png" id="220" name="Google Shape;220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83915" y="5626608"/>
            <a:ext cx="1371600" cy="1231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8081" y="4568598"/>
            <a:ext cx="1600201" cy="186267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47"/>
          <p:cNvSpPr txBox="1"/>
          <p:nvPr>
            <p:ph type="title"/>
          </p:nvPr>
        </p:nvSpPr>
        <p:spPr>
          <a:xfrm>
            <a:off x="460375" y="859991"/>
            <a:ext cx="6972300" cy="3522300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900" spcFirstLastPara="1" rIns="121900" wrap="square" tIns="609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Font typeface="Encode Sans Condensed Thin"/>
              <a:buNone/>
              <a:defRPr b="1" i="0" sz="5000" u="none" cap="none" strike="noStrike">
                <a:solidFill>
                  <a:schemeClr val="lt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bg>
      <p:bgPr>
        <a:solidFill>
          <a:schemeClr val="dk1"/>
        </a:solidFill>
      </p:bgPr>
    </p:bg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W_W Logo_White.png" id="224" name="Google Shape;224;p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83915" y="5626608"/>
            <a:ext cx="1371600" cy="1231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8081" y="6234041"/>
            <a:ext cx="2540000" cy="229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8081" y="4568598"/>
            <a:ext cx="1600201" cy="186267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48"/>
          <p:cNvSpPr txBox="1"/>
          <p:nvPr>
            <p:ph type="title"/>
          </p:nvPr>
        </p:nvSpPr>
        <p:spPr>
          <a:xfrm>
            <a:off x="460375" y="859991"/>
            <a:ext cx="7023600" cy="3522300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900" spcFirstLastPara="1" rIns="121900" wrap="square" tIns="609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Font typeface="Encode Sans Condensed Thin"/>
              <a:buNone/>
              <a:defRPr b="1" i="0" sz="5000" u="none" cap="none" strike="noStrike">
                <a:solidFill>
                  <a:schemeClr val="lt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Subheader + Content">
  <p:cSld name="Header + Subheader + Content"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9"/>
          <p:cNvSpPr txBox="1"/>
          <p:nvPr>
            <p:ph idx="1" type="body"/>
          </p:nvPr>
        </p:nvSpPr>
        <p:spPr>
          <a:xfrm>
            <a:off x="447923" y="3093653"/>
            <a:ext cx="81972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>
            <a:lvl1pPr indent="-381000" lvl="0" marL="457200" marR="0" rtl="0" algn="l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Merriweather Sans"/>
              <a:buChar char="&gt;"/>
              <a:defRPr b="1" i="0" sz="24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–"/>
              <a:defRPr b="1" i="0" sz="20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–"/>
              <a:defRPr b="1" i="0" sz="16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erriweather Sans"/>
              <a:buChar char="&gt;"/>
              <a:defRPr b="1" i="0" sz="14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0" name="Google Shape;230;p49"/>
          <p:cNvSpPr txBox="1"/>
          <p:nvPr>
            <p:ph idx="2" type="body"/>
          </p:nvPr>
        </p:nvSpPr>
        <p:spPr>
          <a:xfrm>
            <a:off x="460375" y="2307557"/>
            <a:ext cx="8184900" cy="5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60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2pPr>
            <a:lvl3pPr indent="-228600" lvl="2" marL="1371600" marR="0" rtl="0" algn="l">
              <a:spcBef>
                <a:spcPts val="50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31" name="Google Shape;231;p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49032" y="1818011"/>
            <a:ext cx="1103785" cy="1284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05038" y="6234041"/>
            <a:ext cx="2540000" cy="229748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49"/>
          <p:cNvSpPr txBox="1"/>
          <p:nvPr>
            <p:ph type="title"/>
          </p:nvPr>
        </p:nvSpPr>
        <p:spPr>
          <a:xfrm>
            <a:off x="447923" y="495348"/>
            <a:ext cx="8197200" cy="1325100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900" spcFirstLastPara="1" rIns="121900" wrap="square" tIns="609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Encode Sans Condensed Thin"/>
              <a:buNone/>
              <a:defRPr b="1" i="0" sz="3000" u="none" cap="none" strike="noStrike">
                <a:solidFill>
                  <a:schemeClr val="lt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Content">
  <p:cSld name="Header + Content">
    <p:bg>
      <p:bgPr>
        <a:solidFill>
          <a:schemeClr val="dk1"/>
        </a:solidFill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50"/>
          <p:cNvSpPr txBox="1"/>
          <p:nvPr>
            <p:ph idx="1" type="body"/>
          </p:nvPr>
        </p:nvSpPr>
        <p:spPr>
          <a:xfrm>
            <a:off x="447923" y="2307557"/>
            <a:ext cx="8197200" cy="31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>
            <a:lvl1pPr indent="-381000" lvl="0" marL="457200" marR="0" rtl="0" algn="l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Merriweather Sans"/>
              <a:buChar char="&gt;"/>
              <a:defRPr b="1" i="0" sz="24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–"/>
              <a:defRPr b="1" i="0" sz="20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–"/>
              <a:defRPr b="1" i="0" sz="16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erriweather Sans"/>
              <a:buChar char="&gt;"/>
              <a:defRPr b="1" i="0" sz="14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36" name="Google Shape;236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49032" y="1818011"/>
            <a:ext cx="1103785" cy="1284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W_W Logo_White.png" id="237" name="Google Shape;237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83915" y="5626608"/>
            <a:ext cx="1371600" cy="1231392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50"/>
          <p:cNvSpPr txBox="1"/>
          <p:nvPr>
            <p:ph type="title"/>
          </p:nvPr>
        </p:nvSpPr>
        <p:spPr>
          <a:xfrm>
            <a:off x="447923" y="492977"/>
            <a:ext cx="8197200" cy="1325100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900" spcFirstLastPara="1" rIns="121900" wrap="square" tIns="609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Encode Sans Condensed Thin"/>
              <a:buNone/>
              <a:defRPr b="1" i="0" sz="3000" u="none" cap="none" strike="noStrike">
                <a:solidFill>
                  <a:schemeClr val="lt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Graphic">
  <p:cSld name="Header + Graphic">
    <p:bg>
      <p:bgPr>
        <a:solidFill>
          <a:schemeClr val="dk1"/>
        </a:solidFill>
      </p:bgPr>
    </p:bg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51"/>
          <p:cNvSpPr/>
          <p:nvPr>
            <p:ph idx="2" type="chart"/>
          </p:nvPr>
        </p:nvSpPr>
        <p:spPr>
          <a:xfrm>
            <a:off x="447923" y="2299971"/>
            <a:ext cx="8184900" cy="37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>
            <a:lvl1pPr lvl="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b="0" i="1" sz="2400" u="none" cap="none" strike="noStrik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41" name="Google Shape;241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49032" y="1818011"/>
            <a:ext cx="1103785" cy="1284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05038" y="6234041"/>
            <a:ext cx="2540000" cy="229748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51"/>
          <p:cNvSpPr txBox="1"/>
          <p:nvPr>
            <p:ph type="title"/>
          </p:nvPr>
        </p:nvSpPr>
        <p:spPr>
          <a:xfrm>
            <a:off x="460375" y="494164"/>
            <a:ext cx="8184900" cy="1325100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900" spcFirstLastPara="1" rIns="121900" wrap="square" tIns="609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Encode Sans Condensed Thin"/>
              <a:buNone/>
              <a:defRPr b="1" i="0" sz="3000" u="none" cap="none" strike="noStrike">
                <a:solidFill>
                  <a:schemeClr val="lt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Content">
  <p:cSld name="Header + Content"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246;p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49032" y="1818011"/>
            <a:ext cx="1103785" cy="1284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 Logo_Purple_2685_HEX.png" id="247" name="Google Shape;247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83915" y="5626608"/>
            <a:ext cx="1371600" cy="1231392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53"/>
          <p:cNvSpPr txBox="1"/>
          <p:nvPr>
            <p:ph idx="1" type="body"/>
          </p:nvPr>
        </p:nvSpPr>
        <p:spPr>
          <a:xfrm>
            <a:off x="447923" y="2307557"/>
            <a:ext cx="8197200" cy="31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>
            <a:lvl1pPr indent="-381000" lvl="0" marL="457200" marR="0" rtl="0" algn="l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erriweather Sans"/>
              <a:buChar char="&gt;"/>
              <a:defRPr b="1" i="0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b="1" i="0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b="1" i="0" sz="1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erriweather Sans"/>
              <a:buChar char="&gt;"/>
              <a:defRPr b="1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9" name="Google Shape;249;p53"/>
          <p:cNvSpPr txBox="1"/>
          <p:nvPr>
            <p:ph type="title"/>
          </p:nvPr>
        </p:nvSpPr>
        <p:spPr>
          <a:xfrm>
            <a:off x="460375" y="494164"/>
            <a:ext cx="8184900" cy="1325100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900" spcFirstLastPara="1" rIns="121900" wrap="square" tIns="609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Condensed Thin"/>
              <a:buNone/>
              <a:defRPr b="1" i="0" sz="3000" u="none" cap="none" strike="noStrike">
                <a:solidFill>
                  <a:schemeClr val="dk1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p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68081" y="4568598"/>
            <a:ext cx="1600201" cy="186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8081" y="6132014"/>
            <a:ext cx="2425226" cy="2843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 Logo_Purple_2685_HEX.png" id="253" name="Google Shape;253;p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83915" y="5626608"/>
            <a:ext cx="1371600" cy="1231392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54"/>
          <p:cNvSpPr txBox="1"/>
          <p:nvPr>
            <p:ph type="title"/>
          </p:nvPr>
        </p:nvSpPr>
        <p:spPr>
          <a:xfrm>
            <a:off x="460375" y="859991"/>
            <a:ext cx="7023600" cy="3522300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900" spcFirstLastPara="1" rIns="121900" wrap="square" tIns="609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Encode Sans Condensed Thin"/>
              <a:buNone/>
              <a:defRPr b="1" i="0" sz="5000" u="none" cap="none" strike="noStrike">
                <a:solidFill>
                  <a:schemeClr val="dk1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Google Shape;256;p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68081" y="4568598"/>
            <a:ext cx="1600201" cy="1862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 Logo_Purple_2685_HEX.png" id="257" name="Google Shape;257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83915" y="5626608"/>
            <a:ext cx="1371600" cy="1231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5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8085" y="6234041"/>
            <a:ext cx="2539991" cy="229748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55"/>
          <p:cNvSpPr txBox="1"/>
          <p:nvPr>
            <p:ph type="title"/>
          </p:nvPr>
        </p:nvSpPr>
        <p:spPr>
          <a:xfrm>
            <a:off x="460376" y="859991"/>
            <a:ext cx="7023600" cy="3522300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900" spcFirstLastPara="1" rIns="121900" wrap="square" tIns="609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Encode Sans Condensed Thin"/>
              <a:buNone/>
              <a:defRPr b="1" i="0" sz="5000" u="none" cap="none" strike="noStrike">
                <a:solidFill>
                  <a:schemeClr val="dk1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Subheader + Content">
  <p:cSld name="Header + Subheader + Content"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p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55381" y="1819205"/>
            <a:ext cx="1103785" cy="128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9032" y="1818011"/>
            <a:ext cx="1103785" cy="128483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56"/>
          <p:cNvSpPr txBox="1"/>
          <p:nvPr>
            <p:ph idx="1" type="body"/>
          </p:nvPr>
        </p:nvSpPr>
        <p:spPr>
          <a:xfrm>
            <a:off x="447923" y="3093653"/>
            <a:ext cx="81972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>
            <a:lvl1pPr indent="-381000" lvl="0" marL="457200" marR="0" rtl="0" algn="l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erriweather Sans"/>
              <a:buChar char="&gt;"/>
              <a:defRPr b="1" i="0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b="1" i="0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b="1" i="0" sz="1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erriweather Sans"/>
              <a:buChar char="&gt;"/>
              <a:defRPr b="1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4" name="Google Shape;264;p56"/>
          <p:cNvSpPr txBox="1"/>
          <p:nvPr>
            <p:ph idx="2" type="body"/>
          </p:nvPr>
        </p:nvSpPr>
        <p:spPr>
          <a:xfrm>
            <a:off x="460375" y="2307557"/>
            <a:ext cx="8184900" cy="5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60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2pPr>
            <a:lvl3pPr indent="-228600" lvl="2" marL="1371600" marR="0" rtl="0" algn="l">
              <a:spcBef>
                <a:spcPts val="50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65" name="Google Shape;265;p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05041" y="6234041"/>
            <a:ext cx="2539991" cy="229748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56"/>
          <p:cNvSpPr txBox="1"/>
          <p:nvPr>
            <p:ph type="title"/>
          </p:nvPr>
        </p:nvSpPr>
        <p:spPr>
          <a:xfrm>
            <a:off x="447923" y="492381"/>
            <a:ext cx="8197200" cy="1325100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900" spcFirstLastPara="1" rIns="121900" wrap="square" tIns="609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Condensed Thin"/>
              <a:buNone/>
              <a:defRPr b="1" i="0" sz="3000" u="none" cap="none" strike="noStrike">
                <a:solidFill>
                  <a:schemeClr val="dk1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Graphic">
  <p:cSld name="Header + Graphic"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Google Shape;268;p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49032" y="1818011"/>
            <a:ext cx="1103785" cy="128483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57"/>
          <p:cNvSpPr/>
          <p:nvPr>
            <p:ph idx="2" type="chart"/>
          </p:nvPr>
        </p:nvSpPr>
        <p:spPr>
          <a:xfrm>
            <a:off x="447923" y="2299971"/>
            <a:ext cx="8184900" cy="39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>
            <a:lvl1pPr lvl="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1" sz="2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70" name="Google Shape;270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05041" y="6234041"/>
            <a:ext cx="2539991" cy="229748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57"/>
          <p:cNvSpPr txBox="1"/>
          <p:nvPr>
            <p:ph type="title"/>
          </p:nvPr>
        </p:nvSpPr>
        <p:spPr>
          <a:xfrm>
            <a:off x="460375" y="492977"/>
            <a:ext cx="8172300" cy="1325100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900" spcFirstLastPara="1" rIns="121900" wrap="square" tIns="609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Condensed Thin"/>
              <a:buNone/>
              <a:defRPr b="1" i="0" sz="3000" u="none" cap="none" strike="noStrike">
                <a:solidFill>
                  <a:schemeClr val="dk1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tally Blank (white)">
  <p:cSld name="Totally Blank (white)"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secHead">
  <p:cSld name="SECTION_HEADER"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60"/>
          <p:cNvSpPr/>
          <p:nvPr/>
        </p:nvSpPr>
        <p:spPr>
          <a:xfrm>
            <a:off x="6477000" y="219722"/>
            <a:ext cx="2438400" cy="6409677"/>
          </a:xfrm>
          <a:custGeom>
            <a:rect b="b" l="l" r="r" t="t"/>
            <a:pathLst>
              <a:path extrusionOk="0" h="6409677" w="2438400">
                <a:moveTo>
                  <a:pt x="1544714" y="0"/>
                </a:moveTo>
                <a:lnTo>
                  <a:pt x="2438400" y="8877"/>
                </a:lnTo>
                <a:lnTo>
                  <a:pt x="2438400" y="6409677"/>
                </a:lnTo>
                <a:lnTo>
                  <a:pt x="0" y="6409677"/>
                </a:lnTo>
                <a:lnTo>
                  <a:pt x="154471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60"/>
          <p:cNvSpPr txBox="1"/>
          <p:nvPr>
            <p:ph type="title"/>
          </p:nvPr>
        </p:nvSpPr>
        <p:spPr>
          <a:xfrm>
            <a:off x="722313" y="3289300"/>
            <a:ext cx="5830800" cy="13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  <a:defRPr b="1" sz="4400" cap="none">
                <a:latin typeface="Arial Black"/>
                <a:ea typeface="Arial Black"/>
                <a:cs typeface="Arial Black"/>
                <a:sym typeface="Arial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0" name="Google Shape;280;p60"/>
          <p:cNvSpPr txBox="1"/>
          <p:nvPr>
            <p:ph idx="1" type="body"/>
          </p:nvPr>
        </p:nvSpPr>
        <p:spPr>
          <a:xfrm>
            <a:off x="722313" y="4660900"/>
            <a:ext cx="5297400" cy="6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spcBef>
                <a:spcPts val="480"/>
              </a:spcBef>
              <a:spcAft>
                <a:spcPts val="0"/>
              </a:spcAft>
              <a:buClr>
                <a:srgbClr val="4C4C51"/>
              </a:buClr>
              <a:buSzPts val="2400"/>
              <a:buNone/>
              <a:defRPr sz="2400">
                <a:solidFill>
                  <a:srgbClr val="4C4C51"/>
                </a:solidFill>
              </a:defRPr>
            </a:lvl1pPr>
            <a:lvl2pPr indent="-228600" lvl="1" marL="914400" rtl="0" algn="l">
              <a:spcBef>
                <a:spcPts val="360"/>
              </a:spcBef>
              <a:spcAft>
                <a:spcPts val="0"/>
              </a:spcAft>
              <a:buClr>
                <a:srgbClr val="898989"/>
              </a:buClr>
              <a:buSzPts val="1800"/>
              <a:buNone/>
              <a:defRPr sz="1800">
                <a:solidFill>
                  <a:srgbClr val="898989"/>
                </a:solidFill>
              </a:defRPr>
            </a:lvl2pPr>
            <a:lvl3pPr indent="-228600" lvl="2" marL="1371600" rtl="0" algn="l">
              <a:spcBef>
                <a:spcPts val="320"/>
              </a:spcBef>
              <a:spcAft>
                <a:spcPts val="0"/>
              </a:spcAft>
              <a:buClr>
                <a:srgbClr val="898989"/>
              </a:buClr>
              <a:buSzPts val="1600"/>
              <a:buNone/>
              <a:defRPr sz="1600">
                <a:solidFill>
                  <a:srgbClr val="898989"/>
                </a:solidFill>
              </a:defRPr>
            </a:lvl3pPr>
            <a:lvl4pPr indent="-228600" lvl="3" marL="1828800" rtl="0" algn="l">
              <a:spcBef>
                <a:spcPts val="280"/>
              </a:spcBef>
              <a:spcAft>
                <a:spcPts val="0"/>
              </a:spcAft>
              <a:buClr>
                <a:srgbClr val="898989"/>
              </a:buClr>
              <a:buSzPts val="1400"/>
              <a:buNone/>
              <a:defRPr sz="1400">
                <a:solidFill>
                  <a:srgbClr val="898989"/>
                </a:solidFill>
              </a:defRPr>
            </a:lvl4pPr>
            <a:lvl5pPr indent="-228600" lvl="4" marL="2286000" rtl="0" algn="l">
              <a:spcBef>
                <a:spcPts val="280"/>
              </a:spcBef>
              <a:spcAft>
                <a:spcPts val="0"/>
              </a:spcAft>
              <a:buClr>
                <a:srgbClr val="898989"/>
              </a:buClr>
              <a:buSzPts val="1400"/>
              <a:buNone/>
              <a:defRPr sz="1400">
                <a:solidFill>
                  <a:srgbClr val="898989"/>
                </a:solidFill>
              </a:defRPr>
            </a:lvl5pPr>
            <a:lvl6pPr indent="-228600" lvl="5" marL="2743200" rtl="0" algn="l">
              <a:spcBef>
                <a:spcPts val="280"/>
              </a:spcBef>
              <a:spcAft>
                <a:spcPts val="0"/>
              </a:spcAft>
              <a:buClr>
                <a:srgbClr val="898989"/>
              </a:buClr>
              <a:buSzPts val="1400"/>
              <a:buNone/>
              <a:defRPr sz="1400">
                <a:solidFill>
                  <a:srgbClr val="898989"/>
                </a:solidFill>
              </a:defRPr>
            </a:lvl6pPr>
            <a:lvl7pPr indent="-228600" lvl="6" marL="3200400" rtl="0" algn="l">
              <a:spcBef>
                <a:spcPts val="280"/>
              </a:spcBef>
              <a:spcAft>
                <a:spcPts val="0"/>
              </a:spcAft>
              <a:buClr>
                <a:srgbClr val="898989"/>
              </a:buClr>
              <a:buSzPts val="1400"/>
              <a:buNone/>
              <a:defRPr sz="1400">
                <a:solidFill>
                  <a:srgbClr val="898989"/>
                </a:solidFill>
              </a:defRPr>
            </a:lvl7pPr>
            <a:lvl8pPr indent="-228600" lvl="7" marL="3657600" rtl="0" algn="l">
              <a:spcBef>
                <a:spcPts val="280"/>
              </a:spcBef>
              <a:spcAft>
                <a:spcPts val="0"/>
              </a:spcAft>
              <a:buClr>
                <a:srgbClr val="898989"/>
              </a:buClr>
              <a:buSzPts val="1400"/>
              <a:buNone/>
              <a:defRPr sz="1400">
                <a:solidFill>
                  <a:srgbClr val="898989"/>
                </a:solidFill>
              </a:defRPr>
            </a:lvl8pPr>
            <a:lvl9pPr indent="-228600" lvl="8" marL="4114800" rtl="0" algn="l">
              <a:spcBef>
                <a:spcPts val="280"/>
              </a:spcBef>
              <a:spcAft>
                <a:spcPts val="0"/>
              </a:spcAft>
              <a:buClr>
                <a:srgbClr val="898989"/>
              </a:buClr>
              <a:buSzPts val="1400"/>
              <a:buNone/>
              <a:defRPr sz="1400">
                <a:solidFill>
                  <a:srgbClr val="898989"/>
                </a:solidFill>
              </a:defRPr>
            </a:lvl9pPr>
          </a:lstStyle>
          <a:p/>
        </p:txBody>
      </p:sp>
      <p:sp>
        <p:nvSpPr>
          <p:cNvPr id="281" name="Google Shape;281;p60"/>
          <p:cNvSpPr txBox="1"/>
          <p:nvPr>
            <p:ph idx="10" type="dt"/>
          </p:nvPr>
        </p:nvSpPr>
        <p:spPr>
          <a:xfrm>
            <a:off x="685800" y="5638800"/>
            <a:ext cx="2743200" cy="2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4C4C5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2" name="Google Shape;282;p60"/>
          <p:cNvSpPr txBox="1"/>
          <p:nvPr>
            <p:ph idx="12" type="sldNum"/>
          </p:nvPr>
        </p:nvSpPr>
        <p:spPr>
          <a:xfrm>
            <a:off x="91440" y="6428232"/>
            <a:ext cx="402300" cy="24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83" name="Google Shape;283;p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391399" y="4951476"/>
            <a:ext cx="1600201" cy="1077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6055" y="381000"/>
            <a:ext cx="2141737" cy="5858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bg>
      <p:bgPr>
        <a:solidFill>
          <a:schemeClr val="lt2"/>
        </a:solidFill>
      </p:bgPr>
    </p:bg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61"/>
          <p:cNvSpPr/>
          <p:nvPr/>
        </p:nvSpPr>
        <p:spPr>
          <a:xfrm>
            <a:off x="128726" y="152400"/>
            <a:ext cx="8862900" cy="658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6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8" name="Google Shape;288;p61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89" name="Google Shape;289;p6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726" y="6243656"/>
            <a:ext cx="532863" cy="496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61"/>
          <p:cNvSpPr/>
          <p:nvPr/>
        </p:nvSpPr>
        <p:spPr>
          <a:xfrm>
            <a:off x="8382000" y="6289685"/>
            <a:ext cx="609600" cy="415800"/>
          </a:xfrm>
          <a:prstGeom prst="rect">
            <a:avLst/>
          </a:prstGeom>
          <a:solidFill>
            <a:srgbClr val="F2F2F2">
              <a:alpha val="349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61"/>
          <p:cNvSpPr txBox="1"/>
          <p:nvPr>
            <p:ph idx="12" type="sldNum"/>
          </p:nvPr>
        </p:nvSpPr>
        <p:spPr>
          <a:xfrm>
            <a:off x="93214" y="6427434"/>
            <a:ext cx="404700" cy="24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subtitle, content">
  <p:cSld name="Title, subtitle, content">
    <p:bg>
      <p:bgPr>
        <a:solidFill>
          <a:schemeClr val="lt2"/>
        </a:solidFill>
      </p:bgPr>
    </p:bg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62"/>
          <p:cNvSpPr/>
          <p:nvPr/>
        </p:nvSpPr>
        <p:spPr>
          <a:xfrm>
            <a:off x="128726" y="152400"/>
            <a:ext cx="8862900" cy="658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62"/>
          <p:cNvSpPr txBox="1"/>
          <p:nvPr>
            <p:ph type="title"/>
          </p:nvPr>
        </p:nvSpPr>
        <p:spPr>
          <a:xfrm>
            <a:off x="457200" y="274637"/>
            <a:ext cx="8229600" cy="86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6" name="Google Shape;296;p62"/>
          <p:cNvSpPr txBox="1"/>
          <p:nvPr>
            <p:ph idx="1" type="body"/>
          </p:nvPr>
        </p:nvSpPr>
        <p:spPr>
          <a:xfrm>
            <a:off x="457200" y="1981200"/>
            <a:ext cx="8229600" cy="41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indent="-228600" lvl="1" marL="9144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2pPr>
            <a:lvl3pPr indent="-228600" lvl="2" marL="13716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3pPr>
            <a:lvl4pPr indent="-2286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4pPr>
            <a:lvl5pPr indent="-2286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97" name="Google Shape;297;p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726" y="6243656"/>
            <a:ext cx="532863" cy="496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62"/>
          <p:cNvSpPr/>
          <p:nvPr/>
        </p:nvSpPr>
        <p:spPr>
          <a:xfrm>
            <a:off x="8382000" y="6289685"/>
            <a:ext cx="609600" cy="415800"/>
          </a:xfrm>
          <a:prstGeom prst="rect">
            <a:avLst/>
          </a:prstGeom>
          <a:solidFill>
            <a:srgbClr val="F2F2F2">
              <a:alpha val="349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62"/>
          <p:cNvSpPr txBox="1"/>
          <p:nvPr>
            <p:ph idx="12" type="sldNum"/>
          </p:nvPr>
        </p:nvSpPr>
        <p:spPr>
          <a:xfrm>
            <a:off x="93214" y="6427434"/>
            <a:ext cx="404700" cy="24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1" name="Google Shape;301;p62"/>
          <p:cNvSpPr txBox="1"/>
          <p:nvPr>
            <p:ph idx="2" type="body"/>
          </p:nvPr>
        </p:nvSpPr>
        <p:spPr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Title">
  <p:cSld name="Content with Title"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63"/>
          <p:cNvSpPr/>
          <p:nvPr/>
        </p:nvSpPr>
        <p:spPr>
          <a:xfrm>
            <a:off x="128726" y="152400"/>
            <a:ext cx="8862900" cy="658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6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5" name="Google Shape;305;p63"/>
          <p:cNvSpPr txBox="1"/>
          <p:nvPr>
            <p:ph idx="1" type="body"/>
          </p:nvPr>
        </p:nvSpPr>
        <p:spPr>
          <a:xfrm>
            <a:off x="457200" y="1535113"/>
            <a:ext cx="82296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06" name="Google Shape;306;p63"/>
          <p:cNvSpPr txBox="1"/>
          <p:nvPr>
            <p:ph idx="2" type="body"/>
          </p:nvPr>
        </p:nvSpPr>
        <p:spPr>
          <a:xfrm>
            <a:off x="457200" y="2174875"/>
            <a:ext cx="82296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pic>
        <p:nvPicPr>
          <p:cNvPr id="307" name="Google Shape;307;p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726" y="6243656"/>
            <a:ext cx="532863" cy="496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63"/>
          <p:cNvSpPr txBox="1"/>
          <p:nvPr>
            <p:ph idx="12" type="sldNum"/>
          </p:nvPr>
        </p:nvSpPr>
        <p:spPr>
          <a:xfrm>
            <a:off x="91440" y="6428232"/>
            <a:ext cx="402300" cy="24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0" name="Google Shape;310;p63"/>
          <p:cNvSpPr/>
          <p:nvPr/>
        </p:nvSpPr>
        <p:spPr>
          <a:xfrm>
            <a:off x="8382000" y="6289685"/>
            <a:ext cx="609600" cy="415800"/>
          </a:xfrm>
          <a:prstGeom prst="rect">
            <a:avLst/>
          </a:prstGeom>
          <a:solidFill>
            <a:srgbClr val="F2F2F2">
              <a:alpha val="349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structors and Thank you">
  <p:cSld name="Instructors and Thank you"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64"/>
          <p:cNvSpPr/>
          <p:nvPr/>
        </p:nvSpPr>
        <p:spPr>
          <a:xfrm>
            <a:off x="128726" y="152400"/>
            <a:ext cx="8862900" cy="658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64"/>
          <p:cNvSpPr txBox="1"/>
          <p:nvPr>
            <p:ph type="title"/>
          </p:nvPr>
        </p:nvSpPr>
        <p:spPr>
          <a:xfrm>
            <a:off x="457200" y="14478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4" name="Google Shape;314;p64"/>
          <p:cNvSpPr txBox="1"/>
          <p:nvPr>
            <p:ph idx="12" type="sldNum"/>
          </p:nvPr>
        </p:nvSpPr>
        <p:spPr>
          <a:xfrm>
            <a:off x="91440" y="6428232"/>
            <a:ext cx="402300" cy="24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15" name="Google Shape;315;p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726" y="6243656"/>
            <a:ext cx="532863" cy="496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64"/>
          <p:cNvSpPr/>
          <p:nvPr/>
        </p:nvSpPr>
        <p:spPr>
          <a:xfrm>
            <a:off x="8382000" y="6289685"/>
            <a:ext cx="609600" cy="415800"/>
          </a:xfrm>
          <a:prstGeom prst="rect">
            <a:avLst/>
          </a:prstGeom>
          <a:solidFill>
            <a:srgbClr val="F2F2F2">
              <a:alpha val="349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64"/>
          <p:cNvSpPr txBox="1"/>
          <p:nvPr>
            <p:ph idx="1" type="body"/>
          </p:nvPr>
        </p:nvSpPr>
        <p:spPr>
          <a:xfrm>
            <a:off x="838200" y="2819400"/>
            <a:ext cx="754380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ay Section Header">
  <p:cSld name="Gray Section Header">
    <p:bg>
      <p:bgPr>
        <a:solidFill>
          <a:srgbClr val="C4C4C4"/>
        </a:solidFill>
      </p:bgPr>
    </p:bg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65"/>
          <p:cNvSpPr/>
          <p:nvPr/>
        </p:nvSpPr>
        <p:spPr>
          <a:xfrm>
            <a:off x="0" y="2438400"/>
            <a:ext cx="8378381" cy="1525524"/>
          </a:xfrm>
          <a:custGeom>
            <a:rect b="b" l="l" r="r" t="t"/>
            <a:pathLst>
              <a:path extrusionOk="0" h="1676400" w="7848600">
                <a:moveTo>
                  <a:pt x="0" y="0"/>
                </a:moveTo>
                <a:lnTo>
                  <a:pt x="7848600" y="0"/>
                </a:lnTo>
                <a:lnTo>
                  <a:pt x="7200530" y="1667522"/>
                </a:lnTo>
                <a:lnTo>
                  <a:pt x="0" y="16764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65"/>
          <p:cNvSpPr txBox="1"/>
          <p:nvPr>
            <p:ph idx="1" type="subTitle"/>
          </p:nvPr>
        </p:nvSpPr>
        <p:spPr>
          <a:xfrm>
            <a:off x="228600" y="4265676"/>
            <a:ext cx="73914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l">
              <a:spcBef>
                <a:spcPts val="560"/>
              </a:spcBef>
              <a:spcAft>
                <a:spcPts val="0"/>
              </a:spcAft>
              <a:buClr>
                <a:srgbClr val="2A2A2D"/>
              </a:buClr>
              <a:buSzPts val="2800"/>
              <a:buNone/>
              <a:defRPr sz="2800">
                <a:solidFill>
                  <a:srgbClr val="2A2A2D"/>
                </a:solidFill>
              </a:defRPr>
            </a:lvl1pPr>
            <a:lvl2pPr lvl="1" rtl="0" algn="ctr">
              <a:spcBef>
                <a:spcPts val="560"/>
              </a:spcBef>
              <a:spcAft>
                <a:spcPts val="0"/>
              </a:spcAft>
              <a:buClr>
                <a:srgbClr val="898989"/>
              </a:buClr>
              <a:buSzPts val="2800"/>
              <a:buNone/>
              <a:defRPr>
                <a:solidFill>
                  <a:srgbClr val="898989"/>
                </a:solidFill>
              </a:defRPr>
            </a:lvl2pPr>
            <a:lvl3pPr lvl="2" rtl="0" algn="ctr">
              <a:spcBef>
                <a:spcPts val="480"/>
              </a:spcBef>
              <a:spcAft>
                <a:spcPts val="0"/>
              </a:spcAft>
              <a:buClr>
                <a:srgbClr val="898989"/>
              </a:buClr>
              <a:buSzPts val="2400"/>
              <a:buNone/>
              <a:defRPr>
                <a:solidFill>
                  <a:srgbClr val="898989"/>
                </a:solidFill>
              </a:defRPr>
            </a:lvl3pPr>
            <a:lvl4pPr lvl="3" rtl="0" algn="ctr"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2000"/>
              <a:buNone/>
              <a:defRPr>
                <a:solidFill>
                  <a:srgbClr val="898989"/>
                </a:solidFill>
              </a:defRPr>
            </a:lvl4pPr>
            <a:lvl5pPr lvl="4" rtl="0" algn="ctr"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2000"/>
              <a:buNone/>
              <a:defRPr>
                <a:solidFill>
                  <a:srgbClr val="898989"/>
                </a:solidFill>
              </a:defRPr>
            </a:lvl5pPr>
            <a:lvl6pPr lvl="5" rtl="0" algn="ctr"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2000"/>
              <a:buNone/>
              <a:defRPr>
                <a:solidFill>
                  <a:srgbClr val="898989"/>
                </a:solidFill>
              </a:defRPr>
            </a:lvl6pPr>
            <a:lvl7pPr lvl="6" rtl="0" algn="ctr"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2000"/>
              <a:buNone/>
              <a:defRPr>
                <a:solidFill>
                  <a:srgbClr val="898989"/>
                </a:solidFill>
              </a:defRPr>
            </a:lvl7pPr>
            <a:lvl8pPr lvl="7" rtl="0" algn="ctr"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2000"/>
              <a:buNone/>
              <a:defRPr>
                <a:solidFill>
                  <a:srgbClr val="898989"/>
                </a:solidFill>
              </a:defRPr>
            </a:lvl8pPr>
            <a:lvl9pPr lvl="8" rtl="0" algn="ctr"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2000"/>
              <a:buNone/>
              <a:defRPr>
                <a:solidFill>
                  <a:srgbClr val="898989"/>
                </a:solidFill>
              </a:defRPr>
            </a:lvl9pPr>
          </a:lstStyle>
          <a:p/>
        </p:txBody>
      </p:sp>
      <p:sp>
        <p:nvSpPr>
          <p:cNvPr id="322" name="Google Shape;322;p65"/>
          <p:cNvSpPr txBox="1"/>
          <p:nvPr>
            <p:ph idx="12" type="sldNum"/>
          </p:nvPr>
        </p:nvSpPr>
        <p:spPr>
          <a:xfrm>
            <a:off x="91440" y="6428232"/>
            <a:ext cx="402300" cy="24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3" name="Google Shape;323;p65"/>
          <p:cNvSpPr txBox="1"/>
          <p:nvPr>
            <p:ph type="title"/>
          </p:nvPr>
        </p:nvSpPr>
        <p:spPr>
          <a:xfrm>
            <a:off x="228600" y="2438400"/>
            <a:ext cx="73914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 Black"/>
              <a:buNone/>
              <a:defRPr b="1" sz="5400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Content" type="twoObj">
  <p:cSld name="TWO_OBJECTS"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66"/>
          <p:cNvSpPr/>
          <p:nvPr/>
        </p:nvSpPr>
        <p:spPr>
          <a:xfrm>
            <a:off x="128726" y="152400"/>
            <a:ext cx="8862900" cy="658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6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7" name="Google Shape;327;p66"/>
          <p:cNvSpPr txBox="1"/>
          <p:nvPr>
            <p:ph idx="1" type="body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28" name="Google Shape;328;p66"/>
          <p:cNvSpPr txBox="1"/>
          <p:nvPr>
            <p:ph idx="2" type="body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pic>
        <p:nvPicPr>
          <p:cNvPr id="329" name="Google Shape;329;p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726" y="6243656"/>
            <a:ext cx="532863" cy="496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66"/>
          <p:cNvSpPr txBox="1"/>
          <p:nvPr>
            <p:ph idx="12" type="sldNum"/>
          </p:nvPr>
        </p:nvSpPr>
        <p:spPr>
          <a:xfrm>
            <a:off x="91440" y="6428232"/>
            <a:ext cx="402300" cy="24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2" name="Google Shape;332;p66"/>
          <p:cNvSpPr/>
          <p:nvPr/>
        </p:nvSpPr>
        <p:spPr>
          <a:xfrm>
            <a:off x="8382000" y="6289685"/>
            <a:ext cx="609600" cy="415800"/>
          </a:xfrm>
          <a:prstGeom prst="rect">
            <a:avLst/>
          </a:prstGeom>
          <a:solidFill>
            <a:srgbClr val="F2F2F2">
              <a:alpha val="349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stacked content">
  <p:cSld name="2 stacked content"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67"/>
          <p:cNvSpPr/>
          <p:nvPr/>
        </p:nvSpPr>
        <p:spPr>
          <a:xfrm>
            <a:off x="128726" y="152400"/>
            <a:ext cx="8862900" cy="658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6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6" name="Google Shape;336;p67"/>
          <p:cNvSpPr txBox="1"/>
          <p:nvPr>
            <p:ph idx="1" type="body"/>
          </p:nvPr>
        </p:nvSpPr>
        <p:spPr>
          <a:xfrm>
            <a:off x="457200" y="1600201"/>
            <a:ext cx="822960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37" name="Google Shape;337;p67"/>
          <p:cNvSpPr txBox="1"/>
          <p:nvPr>
            <p:ph idx="2" type="body"/>
          </p:nvPr>
        </p:nvSpPr>
        <p:spPr>
          <a:xfrm>
            <a:off x="457200" y="3733801"/>
            <a:ext cx="8229600" cy="23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pic>
        <p:nvPicPr>
          <p:cNvPr id="338" name="Google Shape;338;p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726" y="6243656"/>
            <a:ext cx="532863" cy="496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67"/>
          <p:cNvSpPr txBox="1"/>
          <p:nvPr>
            <p:ph idx="12" type="sldNum"/>
          </p:nvPr>
        </p:nvSpPr>
        <p:spPr>
          <a:xfrm>
            <a:off x="91440" y="6428232"/>
            <a:ext cx="402300" cy="24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41" name="Google Shape;341;p67"/>
          <p:cNvSpPr/>
          <p:nvPr/>
        </p:nvSpPr>
        <p:spPr>
          <a:xfrm>
            <a:off x="8382000" y="6289685"/>
            <a:ext cx="609600" cy="415800"/>
          </a:xfrm>
          <a:prstGeom prst="rect">
            <a:avLst/>
          </a:prstGeom>
          <a:solidFill>
            <a:srgbClr val="F2F2F2">
              <a:alpha val="349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Content with Titles" type="twoTxTwoObj">
  <p:cSld name="TWO_OBJECTS_WITH_TEXT"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68"/>
          <p:cNvSpPr/>
          <p:nvPr/>
        </p:nvSpPr>
        <p:spPr>
          <a:xfrm>
            <a:off x="128726" y="152400"/>
            <a:ext cx="8862900" cy="658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6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5" name="Google Shape;345;p68"/>
          <p:cNvSpPr txBox="1"/>
          <p:nvPr>
            <p:ph idx="1" type="body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46" name="Google Shape;346;p68"/>
          <p:cNvSpPr txBox="1"/>
          <p:nvPr>
            <p:ph idx="2" type="body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347" name="Google Shape;347;p68"/>
          <p:cNvSpPr txBox="1"/>
          <p:nvPr>
            <p:ph idx="3" type="body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48" name="Google Shape;348;p68"/>
          <p:cNvSpPr txBox="1"/>
          <p:nvPr>
            <p:ph idx="4" type="body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pic>
        <p:nvPicPr>
          <p:cNvPr id="349" name="Google Shape;349;p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726" y="6243656"/>
            <a:ext cx="532863" cy="496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68"/>
          <p:cNvSpPr txBox="1"/>
          <p:nvPr>
            <p:ph idx="12" type="sldNum"/>
          </p:nvPr>
        </p:nvSpPr>
        <p:spPr>
          <a:xfrm>
            <a:off x="91440" y="6428232"/>
            <a:ext cx="402300" cy="24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2" name="Google Shape;352;p68"/>
          <p:cNvSpPr/>
          <p:nvPr/>
        </p:nvSpPr>
        <p:spPr>
          <a:xfrm>
            <a:off x="8382000" y="6289685"/>
            <a:ext cx="609600" cy="415800"/>
          </a:xfrm>
          <a:prstGeom prst="rect">
            <a:avLst/>
          </a:prstGeom>
          <a:solidFill>
            <a:srgbClr val="F2F2F2">
              <a:alpha val="349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stacked content with Titles">
  <p:cSld name="Two stacked content with Titles"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69"/>
          <p:cNvSpPr/>
          <p:nvPr/>
        </p:nvSpPr>
        <p:spPr>
          <a:xfrm>
            <a:off x="128726" y="152400"/>
            <a:ext cx="8862900" cy="658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6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6" name="Google Shape;356;p69"/>
          <p:cNvSpPr txBox="1"/>
          <p:nvPr>
            <p:ph idx="1" type="body"/>
          </p:nvPr>
        </p:nvSpPr>
        <p:spPr>
          <a:xfrm>
            <a:off x="457200" y="1535113"/>
            <a:ext cx="82296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57" name="Google Shape;357;p69"/>
          <p:cNvSpPr txBox="1"/>
          <p:nvPr>
            <p:ph idx="2" type="body"/>
          </p:nvPr>
        </p:nvSpPr>
        <p:spPr>
          <a:xfrm>
            <a:off x="457200" y="220979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358" name="Google Shape;358;p69"/>
          <p:cNvSpPr txBox="1"/>
          <p:nvPr>
            <p:ph idx="3" type="body"/>
          </p:nvPr>
        </p:nvSpPr>
        <p:spPr>
          <a:xfrm>
            <a:off x="457200" y="3968769"/>
            <a:ext cx="82296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59" name="Google Shape;359;p69"/>
          <p:cNvSpPr txBox="1"/>
          <p:nvPr>
            <p:ph idx="4" type="body"/>
          </p:nvPr>
        </p:nvSpPr>
        <p:spPr>
          <a:xfrm>
            <a:off x="455613" y="4654560"/>
            <a:ext cx="8231100" cy="1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pic>
        <p:nvPicPr>
          <p:cNvPr id="360" name="Google Shape;360;p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726" y="6243656"/>
            <a:ext cx="532863" cy="496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69"/>
          <p:cNvSpPr txBox="1"/>
          <p:nvPr>
            <p:ph idx="12" type="sldNum"/>
          </p:nvPr>
        </p:nvSpPr>
        <p:spPr>
          <a:xfrm>
            <a:off x="91440" y="6428232"/>
            <a:ext cx="402300" cy="24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63" name="Google Shape;363;p69"/>
          <p:cNvSpPr/>
          <p:nvPr/>
        </p:nvSpPr>
        <p:spPr>
          <a:xfrm>
            <a:off x="8382000" y="6289685"/>
            <a:ext cx="609600" cy="415800"/>
          </a:xfrm>
          <a:prstGeom prst="rect">
            <a:avLst/>
          </a:prstGeom>
          <a:solidFill>
            <a:srgbClr val="F2F2F2">
              <a:alpha val="349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70"/>
          <p:cNvSpPr/>
          <p:nvPr/>
        </p:nvSpPr>
        <p:spPr>
          <a:xfrm>
            <a:off x="128726" y="152400"/>
            <a:ext cx="8862900" cy="658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p70"/>
          <p:cNvSpPr txBox="1"/>
          <p:nvPr>
            <p:ph type="title"/>
          </p:nvPr>
        </p:nvSpPr>
        <p:spPr>
          <a:xfrm>
            <a:off x="457200" y="273050"/>
            <a:ext cx="3008400" cy="1161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7" name="Google Shape;367;p70"/>
          <p:cNvSpPr txBox="1"/>
          <p:nvPr>
            <p:ph idx="1" type="body"/>
          </p:nvPr>
        </p:nvSpPr>
        <p:spPr>
          <a:xfrm>
            <a:off x="3575050" y="1435100"/>
            <a:ext cx="5111700" cy="46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368" name="Google Shape;368;p70"/>
          <p:cNvSpPr txBox="1"/>
          <p:nvPr>
            <p:ph idx="2" type="body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pic>
        <p:nvPicPr>
          <p:cNvPr id="369" name="Google Shape;369;p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726" y="6243656"/>
            <a:ext cx="532863" cy="496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Google Shape;371;p70"/>
          <p:cNvSpPr txBox="1"/>
          <p:nvPr>
            <p:ph idx="12" type="sldNum"/>
          </p:nvPr>
        </p:nvSpPr>
        <p:spPr>
          <a:xfrm>
            <a:off x="91440" y="6428232"/>
            <a:ext cx="402300" cy="24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72" name="Google Shape;372;p70"/>
          <p:cNvSpPr/>
          <p:nvPr/>
        </p:nvSpPr>
        <p:spPr>
          <a:xfrm>
            <a:off x="8382000" y="6289685"/>
            <a:ext cx="609600" cy="415800"/>
          </a:xfrm>
          <a:prstGeom prst="rect">
            <a:avLst/>
          </a:prstGeom>
          <a:solidFill>
            <a:srgbClr val="F2F2F2">
              <a:alpha val="349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71"/>
          <p:cNvSpPr/>
          <p:nvPr/>
        </p:nvSpPr>
        <p:spPr>
          <a:xfrm>
            <a:off x="128726" y="152400"/>
            <a:ext cx="8862900" cy="658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71"/>
          <p:cNvSpPr txBox="1"/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solidFill>
            <a:srgbClr val="260053"/>
          </a:solidFill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Calibri"/>
              <a:buNone/>
              <a:defRPr b="1" sz="2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6" name="Google Shape;376;p71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7" name="Google Shape;377;p71"/>
          <p:cNvSpPr txBox="1"/>
          <p:nvPr>
            <p:ph idx="1" type="body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spcBef>
                <a:spcPts val="280"/>
              </a:spcBef>
              <a:spcAft>
                <a:spcPts val="0"/>
              </a:spcAft>
              <a:buClr>
                <a:srgbClr val="4C4C51"/>
              </a:buClr>
              <a:buSzPts val="1400"/>
              <a:buNone/>
              <a:defRPr sz="1400">
                <a:solidFill>
                  <a:srgbClr val="4C4C51"/>
                </a:solidFill>
              </a:defRPr>
            </a:lvl1pPr>
            <a:lvl2pPr indent="-228600" lvl="1" marL="91440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pic>
        <p:nvPicPr>
          <p:cNvPr id="378" name="Google Shape;378;p7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726" y="6243656"/>
            <a:ext cx="532863" cy="496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71"/>
          <p:cNvSpPr txBox="1"/>
          <p:nvPr>
            <p:ph idx="12" type="sldNum"/>
          </p:nvPr>
        </p:nvSpPr>
        <p:spPr>
          <a:xfrm>
            <a:off x="91440" y="6428232"/>
            <a:ext cx="402300" cy="24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81" name="Google Shape;381;p71"/>
          <p:cNvSpPr/>
          <p:nvPr/>
        </p:nvSpPr>
        <p:spPr>
          <a:xfrm>
            <a:off x="8382000" y="6289685"/>
            <a:ext cx="609600" cy="415800"/>
          </a:xfrm>
          <a:prstGeom prst="rect">
            <a:avLst/>
          </a:prstGeom>
          <a:solidFill>
            <a:srgbClr val="F2F2F2">
              <a:alpha val="349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zed content and logos">
  <p:cSld name="Sized content and logos">
    <p:bg>
      <p:bgPr>
        <a:solidFill>
          <a:schemeClr val="lt2"/>
        </a:solidFill>
      </p:bgPr>
    </p:bg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72"/>
          <p:cNvSpPr/>
          <p:nvPr/>
        </p:nvSpPr>
        <p:spPr>
          <a:xfrm>
            <a:off x="128726" y="152400"/>
            <a:ext cx="8862900" cy="658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384;p72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85" name="Google Shape;385;p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726" y="6243656"/>
            <a:ext cx="532863" cy="496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Google Shape;387;p72"/>
          <p:cNvSpPr/>
          <p:nvPr/>
        </p:nvSpPr>
        <p:spPr>
          <a:xfrm>
            <a:off x="8382000" y="6289685"/>
            <a:ext cx="609600" cy="415800"/>
          </a:xfrm>
          <a:prstGeom prst="rect">
            <a:avLst/>
          </a:prstGeom>
          <a:solidFill>
            <a:srgbClr val="F2F2F2">
              <a:alpha val="349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p72"/>
          <p:cNvSpPr txBox="1"/>
          <p:nvPr>
            <p:ph idx="12" type="sldNum"/>
          </p:nvPr>
        </p:nvSpPr>
        <p:spPr>
          <a:xfrm>
            <a:off x="93214" y="6427434"/>
            <a:ext cx="404700" cy="24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screen Content w/logos (gray)">
  <p:cSld name="Fullscreen Content w/logos (gray)"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73"/>
          <p:cNvSpPr/>
          <p:nvPr/>
        </p:nvSpPr>
        <p:spPr>
          <a:xfrm>
            <a:off x="128726" y="152400"/>
            <a:ext cx="8862900" cy="658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1" name="Google Shape;391;p7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726" y="6243656"/>
            <a:ext cx="532863" cy="496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393" name="Google Shape;393;p73"/>
          <p:cNvSpPr txBox="1"/>
          <p:nvPr>
            <p:ph idx="12" type="sldNum"/>
          </p:nvPr>
        </p:nvSpPr>
        <p:spPr>
          <a:xfrm>
            <a:off x="91440" y="6428232"/>
            <a:ext cx="402300" cy="24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94" name="Google Shape;394;p73"/>
          <p:cNvSpPr/>
          <p:nvPr/>
        </p:nvSpPr>
        <p:spPr>
          <a:xfrm>
            <a:off x="8382000" y="6289685"/>
            <a:ext cx="609600" cy="415800"/>
          </a:xfrm>
          <a:prstGeom prst="rect">
            <a:avLst/>
          </a:prstGeom>
          <a:solidFill>
            <a:srgbClr val="F2F2F2">
              <a:alpha val="349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73"/>
          <p:cNvSpPr txBox="1"/>
          <p:nvPr>
            <p:ph idx="1" type="body"/>
          </p:nvPr>
        </p:nvSpPr>
        <p:spPr>
          <a:xfrm>
            <a:off x="128588" y="152400"/>
            <a:ext cx="8862900" cy="60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screen Content w/logos (white)">
  <p:cSld name="Fullscreen Content w/logos (white)"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7" name="Google Shape;397;p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726" y="6243656"/>
            <a:ext cx="532863" cy="496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p74"/>
          <p:cNvSpPr txBox="1"/>
          <p:nvPr>
            <p:ph idx="12" type="sldNum"/>
          </p:nvPr>
        </p:nvSpPr>
        <p:spPr>
          <a:xfrm>
            <a:off x="91440" y="6428232"/>
            <a:ext cx="402300" cy="24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00" name="Google Shape;400;p74"/>
          <p:cNvSpPr/>
          <p:nvPr/>
        </p:nvSpPr>
        <p:spPr>
          <a:xfrm>
            <a:off x="8382000" y="6289685"/>
            <a:ext cx="609600" cy="415800"/>
          </a:xfrm>
          <a:prstGeom prst="rect">
            <a:avLst/>
          </a:prstGeom>
          <a:solidFill>
            <a:srgbClr val="F2F2F2">
              <a:alpha val="349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p74"/>
          <p:cNvSpPr txBox="1"/>
          <p:nvPr>
            <p:ph idx="1" type="body"/>
          </p:nvPr>
        </p:nvSpPr>
        <p:spPr>
          <a:xfrm>
            <a:off x="128588" y="152400"/>
            <a:ext cx="8862900" cy="60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screen Content Only (white)">
  <p:cSld name="Fullscreen Content Only (white)"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75"/>
          <p:cNvSpPr txBox="1"/>
          <p:nvPr>
            <p:ph idx="1" type="body"/>
          </p:nvPr>
        </p:nvSpPr>
        <p:spPr>
          <a:xfrm>
            <a:off x="128588" y="152399"/>
            <a:ext cx="8862900" cy="65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Logos" type="titleOnly">
  <p:cSld name="TITLE_ONLY"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76"/>
          <p:cNvSpPr/>
          <p:nvPr/>
        </p:nvSpPr>
        <p:spPr>
          <a:xfrm>
            <a:off x="128726" y="152400"/>
            <a:ext cx="8862900" cy="658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Google Shape;406;p7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407" name="Google Shape;407;p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Google Shape;408;p76"/>
          <p:cNvSpPr txBox="1"/>
          <p:nvPr>
            <p:ph idx="12" type="sldNum"/>
          </p:nvPr>
        </p:nvSpPr>
        <p:spPr>
          <a:xfrm>
            <a:off x="91440" y="6428232"/>
            <a:ext cx="402300" cy="24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09" name="Google Shape;409;p76"/>
          <p:cNvSpPr/>
          <p:nvPr/>
        </p:nvSpPr>
        <p:spPr>
          <a:xfrm>
            <a:off x="8382000" y="6289685"/>
            <a:ext cx="609600" cy="415800"/>
          </a:xfrm>
          <a:prstGeom prst="rect">
            <a:avLst/>
          </a:prstGeom>
          <a:solidFill>
            <a:srgbClr val="F2F2F2">
              <a:alpha val="349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 gray">
  <p:cSld name="Title on gray"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77"/>
          <p:cNvSpPr/>
          <p:nvPr/>
        </p:nvSpPr>
        <p:spPr>
          <a:xfrm>
            <a:off x="128726" y="152400"/>
            <a:ext cx="8862900" cy="658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" name="Google Shape;412;p7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tally Blank (gray)">
  <p:cSld name="Totally Blank (gray)"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78"/>
          <p:cNvSpPr/>
          <p:nvPr/>
        </p:nvSpPr>
        <p:spPr>
          <a:xfrm>
            <a:off x="128726" y="152400"/>
            <a:ext cx="8862900" cy="658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79"/>
          <p:cNvSpPr/>
          <p:nvPr/>
        </p:nvSpPr>
        <p:spPr>
          <a:xfrm>
            <a:off x="128726" y="152400"/>
            <a:ext cx="8862900" cy="658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7" name="Google Shape;417;p7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8" name="Google Shape;418;p79"/>
          <p:cNvSpPr txBox="1"/>
          <p:nvPr>
            <p:ph idx="1" type="body"/>
          </p:nvPr>
        </p:nvSpPr>
        <p:spPr>
          <a:xfrm rot="5400000">
            <a:off x="2308950" y="-251550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419" name="Google Shape;419;p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726" y="6243656"/>
            <a:ext cx="532863" cy="496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Google Shape;420;p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421" name="Google Shape;421;p79"/>
          <p:cNvSpPr txBox="1"/>
          <p:nvPr>
            <p:ph idx="12" type="sldNum"/>
          </p:nvPr>
        </p:nvSpPr>
        <p:spPr>
          <a:xfrm>
            <a:off x="91440" y="6428232"/>
            <a:ext cx="402300" cy="24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22" name="Google Shape;422;p79"/>
          <p:cNvSpPr/>
          <p:nvPr/>
        </p:nvSpPr>
        <p:spPr>
          <a:xfrm>
            <a:off x="8382000" y="6289685"/>
            <a:ext cx="609600" cy="415800"/>
          </a:xfrm>
          <a:prstGeom prst="rect">
            <a:avLst/>
          </a:prstGeom>
          <a:solidFill>
            <a:srgbClr val="F2F2F2">
              <a:alpha val="349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80"/>
          <p:cNvSpPr/>
          <p:nvPr/>
        </p:nvSpPr>
        <p:spPr>
          <a:xfrm>
            <a:off x="128726" y="152400"/>
            <a:ext cx="8862900" cy="658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5" name="Google Shape;425;p80"/>
          <p:cNvSpPr txBox="1"/>
          <p:nvPr>
            <p:ph type="title"/>
          </p:nvPr>
        </p:nvSpPr>
        <p:spPr>
          <a:xfrm rot="5400000">
            <a:off x="4732350" y="2171688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6" name="Google Shape;426;p80"/>
          <p:cNvSpPr txBox="1"/>
          <p:nvPr>
            <p:ph idx="1" type="body"/>
          </p:nvPr>
        </p:nvSpPr>
        <p:spPr>
          <a:xfrm rot="5400000">
            <a:off x="579450" y="228588"/>
            <a:ext cx="5851500" cy="59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427" name="Google Shape;427;p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24389" y="192254"/>
            <a:ext cx="532863" cy="496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Google Shape;428;p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128726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429" name="Google Shape;429;p80"/>
          <p:cNvSpPr txBox="1"/>
          <p:nvPr>
            <p:ph idx="12" type="sldNum"/>
          </p:nvPr>
        </p:nvSpPr>
        <p:spPr>
          <a:xfrm rot="5400000">
            <a:off x="113785" y="220651"/>
            <a:ext cx="381000" cy="24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30" name="Google Shape;430;p80"/>
          <p:cNvSpPr/>
          <p:nvPr/>
        </p:nvSpPr>
        <p:spPr>
          <a:xfrm rot="5400000">
            <a:off x="64783" y="6214838"/>
            <a:ext cx="609600" cy="415800"/>
          </a:xfrm>
          <a:prstGeom prst="rect">
            <a:avLst/>
          </a:prstGeom>
          <a:solidFill>
            <a:srgbClr val="F2F2F2">
              <a:alpha val="349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bg>
      <p:bgPr>
        <a:solidFill>
          <a:schemeClr val="accent4"/>
        </a:solidFill>
      </p:bgPr>
    </p:bg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81"/>
          <p:cNvSpPr txBox="1"/>
          <p:nvPr>
            <p:ph idx="1" type="body"/>
          </p:nvPr>
        </p:nvSpPr>
        <p:spPr>
          <a:xfrm>
            <a:off x="671757" y="2819400"/>
            <a:ext cx="6972300" cy="1716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 b="0" i="0" sz="50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-228600" lvl="1" marL="91440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None/>
              <a:defRPr b="0" i="0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2pPr>
            <a:lvl3pPr indent="-228600" lvl="2" marL="137160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None/>
              <a:defRPr b="0" i="0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3pPr>
            <a:lvl4pPr indent="-228600" lvl="3" marL="182880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None/>
              <a:defRPr b="0" i="0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4pPr>
            <a:lvl5pPr indent="-228600" lvl="4" marL="228600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None/>
              <a:defRPr b="0" i="0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433" name="Google Shape;433;p8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039" y="1245348"/>
            <a:ext cx="2425295" cy="1629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ngleBackground_gold_RGB.png" id="434" name="Google Shape;434;p81"/>
          <p:cNvPicPr preferRelativeResize="0"/>
          <p:nvPr/>
        </p:nvPicPr>
        <p:blipFill rotWithShape="1">
          <a:blip r:embed="rId3">
            <a:alphaModFix/>
          </a:blip>
          <a:srcRect b="93348" l="21046" r="20732" t="2275"/>
          <a:stretch/>
        </p:blipFill>
        <p:spPr>
          <a:xfrm>
            <a:off x="-71553" y="-203201"/>
            <a:ext cx="9342556" cy="5294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 Logo_Purple_RGB.png" id="435" name="Google Shape;435;p8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72450" y="5959686"/>
            <a:ext cx="971550" cy="654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436" name="Google Shape;436;p8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4857" y="6153860"/>
            <a:ext cx="1681568" cy="4600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Text and Clip Art" type="txAndClipArt">
  <p:cSld name="TEXT_AND_CLIPART"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82"/>
          <p:cNvSpPr txBox="1"/>
          <p:nvPr>
            <p:ph type="title"/>
          </p:nvPr>
        </p:nvSpPr>
        <p:spPr>
          <a:xfrm>
            <a:off x="457200" y="277814"/>
            <a:ext cx="8229600" cy="113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9" name="Google Shape;439;p82"/>
          <p:cNvSpPr txBox="1"/>
          <p:nvPr>
            <p:ph idx="1" type="body"/>
          </p:nvPr>
        </p:nvSpPr>
        <p:spPr>
          <a:xfrm>
            <a:off x="457200" y="1600201"/>
            <a:ext cx="4038600" cy="45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0" name="Google Shape;440;p82"/>
          <p:cNvSpPr/>
          <p:nvPr>
            <p:ph idx="2" type="clipArt"/>
          </p:nvPr>
        </p:nvSpPr>
        <p:spPr>
          <a:xfrm>
            <a:off x="4648200" y="1600201"/>
            <a:ext cx="4038600" cy="45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1" name="Google Shape;441;p82"/>
          <p:cNvSpPr txBox="1"/>
          <p:nvPr>
            <p:ph idx="10" type="dt"/>
          </p:nvPr>
        </p:nvSpPr>
        <p:spPr>
          <a:xfrm>
            <a:off x="7010400" y="1"/>
            <a:ext cx="1905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2" name="Google Shape;442;p82"/>
          <p:cNvSpPr txBox="1"/>
          <p:nvPr>
            <p:ph idx="11" type="ftr"/>
          </p:nvPr>
        </p:nvSpPr>
        <p:spPr>
          <a:xfrm>
            <a:off x="4953000" y="6400800"/>
            <a:ext cx="2895600" cy="2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3" name="Google Shape;443;p82"/>
          <p:cNvSpPr txBox="1"/>
          <p:nvPr>
            <p:ph idx="12" type="sldNum"/>
          </p:nvPr>
        </p:nvSpPr>
        <p:spPr>
          <a:xfrm>
            <a:off x="91440" y="6428232"/>
            <a:ext cx="402300" cy="24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bg>
      <p:bgPr>
        <a:solidFill>
          <a:schemeClr val="lt2"/>
        </a:solidFill>
      </p:bgPr>
    </p:bg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84"/>
          <p:cNvSpPr/>
          <p:nvPr/>
        </p:nvSpPr>
        <p:spPr>
          <a:xfrm>
            <a:off x="128726" y="152400"/>
            <a:ext cx="8862900" cy="658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0" name="Google Shape;450;p8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1" name="Google Shape;451;p84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452" name="Google Shape;452;p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453" name="Google Shape;453;p84"/>
          <p:cNvSpPr/>
          <p:nvPr/>
        </p:nvSpPr>
        <p:spPr>
          <a:xfrm>
            <a:off x="8382000" y="6289685"/>
            <a:ext cx="609600" cy="415800"/>
          </a:xfrm>
          <a:prstGeom prst="rect">
            <a:avLst/>
          </a:prstGeom>
          <a:solidFill>
            <a:srgbClr val="F2F2F2">
              <a:alpha val="349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4" name="Google Shape;454;p84"/>
          <p:cNvSpPr txBox="1"/>
          <p:nvPr>
            <p:ph idx="12" type="sldNum"/>
          </p:nvPr>
        </p:nvSpPr>
        <p:spPr>
          <a:xfrm>
            <a:off x="93214" y="6427434"/>
            <a:ext cx="404700" cy="24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rtl="0" algn="l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rtl="0" algn="l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rtl="0" algn="l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rtl="0" algn="l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rtl="0" algn="l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rtl="0" algn="l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rtl="0" algn="l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rtl="0" algn="l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85"/>
          <p:cNvSpPr/>
          <p:nvPr/>
        </p:nvSpPr>
        <p:spPr>
          <a:xfrm>
            <a:off x="6477000" y="219722"/>
            <a:ext cx="2438400" cy="6409677"/>
          </a:xfrm>
          <a:custGeom>
            <a:rect b="b" l="l" r="r" t="t"/>
            <a:pathLst>
              <a:path extrusionOk="0" h="6409677" w="2438400">
                <a:moveTo>
                  <a:pt x="1544714" y="0"/>
                </a:moveTo>
                <a:lnTo>
                  <a:pt x="2438400" y="8877"/>
                </a:lnTo>
                <a:lnTo>
                  <a:pt x="2438400" y="6409677"/>
                </a:lnTo>
                <a:lnTo>
                  <a:pt x="0" y="6409677"/>
                </a:lnTo>
                <a:lnTo>
                  <a:pt x="154471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7" name="Google Shape;457;p85"/>
          <p:cNvSpPr txBox="1"/>
          <p:nvPr>
            <p:ph idx="12" type="sldNum"/>
          </p:nvPr>
        </p:nvSpPr>
        <p:spPr>
          <a:xfrm>
            <a:off x="91440" y="6428232"/>
            <a:ext cx="402300" cy="24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58" name="Google Shape;458;p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391399" y="4951476"/>
            <a:ext cx="1600201" cy="10774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subtitle, content">
  <p:cSld name="Title, subtitle, content">
    <p:bg>
      <p:bgPr>
        <a:solidFill>
          <a:schemeClr val="lt2"/>
        </a:solidFill>
      </p:bgPr>
    </p:bg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86"/>
          <p:cNvSpPr/>
          <p:nvPr/>
        </p:nvSpPr>
        <p:spPr>
          <a:xfrm>
            <a:off x="128726" y="152400"/>
            <a:ext cx="8862900" cy="658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1" name="Google Shape;461;p86"/>
          <p:cNvSpPr txBox="1"/>
          <p:nvPr>
            <p:ph type="title"/>
          </p:nvPr>
        </p:nvSpPr>
        <p:spPr>
          <a:xfrm>
            <a:off x="457200" y="274637"/>
            <a:ext cx="8229600" cy="117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2" name="Google Shape;462;p86"/>
          <p:cNvSpPr txBox="1"/>
          <p:nvPr>
            <p:ph idx="1" type="body"/>
          </p:nvPr>
        </p:nvSpPr>
        <p:spPr>
          <a:xfrm>
            <a:off x="457200" y="2514600"/>
            <a:ext cx="8229600" cy="361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463" name="Google Shape;463;p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726" y="6243656"/>
            <a:ext cx="532863" cy="496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" name="Google Shape;464;p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465" name="Google Shape;465;p86"/>
          <p:cNvSpPr/>
          <p:nvPr/>
        </p:nvSpPr>
        <p:spPr>
          <a:xfrm>
            <a:off x="8382000" y="6289685"/>
            <a:ext cx="609600" cy="415800"/>
          </a:xfrm>
          <a:prstGeom prst="rect">
            <a:avLst/>
          </a:prstGeom>
          <a:solidFill>
            <a:srgbClr val="F2F2F2">
              <a:alpha val="349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6" name="Google Shape;466;p86"/>
          <p:cNvSpPr txBox="1"/>
          <p:nvPr>
            <p:ph idx="12" type="sldNum"/>
          </p:nvPr>
        </p:nvSpPr>
        <p:spPr>
          <a:xfrm>
            <a:off x="93214" y="6427434"/>
            <a:ext cx="404700" cy="24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rtl="0" algn="l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rtl="0" algn="l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rtl="0" algn="l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rtl="0" algn="l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rtl="0" algn="l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rtl="0" algn="l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rtl="0" algn="l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rtl="0" algn="l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67" name="Google Shape;467;p86"/>
          <p:cNvSpPr txBox="1"/>
          <p:nvPr>
            <p:ph idx="2" type="body"/>
          </p:nvPr>
        </p:nvSpPr>
        <p:spPr>
          <a:xfrm>
            <a:off x="457200" y="1447800"/>
            <a:ext cx="82296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ctr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Title">
  <p:cSld name="Content with Title"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87"/>
          <p:cNvSpPr/>
          <p:nvPr/>
        </p:nvSpPr>
        <p:spPr>
          <a:xfrm>
            <a:off x="128726" y="152400"/>
            <a:ext cx="8862900" cy="658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0" name="Google Shape;470;p8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1" name="Google Shape;471;p87"/>
          <p:cNvSpPr txBox="1"/>
          <p:nvPr>
            <p:ph idx="1" type="body"/>
          </p:nvPr>
        </p:nvSpPr>
        <p:spPr>
          <a:xfrm>
            <a:off x="457200" y="1535113"/>
            <a:ext cx="82296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2" name="Google Shape;472;p87"/>
          <p:cNvSpPr txBox="1"/>
          <p:nvPr>
            <p:ph idx="2" type="body"/>
          </p:nvPr>
        </p:nvSpPr>
        <p:spPr>
          <a:xfrm>
            <a:off x="457200" y="2174875"/>
            <a:ext cx="82296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pic>
        <p:nvPicPr>
          <p:cNvPr id="473" name="Google Shape;473;p8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726" y="6243656"/>
            <a:ext cx="532863" cy="496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74" name="Google Shape;474;p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475" name="Google Shape;475;p87"/>
          <p:cNvSpPr txBox="1"/>
          <p:nvPr>
            <p:ph idx="12" type="sldNum"/>
          </p:nvPr>
        </p:nvSpPr>
        <p:spPr>
          <a:xfrm>
            <a:off x="91440" y="6428232"/>
            <a:ext cx="402300" cy="24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76" name="Google Shape;476;p87"/>
          <p:cNvSpPr/>
          <p:nvPr/>
        </p:nvSpPr>
        <p:spPr>
          <a:xfrm>
            <a:off x="8382000" y="6289685"/>
            <a:ext cx="609600" cy="415800"/>
          </a:xfrm>
          <a:prstGeom prst="rect">
            <a:avLst/>
          </a:prstGeom>
          <a:solidFill>
            <a:srgbClr val="F2F2F2">
              <a:alpha val="349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structors and Thank you">
  <p:cSld name="Instructors and Thank you"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88"/>
          <p:cNvSpPr/>
          <p:nvPr/>
        </p:nvSpPr>
        <p:spPr>
          <a:xfrm>
            <a:off x="128726" y="152400"/>
            <a:ext cx="8862900" cy="658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9" name="Google Shape;479;p88"/>
          <p:cNvSpPr txBox="1"/>
          <p:nvPr>
            <p:ph type="title"/>
          </p:nvPr>
        </p:nvSpPr>
        <p:spPr>
          <a:xfrm>
            <a:off x="457200" y="14478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0" name="Google Shape;480;p88"/>
          <p:cNvSpPr txBox="1"/>
          <p:nvPr>
            <p:ph idx="12" type="sldNum"/>
          </p:nvPr>
        </p:nvSpPr>
        <p:spPr>
          <a:xfrm>
            <a:off x="91440" y="6428232"/>
            <a:ext cx="402300" cy="24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81" name="Google Shape;481;p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726" y="6243656"/>
            <a:ext cx="532863" cy="496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482" name="Google Shape;482;p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483" name="Google Shape;483;p88"/>
          <p:cNvSpPr/>
          <p:nvPr/>
        </p:nvSpPr>
        <p:spPr>
          <a:xfrm>
            <a:off x="8382000" y="6289685"/>
            <a:ext cx="609600" cy="415800"/>
          </a:xfrm>
          <a:prstGeom prst="rect">
            <a:avLst/>
          </a:prstGeom>
          <a:solidFill>
            <a:srgbClr val="F2F2F2">
              <a:alpha val="349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4" name="Google Shape;484;p88"/>
          <p:cNvSpPr txBox="1"/>
          <p:nvPr>
            <p:ph idx="1" type="body"/>
          </p:nvPr>
        </p:nvSpPr>
        <p:spPr>
          <a:xfrm>
            <a:off x="838200" y="2819400"/>
            <a:ext cx="754380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ay Section Header">
  <p:cSld name="Gray Section Header">
    <p:bg>
      <p:bgPr>
        <a:solidFill>
          <a:srgbClr val="C4C4C4"/>
        </a:solidFill>
      </p:bgPr>
    </p:bg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89"/>
          <p:cNvSpPr/>
          <p:nvPr/>
        </p:nvSpPr>
        <p:spPr>
          <a:xfrm>
            <a:off x="0" y="2438400"/>
            <a:ext cx="8378381" cy="1525524"/>
          </a:xfrm>
          <a:custGeom>
            <a:rect b="b" l="l" r="r" t="t"/>
            <a:pathLst>
              <a:path extrusionOk="0" h="1676400" w="7848600">
                <a:moveTo>
                  <a:pt x="0" y="0"/>
                </a:moveTo>
                <a:lnTo>
                  <a:pt x="7848600" y="0"/>
                </a:lnTo>
                <a:lnTo>
                  <a:pt x="7200530" y="1667522"/>
                </a:lnTo>
                <a:lnTo>
                  <a:pt x="0" y="16764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7" name="Google Shape;487;p89"/>
          <p:cNvSpPr txBox="1"/>
          <p:nvPr>
            <p:ph idx="1" type="subTitle"/>
          </p:nvPr>
        </p:nvSpPr>
        <p:spPr>
          <a:xfrm>
            <a:off x="228600" y="4265676"/>
            <a:ext cx="73914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l">
              <a:spcBef>
                <a:spcPts val="560"/>
              </a:spcBef>
              <a:spcAft>
                <a:spcPts val="0"/>
              </a:spcAft>
              <a:buClr>
                <a:srgbClr val="2A2A2D"/>
              </a:buClr>
              <a:buSzPts val="2800"/>
              <a:buNone/>
              <a:defRPr sz="2800">
                <a:solidFill>
                  <a:srgbClr val="2A2A2D"/>
                </a:solidFill>
              </a:defRPr>
            </a:lvl1pPr>
            <a:lvl2pPr lvl="1" rtl="0" algn="ctr">
              <a:spcBef>
                <a:spcPts val="560"/>
              </a:spcBef>
              <a:spcAft>
                <a:spcPts val="0"/>
              </a:spcAft>
              <a:buClr>
                <a:srgbClr val="898989"/>
              </a:buClr>
              <a:buSzPts val="2800"/>
              <a:buNone/>
              <a:defRPr>
                <a:solidFill>
                  <a:srgbClr val="898989"/>
                </a:solidFill>
              </a:defRPr>
            </a:lvl2pPr>
            <a:lvl3pPr lvl="2" rtl="0" algn="ctr">
              <a:spcBef>
                <a:spcPts val="480"/>
              </a:spcBef>
              <a:spcAft>
                <a:spcPts val="0"/>
              </a:spcAft>
              <a:buClr>
                <a:srgbClr val="898989"/>
              </a:buClr>
              <a:buSzPts val="2400"/>
              <a:buNone/>
              <a:defRPr>
                <a:solidFill>
                  <a:srgbClr val="898989"/>
                </a:solidFill>
              </a:defRPr>
            </a:lvl3pPr>
            <a:lvl4pPr lvl="3" rtl="0" algn="ctr"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2000"/>
              <a:buNone/>
              <a:defRPr>
                <a:solidFill>
                  <a:srgbClr val="898989"/>
                </a:solidFill>
              </a:defRPr>
            </a:lvl4pPr>
            <a:lvl5pPr lvl="4" rtl="0" algn="ctr"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2000"/>
              <a:buNone/>
              <a:defRPr>
                <a:solidFill>
                  <a:srgbClr val="898989"/>
                </a:solidFill>
              </a:defRPr>
            </a:lvl5pPr>
            <a:lvl6pPr lvl="5" rtl="0" algn="ctr"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2000"/>
              <a:buNone/>
              <a:defRPr>
                <a:solidFill>
                  <a:srgbClr val="898989"/>
                </a:solidFill>
              </a:defRPr>
            </a:lvl6pPr>
            <a:lvl7pPr lvl="6" rtl="0" algn="ctr"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2000"/>
              <a:buNone/>
              <a:defRPr>
                <a:solidFill>
                  <a:srgbClr val="898989"/>
                </a:solidFill>
              </a:defRPr>
            </a:lvl7pPr>
            <a:lvl8pPr lvl="7" rtl="0" algn="ctr"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2000"/>
              <a:buNone/>
              <a:defRPr>
                <a:solidFill>
                  <a:srgbClr val="898989"/>
                </a:solidFill>
              </a:defRPr>
            </a:lvl8pPr>
            <a:lvl9pPr lvl="8" rtl="0" algn="ctr"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2000"/>
              <a:buNone/>
              <a:defRPr>
                <a:solidFill>
                  <a:srgbClr val="898989"/>
                </a:solidFill>
              </a:defRPr>
            </a:lvl9pPr>
          </a:lstStyle>
          <a:p/>
        </p:txBody>
      </p:sp>
      <p:sp>
        <p:nvSpPr>
          <p:cNvPr id="488" name="Google Shape;488;p89"/>
          <p:cNvSpPr txBox="1"/>
          <p:nvPr>
            <p:ph idx="12" type="sldNum"/>
          </p:nvPr>
        </p:nvSpPr>
        <p:spPr>
          <a:xfrm>
            <a:off x="91440" y="6428232"/>
            <a:ext cx="402300" cy="24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89" name="Google Shape;489;p89"/>
          <p:cNvSpPr txBox="1"/>
          <p:nvPr>
            <p:ph type="title"/>
          </p:nvPr>
        </p:nvSpPr>
        <p:spPr>
          <a:xfrm>
            <a:off x="228600" y="2438400"/>
            <a:ext cx="73914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 Black"/>
              <a:buNone/>
              <a:defRPr b="1" sz="5400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Content" type="twoObj">
  <p:cSld name="TWO_OBJECTS"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90"/>
          <p:cNvSpPr/>
          <p:nvPr/>
        </p:nvSpPr>
        <p:spPr>
          <a:xfrm>
            <a:off x="128726" y="152400"/>
            <a:ext cx="8862900" cy="658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2" name="Google Shape;492;p9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3" name="Google Shape;493;p90"/>
          <p:cNvSpPr txBox="1"/>
          <p:nvPr>
            <p:ph idx="1" type="body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94" name="Google Shape;494;p90"/>
          <p:cNvSpPr txBox="1"/>
          <p:nvPr>
            <p:ph idx="2" type="body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pic>
        <p:nvPicPr>
          <p:cNvPr id="495" name="Google Shape;495;p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726" y="6243656"/>
            <a:ext cx="532863" cy="496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96" name="Google Shape;496;p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497" name="Google Shape;497;p90"/>
          <p:cNvSpPr txBox="1"/>
          <p:nvPr>
            <p:ph idx="12" type="sldNum"/>
          </p:nvPr>
        </p:nvSpPr>
        <p:spPr>
          <a:xfrm>
            <a:off x="91440" y="6428232"/>
            <a:ext cx="402300" cy="24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98" name="Google Shape;498;p90"/>
          <p:cNvSpPr/>
          <p:nvPr/>
        </p:nvSpPr>
        <p:spPr>
          <a:xfrm>
            <a:off x="8382000" y="6289685"/>
            <a:ext cx="609600" cy="415800"/>
          </a:xfrm>
          <a:prstGeom prst="rect">
            <a:avLst/>
          </a:prstGeom>
          <a:solidFill>
            <a:srgbClr val="F2F2F2">
              <a:alpha val="349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stacked content">
  <p:cSld name="2 stacked content"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91"/>
          <p:cNvSpPr/>
          <p:nvPr/>
        </p:nvSpPr>
        <p:spPr>
          <a:xfrm>
            <a:off x="128726" y="152400"/>
            <a:ext cx="8862900" cy="658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1" name="Google Shape;501;p9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2" name="Google Shape;502;p91"/>
          <p:cNvSpPr txBox="1"/>
          <p:nvPr>
            <p:ph idx="1" type="body"/>
          </p:nvPr>
        </p:nvSpPr>
        <p:spPr>
          <a:xfrm>
            <a:off x="457200" y="1600201"/>
            <a:ext cx="822960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503" name="Google Shape;503;p91"/>
          <p:cNvSpPr txBox="1"/>
          <p:nvPr>
            <p:ph idx="2" type="body"/>
          </p:nvPr>
        </p:nvSpPr>
        <p:spPr>
          <a:xfrm>
            <a:off x="457200" y="3733801"/>
            <a:ext cx="8229600" cy="23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pic>
        <p:nvPicPr>
          <p:cNvPr id="504" name="Google Shape;504;p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726" y="6243656"/>
            <a:ext cx="532863" cy="496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05" name="Google Shape;505;p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506" name="Google Shape;506;p91"/>
          <p:cNvSpPr txBox="1"/>
          <p:nvPr>
            <p:ph idx="12" type="sldNum"/>
          </p:nvPr>
        </p:nvSpPr>
        <p:spPr>
          <a:xfrm>
            <a:off x="91440" y="6428232"/>
            <a:ext cx="402300" cy="24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07" name="Google Shape;507;p91"/>
          <p:cNvSpPr/>
          <p:nvPr/>
        </p:nvSpPr>
        <p:spPr>
          <a:xfrm>
            <a:off x="8382000" y="6289685"/>
            <a:ext cx="609600" cy="415800"/>
          </a:xfrm>
          <a:prstGeom prst="rect">
            <a:avLst/>
          </a:prstGeom>
          <a:solidFill>
            <a:srgbClr val="F2F2F2">
              <a:alpha val="349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Content with Titles" type="twoTxTwoObj">
  <p:cSld name="TWO_OBJECTS_WITH_TEXT"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92"/>
          <p:cNvSpPr/>
          <p:nvPr/>
        </p:nvSpPr>
        <p:spPr>
          <a:xfrm>
            <a:off x="128726" y="152400"/>
            <a:ext cx="8862900" cy="658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0" name="Google Shape;510;p9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1" name="Google Shape;511;p92"/>
          <p:cNvSpPr txBox="1"/>
          <p:nvPr>
            <p:ph idx="1" type="body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12" name="Google Shape;512;p92"/>
          <p:cNvSpPr txBox="1"/>
          <p:nvPr>
            <p:ph idx="2" type="body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13" name="Google Shape;513;p92"/>
          <p:cNvSpPr txBox="1"/>
          <p:nvPr>
            <p:ph idx="3" type="body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14" name="Google Shape;514;p92"/>
          <p:cNvSpPr txBox="1"/>
          <p:nvPr>
            <p:ph idx="4" type="body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pic>
        <p:nvPicPr>
          <p:cNvPr id="515" name="Google Shape;515;p9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726" y="6243656"/>
            <a:ext cx="532863" cy="496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16" name="Google Shape;516;p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517" name="Google Shape;517;p92"/>
          <p:cNvSpPr txBox="1"/>
          <p:nvPr>
            <p:ph idx="12" type="sldNum"/>
          </p:nvPr>
        </p:nvSpPr>
        <p:spPr>
          <a:xfrm>
            <a:off x="91440" y="6428232"/>
            <a:ext cx="402300" cy="24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18" name="Google Shape;518;p92"/>
          <p:cNvSpPr/>
          <p:nvPr/>
        </p:nvSpPr>
        <p:spPr>
          <a:xfrm>
            <a:off x="8382000" y="6289685"/>
            <a:ext cx="609600" cy="415800"/>
          </a:xfrm>
          <a:prstGeom prst="rect">
            <a:avLst/>
          </a:prstGeom>
          <a:solidFill>
            <a:srgbClr val="F2F2F2">
              <a:alpha val="349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stacked content with Titles">
  <p:cSld name="Two stacked content with Titles"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93"/>
          <p:cNvSpPr/>
          <p:nvPr/>
        </p:nvSpPr>
        <p:spPr>
          <a:xfrm>
            <a:off x="128726" y="152400"/>
            <a:ext cx="8862900" cy="658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1" name="Google Shape;521;p9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2" name="Google Shape;522;p93"/>
          <p:cNvSpPr txBox="1"/>
          <p:nvPr>
            <p:ph idx="1" type="body"/>
          </p:nvPr>
        </p:nvSpPr>
        <p:spPr>
          <a:xfrm>
            <a:off x="457200" y="1535113"/>
            <a:ext cx="82296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23" name="Google Shape;523;p93"/>
          <p:cNvSpPr txBox="1"/>
          <p:nvPr>
            <p:ph idx="2" type="body"/>
          </p:nvPr>
        </p:nvSpPr>
        <p:spPr>
          <a:xfrm>
            <a:off x="457200" y="220979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24" name="Google Shape;524;p93"/>
          <p:cNvSpPr txBox="1"/>
          <p:nvPr>
            <p:ph idx="3" type="body"/>
          </p:nvPr>
        </p:nvSpPr>
        <p:spPr>
          <a:xfrm>
            <a:off x="457200" y="3968769"/>
            <a:ext cx="82296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25" name="Google Shape;525;p93"/>
          <p:cNvSpPr txBox="1"/>
          <p:nvPr>
            <p:ph idx="4" type="body"/>
          </p:nvPr>
        </p:nvSpPr>
        <p:spPr>
          <a:xfrm>
            <a:off x="455613" y="4654560"/>
            <a:ext cx="8231100" cy="1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pic>
        <p:nvPicPr>
          <p:cNvPr id="526" name="Google Shape;526;p9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726" y="6243656"/>
            <a:ext cx="532863" cy="496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27" name="Google Shape;527;p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528" name="Google Shape;528;p93"/>
          <p:cNvSpPr txBox="1"/>
          <p:nvPr>
            <p:ph idx="12" type="sldNum"/>
          </p:nvPr>
        </p:nvSpPr>
        <p:spPr>
          <a:xfrm>
            <a:off x="91440" y="6428232"/>
            <a:ext cx="402300" cy="24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29" name="Google Shape;529;p93"/>
          <p:cNvSpPr/>
          <p:nvPr/>
        </p:nvSpPr>
        <p:spPr>
          <a:xfrm>
            <a:off x="8382000" y="6289685"/>
            <a:ext cx="609600" cy="415800"/>
          </a:xfrm>
          <a:prstGeom prst="rect">
            <a:avLst/>
          </a:prstGeom>
          <a:solidFill>
            <a:srgbClr val="F2F2F2">
              <a:alpha val="349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94"/>
          <p:cNvSpPr/>
          <p:nvPr/>
        </p:nvSpPr>
        <p:spPr>
          <a:xfrm>
            <a:off x="128726" y="152400"/>
            <a:ext cx="8862900" cy="658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2" name="Google Shape;532;p94"/>
          <p:cNvSpPr txBox="1"/>
          <p:nvPr>
            <p:ph type="title"/>
          </p:nvPr>
        </p:nvSpPr>
        <p:spPr>
          <a:xfrm>
            <a:off x="457200" y="273050"/>
            <a:ext cx="3008400" cy="1161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3" name="Google Shape;533;p94"/>
          <p:cNvSpPr txBox="1"/>
          <p:nvPr>
            <p:ph idx="1" type="body"/>
          </p:nvPr>
        </p:nvSpPr>
        <p:spPr>
          <a:xfrm>
            <a:off x="3575050" y="1435100"/>
            <a:ext cx="5111700" cy="46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34" name="Google Shape;534;p94"/>
          <p:cNvSpPr txBox="1"/>
          <p:nvPr>
            <p:ph idx="2" type="body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pic>
        <p:nvPicPr>
          <p:cNvPr id="535" name="Google Shape;535;p9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726" y="6243656"/>
            <a:ext cx="532863" cy="496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536" name="Google Shape;536;p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537" name="Google Shape;537;p94"/>
          <p:cNvSpPr txBox="1"/>
          <p:nvPr>
            <p:ph idx="12" type="sldNum"/>
          </p:nvPr>
        </p:nvSpPr>
        <p:spPr>
          <a:xfrm>
            <a:off x="91440" y="6428232"/>
            <a:ext cx="402300" cy="24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38" name="Google Shape;538;p94"/>
          <p:cNvSpPr/>
          <p:nvPr/>
        </p:nvSpPr>
        <p:spPr>
          <a:xfrm>
            <a:off x="8382000" y="6289685"/>
            <a:ext cx="609600" cy="415800"/>
          </a:xfrm>
          <a:prstGeom prst="rect">
            <a:avLst/>
          </a:prstGeom>
          <a:solidFill>
            <a:srgbClr val="F2F2F2">
              <a:alpha val="349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95"/>
          <p:cNvSpPr/>
          <p:nvPr/>
        </p:nvSpPr>
        <p:spPr>
          <a:xfrm>
            <a:off x="128726" y="152400"/>
            <a:ext cx="8862900" cy="658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1" name="Google Shape;541;p95"/>
          <p:cNvSpPr txBox="1"/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solidFill>
            <a:srgbClr val="260053"/>
          </a:solidFill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Calibri"/>
              <a:buNone/>
              <a:defRPr b="1" sz="2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2" name="Google Shape;542;p95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3" name="Google Shape;543;p95"/>
          <p:cNvSpPr txBox="1"/>
          <p:nvPr>
            <p:ph idx="1" type="body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spcBef>
                <a:spcPts val="280"/>
              </a:spcBef>
              <a:spcAft>
                <a:spcPts val="0"/>
              </a:spcAft>
              <a:buClr>
                <a:srgbClr val="4C4C51"/>
              </a:buClr>
              <a:buSzPts val="1400"/>
              <a:buNone/>
              <a:defRPr sz="1400">
                <a:solidFill>
                  <a:srgbClr val="4C4C51"/>
                </a:solidFill>
              </a:defRPr>
            </a:lvl1pPr>
            <a:lvl2pPr indent="-228600" lvl="1" marL="91440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pic>
        <p:nvPicPr>
          <p:cNvPr id="544" name="Google Shape;544;p9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726" y="6243656"/>
            <a:ext cx="532863" cy="496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545" name="Google Shape;545;p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546" name="Google Shape;546;p95"/>
          <p:cNvSpPr txBox="1"/>
          <p:nvPr>
            <p:ph idx="12" type="sldNum"/>
          </p:nvPr>
        </p:nvSpPr>
        <p:spPr>
          <a:xfrm>
            <a:off x="91440" y="6428232"/>
            <a:ext cx="402300" cy="24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47" name="Google Shape;547;p95"/>
          <p:cNvSpPr/>
          <p:nvPr/>
        </p:nvSpPr>
        <p:spPr>
          <a:xfrm>
            <a:off x="8382000" y="6289685"/>
            <a:ext cx="609600" cy="415800"/>
          </a:xfrm>
          <a:prstGeom prst="rect">
            <a:avLst/>
          </a:prstGeom>
          <a:solidFill>
            <a:srgbClr val="F2F2F2">
              <a:alpha val="349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zed content and logos">
  <p:cSld name="Sized content and logos">
    <p:bg>
      <p:bgPr>
        <a:solidFill>
          <a:schemeClr val="lt2"/>
        </a:solidFill>
      </p:bgPr>
    </p:bg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96"/>
          <p:cNvSpPr/>
          <p:nvPr/>
        </p:nvSpPr>
        <p:spPr>
          <a:xfrm>
            <a:off x="128726" y="152400"/>
            <a:ext cx="8862900" cy="658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0" name="Google Shape;550;p96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51" name="Google Shape;551;p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726" y="6243656"/>
            <a:ext cx="532863" cy="496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2" name="Google Shape;552;p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553" name="Google Shape;553;p96"/>
          <p:cNvSpPr/>
          <p:nvPr/>
        </p:nvSpPr>
        <p:spPr>
          <a:xfrm>
            <a:off x="8382000" y="6289685"/>
            <a:ext cx="609600" cy="415800"/>
          </a:xfrm>
          <a:prstGeom prst="rect">
            <a:avLst/>
          </a:prstGeom>
          <a:solidFill>
            <a:srgbClr val="F2F2F2">
              <a:alpha val="349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4" name="Google Shape;554;p96"/>
          <p:cNvSpPr txBox="1"/>
          <p:nvPr>
            <p:ph idx="12" type="sldNum"/>
          </p:nvPr>
        </p:nvSpPr>
        <p:spPr>
          <a:xfrm>
            <a:off x="93214" y="6427434"/>
            <a:ext cx="404700" cy="24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rtl="0" algn="l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rtl="0" algn="l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rtl="0" algn="l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rtl="0" algn="l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rtl="0" algn="l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rtl="0" algn="l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rtl="0" algn="l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rtl="0" algn="l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Logos" type="titleOnly">
  <p:cSld name="TITLE_ONLY"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97"/>
          <p:cNvSpPr/>
          <p:nvPr/>
        </p:nvSpPr>
        <p:spPr>
          <a:xfrm>
            <a:off x="128726" y="152400"/>
            <a:ext cx="8862900" cy="658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7" name="Google Shape;557;p9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558" name="Google Shape;558;p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726" y="6243656"/>
            <a:ext cx="532863" cy="496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59" name="Google Shape;559;p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560" name="Google Shape;560;p97"/>
          <p:cNvSpPr txBox="1"/>
          <p:nvPr>
            <p:ph idx="12" type="sldNum"/>
          </p:nvPr>
        </p:nvSpPr>
        <p:spPr>
          <a:xfrm>
            <a:off x="91440" y="6428232"/>
            <a:ext cx="402300" cy="24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61" name="Google Shape;561;p97"/>
          <p:cNvSpPr/>
          <p:nvPr/>
        </p:nvSpPr>
        <p:spPr>
          <a:xfrm>
            <a:off x="8382000" y="6289685"/>
            <a:ext cx="609600" cy="415800"/>
          </a:xfrm>
          <a:prstGeom prst="rect">
            <a:avLst/>
          </a:prstGeom>
          <a:solidFill>
            <a:srgbClr val="F2F2F2">
              <a:alpha val="349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 gray">
  <p:cSld name="Title on gray"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98"/>
          <p:cNvSpPr/>
          <p:nvPr/>
        </p:nvSpPr>
        <p:spPr>
          <a:xfrm>
            <a:off x="128726" y="152400"/>
            <a:ext cx="8862900" cy="658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4" name="Google Shape;564;p9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screen Content w/logos (gray)">
  <p:cSld name="Fullscreen Content w/logos (gray)"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99"/>
          <p:cNvSpPr/>
          <p:nvPr/>
        </p:nvSpPr>
        <p:spPr>
          <a:xfrm>
            <a:off x="128726" y="152400"/>
            <a:ext cx="8862900" cy="658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67" name="Google Shape;567;p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726" y="6243656"/>
            <a:ext cx="532863" cy="496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68" name="Google Shape;568;p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569" name="Google Shape;569;p99"/>
          <p:cNvSpPr txBox="1"/>
          <p:nvPr>
            <p:ph idx="12" type="sldNum"/>
          </p:nvPr>
        </p:nvSpPr>
        <p:spPr>
          <a:xfrm>
            <a:off x="91440" y="6428232"/>
            <a:ext cx="402300" cy="24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70" name="Google Shape;570;p99"/>
          <p:cNvSpPr/>
          <p:nvPr/>
        </p:nvSpPr>
        <p:spPr>
          <a:xfrm>
            <a:off x="8382000" y="6289685"/>
            <a:ext cx="609600" cy="415800"/>
          </a:xfrm>
          <a:prstGeom prst="rect">
            <a:avLst/>
          </a:prstGeom>
          <a:solidFill>
            <a:srgbClr val="F2F2F2">
              <a:alpha val="349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1" name="Google Shape;571;p99"/>
          <p:cNvSpPr txBox="1"/>
          <p:nvPr>
            <p:ph idx="1" type="body"/>
          </p:nvPr>
        </p:nvSpPr>
        <p:spPr>
          <a:xfrm>
            <a:off x="128588" y="152400"/>
            <a:ext cx="8862900" cy="60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screen Content w/logos (white)">
  <p:cSld name="Fullscreen Content w/logos (white)"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" name="Google Shape;573;p1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726" y="6243656"/>
            <a:ext cx="532863" cy="496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4" name="Google Shape;574;p1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575" name="Google Shape;575;p100"/>
          <p:cNvSpPr txBox="1"/>
          <p:nvPr>
            <p:ph idx="12" type="sldNum"/>
          </p:nvPr>
        </p:nvSpPr>
        <p:spPr>
          <a:xfrm>
            <a:off x="91440" y="6428232"/>
            <a:ext cx="402300" cy="24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76" name="Google Shape;576;p100"/>
          <p:cNvSpPr/>
          <p:nvPr/>
        </p:nvSpPr>
        <p:spPr>
          <a:xfrm>
            <a:off x="8382000" y="6289685"/>
            <a:ext cx="609600" cy="415800"/>
          </a:xfrm>
          <a:prstGeom prst="rect">
            <a:avLst/>
          </a:prstGeom>
          <a:solidFill>
            <a:srgbClr val="F2F2F2">
              <a:alpha val="349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7" name="Google Shape;577;p100"/>
          <p:cNvSpPr txBox="1"/>
          <p:nvPr>
            <p:ph idx="1" type="body"/>
          </p:nvPr>
        </p:nvSpPr>
        <p:spPr>
          <a:xfrm>
            <a:off x="128588" y="152400"/>
            <a:ext cx="8862900" cy="60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screen Content Only (white)">
  <p:cSld name="Fullscreen Content Only (white)"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101"/>
          <p:cNvSpPr txBox="1"/>
          <p:nvPr>
            <p:ph idx="1" type="body"/>
          </p:nvPr>
        </p:nvSpPr>
        <p:spPr>
          <a:xfrm>
            <a:off x="128588" y="152399"/>
            <a:ext cx="8862900" cy="65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tally Blank (gray)">
  <p:cSld name="Totally Blank (gray)"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102"/>
          <p:cNvSpPr/>
          <p:nvPr/>
        </p:nvSpPr>
        <p:spPr>
          <a:xfrm>
            <a:off x="128726" y="152400"/>
            <a:ext cx="8862900" cy="658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tally Blank (white)">
  <p:cSld name="Totally Blank (white)"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104"/>
          <p:cNvSpPr/>
          <p:nvPr/>
        </p:nvSpPr>
        <p:spPr>
          <a:xfrm>
            <a:off x="128726" y="152400"/>
            <a:ext cx="8862900" cy="658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5" name="Google Shape;585;p10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6" name="Google Shape;586;p104"/>
          <p:cNvSpPr txBox="1"/>
          <p:nvPr>
            <p:ph idx="1" type="body"/>
          </p:nvPr>
        </p:nvSpPr>
        <p:spPr>
          <a:xfrm rot="5400000">
            <a:off x="2308950" y="-251550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87" name="Google Shape;587;p10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726" y="6243656"/>
            <a:ext cx="532863" cy="496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8" name="Google Shape;588;p1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589" name="Google Shape;589;p104"/>
          <p:cNvSpPr txBox="1"/>
          <p:nvPr>
            <p:ph idx="12" type="sldNum"/>
          </p:nvPr>
        </p:nvSpPr>
        <p:spPr>
          <a:xfrm>
            <a:off x="91440" y="6428232"/>
            <a:ext cx="402300" cy="24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90" name="Google Shape;590;p104"/>
          <p:cNvSpPr/>
          <p:nvPr/>
        </p:nvSpPr>
        <p:spPr>
          <a:xfrm>
            <a:off x="8382000" y="6289685"/>
            <a:ext cx="609600" cy="415800"/>
          </a:xfrm>
          <a:prstGeom prst="rect">
            <a:avLst/>
          </a:prstGeom>
          <a:solidFill>
            <a:srgbClr val="F2F2F2">
              <a:alpha val="349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105"/>
          <p:cNvSpPr/>
          <p:nvPr/>
        </p:nvSpPr>
        <p:spPr>
          <a:xfrm>
            <a:off x="128726" y="152400"/>
            <a:ext cx="8862900" cy="658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3" name="Google Shape;593;p105"/>
          <p:cNvSpPr txBox="1"/>
          <p:nvPr>
            <p:ph type="title"/>
          </p:nvPr>
        </p:nvSpPr>
        <p:spPr>
          <a:xfrm rot="5400000">
            <a:off x="4732350" y="2171688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4" name="Google Shape;594;p105"/>
          <p:cNvSpPr txBox="1"/>
          <p:nvPr>
            <p:ph idx="1" type="body"/>
          </p:nvPr>
        </p:nvSpPr>
        <p:spPr>
          <a:xfrm rot="5400000">
            <a:off x="579450" y="228588"/>
            <a:ext cx="5851500" cy="59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95" name="Google Shape;595;p10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24389" y="192254"/>
            <a:ext cx="532863" cy="496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6" name="Google Shape;596;p1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128726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597" name="Google Shape;597;p105"/>
          <p:cNvSpPr txBox="1"/>
          <p:nvPr>
            <p:ph idx="12" type="sldNum"/>
          </p:nvPr>
        </p:nvSpPr>
        <p:spPr>
          <a:xfrm rot="5400000">
            <a:off x="113785" y="220651"/>
            <a:ext cx="381000" cy="24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98" name="Google Shape;598;p105"/>
          <p:cNvSpPr/>
          <p:nvPr/>
        </p:nvSpPr>
        <p:spPr>
          <a:xfrm rot="5400000">
            <a:off x="64783" y="6214838"/>
            <a:ext cx="609600" cy="415800"/>
          </a:xfrm>
          <a:prstGeom prst="rect">
            <a:avLst/>
          </a:prstGeom>
          <a:solidFill>
            <a:srgbClr val="F2F2F2">
              <a:alpha val="349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106"/>
          <p:cNvSpPr txBox="1"/>
          <p:nvPr>
            <p:ph idx="10" type="dt"/>
          </p:nvPr>
        </p:nvSpPr>
        <p:spPr>
          <a:xfrm>
            <a:off x="6096000" y="6248400"/>
            <a:ext cx="2667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1" name="Google Shape;601;p106"/>
          <p:cNvSpPr txBox="1"/>
          <p:nvPr>
            <p:ph idx="11" type="ftr"/>
          </p:nvPr>
        </p:nvSpPr>
        <p:spPr>
          <a:xfrm>
            <a:off x="609600" y="6248400"/>
            <a:ext cx="5421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2" name="Google Shape;602;p106"/>
          <p:cNvSpPr txBox="1"/>
          <p:nvPr>
            <p:ph idx="12" type="sldNum"/>
          </p:nvPr>
        </p:nvSpPr>
        <p:spPr>
          <a:xfrm>
            <a:off x="0" y="6248400"/>
            <a:ext cx="5334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rtl="0" algn="l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rtl="0" algn="l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rtl="0" algn="l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rtl="0" algn="l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rtl="0" algn="l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rtl="0" algn="l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rtl="0" algn="l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rtl="0" algn="l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10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93.xml"/><Relationship Id="rId22" Type="http://schemas.openxmlformats.org/officeDocument/2006/relationships/slideLayout" Target="../slideLayouts/slideLayout95.xml"/><Relationship Id="rId21" Type="http://schemas.openxmlformats.org/officeDocument/2006/relationships/slideLayout" Target="../slideLayouts/slideLayout94.xml"/><Relationship Id="rId24" Type="http://schemas.openxmlformats.org/officeDocument/2006/relationships/theme" Target="../theme/theme5.xml"/><Relationship Id="rId23" Type="http://schemas.openxmlformats.org/officeDocument/2006/relationships/slideLayout" Target="../slideLayouts/slideLayout96.xml"/><Relationship Id="rId1" Type="http://schemas.openxmlformats.org/officeDocument/2006/relationships/slideLayout" Target="../slideLayouts/slideLayout74.xml"/><Relationship Id="rId2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8.xml"/><Relationship Id="rId6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0.xml"/><Relationship Id="rId8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85.xml"/><Relationship Id="rId15" Type="http://schemas.openxmlformats.org/officeDocument/2006/relationships/slideLayout" Target="../slideLayouts/slideLayout88.xml"/><Relationship Id="rId14" Type="http://schemas.openxmlformats.org/officeDocument/2006/relationships/slideLayout" Target="../slideLayouts/slideLayout87.xml"/><Relationship Id="rId17" Type="http://schemas.openxmlformats.org/officeDocument/2006/relationships/slideLayout" Target="../slideLayouts/slideLayout90.xml"/><Relationship Id="rId16" Type="http://schemas.openxmlformats.org/officeDocument/2006/relationships/slideLayout" Target="../slideLayouts/slideLayout89.xml"/><Relationship Id="rId19" Type="http://schemas.openxmlformats.org/officeDocument/2006/relationships/slideLayout" Target="../slideLayouts/slideLayout92.xml"/><Relationship Id="rId18" Type="http://schemas.openxmlformats.org/officeDocument/2006/relationships/slideLayout" Target="../slideLayouts/slideLayout91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9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theme" Target="../theme/theme1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9.xml"/><Relationship Id="rId4" Type="http://schemas.openxmlformats.org/officeDocument/2006/relationships/slideLayout" Target="../slideLayouts/slideLayout30.xml"/><Relationship Id="rId5" Type="http://schemas.openxmlformats.org/officeDocument/2006/relationships/theme" Target="../theme/theme6.xml"/></Relationships>
</file>

<file path=ppt/slideMasters/_rels/slideMaster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2.xml"/><Relationship Id="rId3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4.xml"/><Relationship Id="rId5" Type="http://schemas.openxmlformats.org/officeDocument/2006/relationships/theme" Target="../theme/theme3.xml"/></Relationships>
</file>

<file path=ppt/slideMasters/_rels/slideMaster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theme" Target="../theme/theme7.xml"/></Relationships>
</file>

<file path=ppt/slideMasters/_rels/slideMaster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slideLayout" Target="../slideLayouts/slideLayout41.xml"/><Relationship Id="rId3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3.xml"/><Relationship Id="rId5" Type="http://schemas.openxmlformats.org/officeDocument/2006/relationships/slideLayout" Target="../slideLayouts/slideLayout44.xml"/><Relationship Id="rId6" Type="http://schemas.openxmlformats.org/officeDocument/2006/relationships/theme" Target="../theme/theme10.xml"/></Relationships>
</file>

<file path=ppt/slideMasters/_rels/slideMaster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theme" Target="../theme/theme11.xml"/></Relationships>
</file>

<file path=ppt/slideMasters/_rels/slideMaster9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69.xml"/><Relationship Id="rId22" Type="http://schemas.openxmlformats.org/officeDocument/2006/relationships/slideLayout" Target="../slideLayouts/slideLayout71.xml"/><Relationship Id="rId21" Type="http://schemas.openxmlformats.org/officeDocument/2006/relationships/slideLayout" Target="../slideLayouts/slideLayout70.xml"/><Relationship Id="rId24" Type="http://schemas.openxmlformats.org/officeDocument/2006/relationships/slideLayout" Target="../slideLayouts/slideLayout73.xml"/><Relationship Id="rId23" Type="http://schemas.openxmlformats.org/officeDocument/2006/relationships/slideLayout" Target="../slideLayouts/slideLayout72.xml"/><Relationship Id="rId1" Type="http://schemas.openxmlformats.org/officeDocument/2006/relationships/slideLayout" Target="../slideLayouts/slideLayout50.xml"/><Relationship Id="rId2" Type="http://schemas.openxmlformats.org/officeDocument/2006/relationships/slideLayout" Target="../slideLayouts/slideLayout51.xml"/><Relationship Id="rId3" Type="http://schemas.openxmlformats.org/officeDocument/2006/relationships/slideLayout" Target="../slideLayouts/slideLayout52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25" Type="http://schemas.openxmlformats.org/officeDocument/2006/relationships/theme" Target="../theme/theme8.xml"/><Relationship Id="rId5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6.xml"/><Relationship Id="rId8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6.xml"/><Relationship Id="rId16" Type="http://schemas.openxmlformats.org/officeDocument/2006/relationships/slideLayout" Target="../slideLayouts/slideLayout65.xml"/><Relationship Id="rId19" Type="http://schemas.openxmlformats.org/officeDocument/2006/relationships/slideLayout" Target="../slideLayouts/slideLayout68.xml"/><Relationship Id="rId18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8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1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46" name="Google Shape;446;p83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7" name="Google Shape;447;p83"/>
          <p:cNvSpPr txBox="1"/>
          <p:nvPr>
            <p:ph idx="12" type="sldNum"/>
          </p:nvPr>
        </p:nvSpPr>
        <p:spPr>
          <a:xfrm>
            <a:off x="91440" y="6428232"/>
            <a:ext cx="402300" cy="24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  <p:sldLayoutId id="2147483738" r:id="rId18"/>
    <p:sldLayoutId id="2147483739" r:id="rId19"/>
    <p:sldLayoutId id="2147483740" r:id="rId20"/>
    <p:sldLayoutId id="2147483741" r:id="rId21"/>
    <p:sldLayoutId id="2147483742" r:id="rId22"/>
    <p:sldLayoutId id="2147483743" r:id="rId2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B2E83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1"/>
    <p:sldLayoutId id="2147483671" r:id="rId2"/>
    <p:sldLayoutId id="2147483672" r:id="rId3"/>
    <p:sldLayoutId id="2147483673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74" r:id="rId1"/>
    <p:sldLayoutId id="2147483675" r:id="rId2"/>
    <p:sldLayoutId id="2147483676" r:id="rId3"/>
    <p:sldLayoutId id="2147483677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B2E83"/>
        </a:solidFill>
      </p:bgPr>
    </p:bg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78" r:id="rId1"/>
    <p:sldLayoutId id="2147483679" r:id="rId2"/>
    <p:sldLayoutId id="2147483680" r:id="rId3"/>
    <p:sldLayoutId id="2147483681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82" r:id="rId1"/>
    <p:sldLayoutId id="2147483683" r:id="rId2"/>
    <p:sldLayoutId id="2147483684" r:id="rId3"/>
    <p:sldLayoutId id="2147483685" r:id="rId4"/>
    <p:sldLayoutId id="2147483686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87" r:id="rId1"/>
    <p:sldLayoutId id="2147483688" r:id="rId2"/>
    <p:sldLayoutId id="2147483689" r:id="rId3"/>
    <p:sldLayoutId id="2147483690" r:id="rId4"/>
    <p:sldLayoutId id="2147483691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92" r:id="rId1"/>
    <p:sldLayoutId id="2147483693" r:id="rId2"/>
    <p:sldLayoutId id="2147483694" r:id="rId3"/>
    <p:sldLayoutId id="2147483695" r:id="rId4"/>
    <p:sldLayoutId id="2147483696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5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1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74" name="Google Shape;274;p58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5" name="Google Shape;275;p58"/>
          <p:cNvSpPr txBox="1"/>
          <p:nvPr>
            <p:ph idx="12" type="sldNum"/>
          </p:nvPr>
        </p:nvSpPr>
        <p:spPr>
          <a:xfrm>
            <a:off x="91440" y="6428232"/>
            <a:ext cx="402300" cy="24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  <p:sldLayoutId id="2147483715" r:id="rId19"/>
    <p:sldLayoutId id="2147483716" r:id="rId20"/>
    <p:sldLayoutId id="2147483717" r:id="rId21"/>
    <p:sldLayoutId id="2147483718" r:id="rId22"/>
    <p:sldLayoutId id="2147483719" r:id="rId23"/>
    <p:sldLayoutId id="2147483720" r:id="rId2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washington.zoom.us/j/346891888" TargetMode="External"/><Relationship Id="rId4" Type="http://schemas.openxmlformats.org/officeDocument/2006/relationships/hyperlink" Target="mailto:carhodes@uw.edu" TargetMode="External"/><Relationship Id="rId5" Type="http://schemas.openxmlformats.org/officeDocument/2006/relationships/hyperlink" Target="mailto:gcafco@uw.edu" TargetMode="External"/><Relationship Id="rId6" Type="http://schemas.openxmlformats.org/officeDocument/2006/relationships/hyperlink" Target="mailto:carlsc@uw.edu" TargetMode="External"/><Relationship Id="rId7" Type="http://schemas.openxmlformats.org/officeDocument/2006/relationships/hyperlink" Target="mailto:giffels@uw.edu" TargetMode="External"/><Relationship Id="rId8" Type="http://schemas.openxmlformats.org/officeDocument/2006/relationships/hyperlink" Target="mailto:gcahelp@uw.edu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3.png"/><Relationship Id="rId4" Type="http://schemas.openxmlformats.org/officeDocument/2006/relationships/image" Target="../media/image27.png"/><Relationship Id="rId5" Type="http://schemas.openxmlformats.org/officeDocument/2006/relationships/image" Target="../media/image3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7.png"/><Relationship Id="rId4" Type="http://schemas.openxmlformats.org/officeDocument/2006/relationships/image" Target="../media/image3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0.png"/><Relationship Id="rId4" Type="http://schemas.openxmlformats.org/officeDocument/2006/relationships/hyperlink" Target="https://astra.admin.uw.edu/astra/uwnetid/BudgetAuthorizerLookup.aspx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0.xml"/><Relationship Id="rId2" Type="http://schemas.openxmlformats.org/officeDocument/2006/relationships/notesSlide" Target="../notesSlides/notesSlide2.xml"/><Relationship Id="rId3" Type="http://schemas.openxmlformats.org/officeDocument/2006/relationships/hyperlink" Target="mailto:andra2@uw.edu" TargetMode="External"/><Relationship Id="rId4" Type="http://schemas.openxmlformats.org/officeDocument/2006/relationships/hyperlink" Target="mailto:gcafco@uw.edu" TargetMode="External"/><Relationship Id="rId5" Type="http://schemas.openxmlformats.org/officeDocument/2006/relationships/image" Target="../media/image2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1.gif"/><Relationship Id="rId4" Type="http://schemas.openxmlformats.org/officeDocument/2006/relationships/image" Target="../media/image3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8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4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www.sam.gov/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4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finance.uw.edu/pafc/restrictions-telecommunications-equipment" TargetMode="External"/><Relationship Id="rId4" Type="http://schemas.openxmlformats.org/officeDocument/2006/relationships/hyperlink" Target="https://finance.uw.edu/gca/mram/meeting/2020-12" TargetMode="External"/><Relationship Id="rId5" Type="http://schemas.openxmlformats.org/officeDocument/2006/relationships/hyperlink" Target="https://finance.uw.edu/gca/mram/meeting/2021-01" TargetMode="External"/><Relationship Id="rId6" Type="http://schemas.openxmlformats.org/officeDocument/2006/relationships/hyperlink" Target="https://finance.uw.edu/gca/node/1458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4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finance.uw.edu/recmgt/home" TargetMode="External"/><Relationship Id="rId4" Type="http://schemas.openxmlformats.org/officeDocument/2006/relationships/hyperlink" Target="https://www.youtube.com/watch?v=M6Ydzccdw-I&amp;feature=youtu.be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5.png"/><Relationship Id="rId4" Type="http://schemas.openxmlformats.org/officeDocument/2006/relationships/image" Target="../media/image2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8" name="Google Shape;608;p107"/>
          <p:cNvGraphicFramePr/>
          <p:nvPr/>
        </p:nvGraphicFramePr>
        <p:xfrm>
          <a:off x="0" y="533400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{095E13A4-CD8B-4F93-BE3F-53FBF7D5F66D}</a:tableStyleId>
              </a:tblPr>
              <a:tblGrid>
                <a:gridCol w="3839075"/>
                <a:gridCol w="3153225"/>
                <a:gridCol w="1418950"/>
                <a:gridCol w="693575"/>
              </a:tblGrid>
              <a:tr h="567600">
                <a:tc gridSpan="4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F497A"/>
                        </a:buClr>
                        <a:buSzPts val="3000"/>
                        <a:buFont typeface="Calibri"/>
                        <a:buNone/>
                      </a:pPr>
                      <a:r>
                        <a:rPr b="0" lang="en" sz="3000" u="none" cap="none" strike="noStrike">
                          <a:solidFill>
                            <a:srgbClr val="5F497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MRAM </a:t>
                      </a:r>
                      <a:r>
                        <a:rPr b="0" lang="en" sz="3000" u="none" cap="none" strike="noStrike">
                          <a:solidFill>
                            <a:srgbClr val="BFBFB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|</a:t>
                      </a:r>
                      <a:r>
                        <a:rPr b="0" lang="en" sz="3000" u="none" cap="none" strike="noStrike">
                          <a:solidFill>
                            <a:srgbClr val="5F497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Monthly Research Administration Meeting </a:t>
                      </a:r>
                      <a:endParaRPr/>
                    </a:p>
                  </a:txBody>
                  <a:tcPr marT="0" marB="0" marR="68575" marL="6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</a:tr>
              <a:tr h="1185000">
                <a:tc gridSpan="4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t/>
                      </a:r>
                      <a:endParaRPr b="0" sz="800" u="none" cap="none" strike="noStrike">
                        <a:solidFill>
                          <a:srgbClr val="5F497A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t/>
                      </a:r>
                      <a:endParaRPr b="0" sz="1600" u="none" cap="none" strike="noStrike">
                        <a:solidFill>
                          <a:srgbClr val="5F497A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F497A"/>
                        </a:buClr>
                        <a:buSzPts val="1400"/>
                        <a:buFont typeface="Calibri"/>
                        <a:buNone/>
                      </a:pPr>
                      <a:r>
                        <a:rPr b="0" lang="en">
                          <a:solidFill>
                            <a:srgbClr val="5F497A"/>
                          </a:solidFill>
                        </a:rPr>
                        <a:t>February 11, 2021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F497A"/>
                        </a:buClr>
                        <a:buSzPts val="1400"/>
                        <a:buFont typeface="Calibri"/>
                        <a:buNone/>
                      </a:pPr>
                      <a:r>
                        <a:rPr b="0" lang="en" sz="1400" u="none" cap="none" strike="noStrike">
                          <a:solidFill>
                            <a:srgbClr val="5F497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9:00 </a:t>
                      </a:r>
                      <a:r>
                        <a:rPr b="0" lang="en">
                          <a:solidFill>
                            <a:srgbClr val="5F497A"/>
                          </a:solidFill>
                        </a:rPr>
                        <a:t>AM </a:t>
                      </a:r>
                      <a:r>
                        <a:rPr b="0" lang="en" sz="1400" u="none" cap="none" strike="noStrike">
                          <a:solidFill>
                            <a:srgbClr val="5F497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– 10:00 AM</a:t>
                      </a:r>
                      <a:endParaRPr b="0" sz="1400" u="none" cap="none" strike="noStrike">
                        <a:solidFill>
                          <a:srgbClr val="5F497A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F497A"/>
                        </a:buClr>
                        <a:buSzPts val="1200"/>
                        <a:buFont typeface="Calibri"/>
                        <a:buNone/>
                      </a:pPr>
                      <a:r>
                        <a:rPr lang="en">
                          <a:solidFill>
                            <a:srgbClr val="5F497A"/>
                          </a:solidFill>
                        </a:rPr>
                        <a:t>HOSTED REMOTELY</a:t>
                      </a:r>
                      <a:endParaRPr>
                        <a:solidFill>
                          <a:srgbClr val="5F497A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F497A"/>
                        </a:buClr>
                        <a:buSzPts val="1400"/>
                        <a:buFont typeface="Calibri"/>
                        <a:buNone/>
                      </a:pPr>
                      <a:r>
                        <a:rPr b="0" lang="en">
                          <a:solidFill>
                            <a:srgbClr val="5F497A"/>
                          </a:solidFill>
                        </a:rPr>
                        <a:t>Join the LIVE Webinar</a:t>
                      </a:r>
                      <a:r>
                        <a:rPr lang="en">
                          <a:solidFill>
                            <a:srgbClr val="5F497A"/>
                          </a:solidFill>
                        </a:rPr>
                        <a:t>: </a:t>
                      </a:r>
                      <a:r>
                        <a:rPr lang="en" u="sng">
                          <a:solidFill>
                            <a:schemeClr val="hlink"/>
                          </a:solidFill>
                          <a:hlinkClick r:id="rId3"/>
                        </a:rPr>
                        <a:t>https://washington.zoom.us/j/346891888</a:t>
                      </a:r>
                      <a:endParaRPr b="0" sz="1200">
                        <a:solidFill>
                          <a:srgbClr val="5F497A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t/>
                      </a:r>
                      <a:endParaRPr b="0" sz="1600" u="none" cap="none" strike="noStrike">
                        <a:solidFill>
                          <a:srgbClr val="5F497A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b="1" sz="14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</a:tr>
              <a:tr h="302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Calibri"/>
                        <a:buNone/>
                      </a:pPr>
                      <a:r>
                        <a:rPr b="0" lang="en" sz="1600" u="none" cap="none" strike="noStrike">
                          <a:solidFill>
                            <a:schemeClr val="lt1"/>
                          </a:solidFill>
                        </a:rPr>
                        <a:t>TOPIC </a:t>
                      </a:r>
                      <a:endParaRPr b="0" sz="16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F497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Calibri"/>
                        <a:buNone/>
                      </a:pPr>
                      <a:r>
                        <a:rPr b="0" lang="en" sz="1600" u="none" cap="none" strike="noStrike">
                          <a:solidFill>
                            <a:schemeClr val="lt1"/>
                          </a:solidFill>
                        </a:rPr>
                        <a:t>PRESENTER</a:t>
                      </a:r>
                      <a:endParaRPr b="0" sz="16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F497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Calibri"/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</a:rPr>
                        <a:t> </a:t>
                      </a:r>
                      <a:r>
                        <a:rPr b="0" lang="en" sz="1600" u="none" cap="none" strike="noStrike">
                          <a:solidFill>
                            <a:schemeClr val="lt1"/>
                          </a:solidFill>
                        </a:rPr>
                        <a:t>EMAIL </a:t>
                      </a:r>
                      <a:endParaRPr b="0" sz="16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F497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Calibri"/>
                        <a:buNone/>
                      </a:pPr>
                      <a:r>
                        <a:rPr b="0" lang="en" sz="1600" u="none" cap="none" strike="noStrike">
                          <a:solidFill>
                            <a:schemeClr val="lt1"/>
                          </a:solidFill>
                        </a:rPr>
                        <a:t>MIN</a:t>
                      </a:r>
                      <a:endParaRPr b="0" sz="16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F497A"/>
                    </a:solidFill>
                  </a:tcPr>
                </a:tc>
              </a:tr>
              <a:tr h="378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400"/>
                        <a:buFont typeface="Calibri"/>
                        <a:buNone/>
                      </a:pPr>
                      <a:r>
                        <a:rPr b="0" lang="en" sz="1400" u="none" cap="none" strike="noStrike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Welcome</a:t>
                      </a:r>
                      <a:endParaRPr/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b="1" lang="en" sz="1000">
                          <a:solidFill>
                            <a:srgbClr val="3F3F3F"/>
                          </a:solidFill>
                        </a:rPr>
                        <a:t>Carol Rhodes</a:t>
                      </a:r>
                      <a:endParaRPr b="1" sz="1000">
                        <a:solidFill>
                          <a:srgbClr val="3F3F3F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</a:rPr>
                        <a:t>Office of Sponsored Programs</a:t>
                      </a:r>
                      <a:endParaRPr b="1" sz="1000">
                        <a:solidFill>
                          <a:srgbClr val="3F3F3F"/>
                        </a:solidFill>
                      </a:endParaRPr>
                    </a:p>
                  </a:txBody>
                  <a:tcPr marT="0" marB="0" marR="114300" marL="1143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1143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sng">
                          <a:solidFill>
                            <a:schemeClr val="hlink"/>
                          </a:solidFill>
                          <a:hlinkClick r:id="rId4"/>
                        </a:rPr>
                        <a:t>carhodes@uw.edu</a:t>
                      </a:r>
                      <a:r>
                        <a:rPr lang="en" sz="1000" u="sng">
                          <a:solidFill>
                            <a:srgbClr val="000000"/>
                          </a:solidFill>
                        </a:rPr>
                        <a:t> </a:t>
                      </a:r>
                      <a:endParaRPr sz="1000" u="sng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1430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cap="none" strike="noStrike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100" u="none" cap="none" strike="noStrike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78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100"/>
                        <a:buFont typeface="Calibri"/>
                        <a:buNone/>
                      </a:pPr>
                      <a:r>
                        <a:rPr b="0" lang="en">
                          <a:solidFill>
                            <a:srgbClr val="3F3F3F"/>
                          </a:solidFill>
                        </a:rPr>
                        <a:t>Recap: Paperless, Subaward Approval &amp; Telecommunications Restrictions</a:t>
                      </a:r>
                      <a:endParaRPr b="1" sz="1100" u="none" cap="none" strike="noStrike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rgbClr val="3F3F3F"/>
                          </a:solidFill>
                        </a:rPr>
                        <a:t>Andra Sawyer</a:t>
                      </a:r>
                      <a:endParaRPr b="1" sz="1000" u="none" cap="none" strike="noStrike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</a:rPr>
                        <a:t>Post Award Fiscal Compliance</a:t>
                      </a:r>
                      <a:endParaRPr b="1" sz="1000" u="none" cap="none" strike="noStrike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14300" marL="1143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1143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sng">
                          <a:solidFill>
                            <a:schemeClr val="hlink"/>
                          </a:solidFill>
                          <a:hlinkClick r:id="rId5"/>
                        </a:rPr>
                        <a:t>gcafco@uw.edu</a:t>
                      </a:r>
                      <a:r>
                        <a:rPr lang="en" sz="1000" u="sng"/>
                        <a:t> </a:t>
                      </a:r>
                      <a:endParaRPr sz="1000" u="sng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1430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</a:rPr>
                        <a:t>10</a:t>
                      </a:r>
                      <a:endParaRPr sz="1000" u="none" cap="none" strike="noStrike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78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">
                          <a:solidFill>
                            <a:srgbClr val="3F3F3F"/>
                          </a:solidFill>
                        </a:rPr>
                        <a:t>Advance Budget Request Streamlining: </a:t>
                      </a:r>
                      <a:endParaRPr b="0">
                        <a:solidFill>
                          <a:srgbClr val="3F3F3F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">
                          <a:solidFill>
                            <a:srgbClr val="3F3F3F"/>
                          </a:solidFill>
                        </a:rPr>
                        <a:t>Sneak Peek &amp; ASTRA Prep</a:t>
                      </a:r>
                      <a:endParaRPr b="0">
                        <a:solidFill>
                          <a:srgbClr val="3F3F3F"/>
                        </a:solidFill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rgbClr val="3F3F3F"/>
                          </a:solidFill>
                        </a:rPr>
                        <a:t>Chris Carlson</a:t>
                      </a:r>
                      <a:endParaRPr b="1" sz="1000">
                        <a:solidFill>
                          <a:srgbClr val="3F3F3F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</a:rPr>
                        <a:t>Office of Research Information Services</a:t>
                      </a:r>
                      <a:endParaRPr sz="1000">
                        <a:solidFill>
                          <a:srgbClr val="3F3F3F"/>
                        </a:solidFill>
                      </a:endParaRPr>
                    </a:p>
                  </a:txBody>
                  <a:tcPr marT="0" marB="0" marR="114300" marL="1143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1143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sng">
                          <a:solidFill>
                            <a:schemeClr val="hlink"/>
                          </a:solidFill>
                          <a:hlinkClick r:id="rId6"/>
                        </a:rPr>
                        <a:t>carlsc@uw.edu</a:t>
                      </a:r>
                      <a:r>
                        <a:rPr lang="en" sz="1000"/>
                        <a:t> </a:t>
                      </a:r>
                      <a:endParaRPr sz="1000"/>
                    </a:p>
                  </a:txBody>
                  <a:tcPr marT="0" marB="0" marR="11430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</a:rPr>
                        <a:t>10</a:t>
                      </a:r>
                      <a:endParaRPr sz="1000">
                        <a:solidFill>
                          <a:srgbClr val="3F3F3F"/>
                        </a:solidFill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78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">
                          <a:solidFill>
                            <a:srgbClr val="3F3F3F"/>
                          </a:solidFill>
                        </a:rPr>
                        <a:t>Research - A Sustaining Element of UW’s Mission?</a:t>
                      </a:r>
                      <a:endParaRPr b="0">
                        <a:solidFill>
                          <a:srgbClr val="3F3F3F"/>
                        </a:solidFill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rgbClr val="3F3F3F"/>
                          </a:solidFill>
                        </a:rPr>
                        <a:t>Joe Giffels</a:t>
                      </a:r>
                      <a:endParaRPr b="1" sz="1000">
                        <a:solidFill>
                          <a:srgbClr val="3F3F3F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</a:rPr>
                        <a:t>Office of Research</a:t>
                      </a:r>
                      <a:endParaRPr sz="1000">
                        <a:solidFill>
                          <a:srgbClr val="3F3F3F"/>
                        </a:solidFill>
                      </a:endParaRPr>
                    </a:p>
                  </a:txBody>
                  <a:tcPr marT="0" marB="0" marR="114300" marL="1143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1143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 u="sng">
                          <a:solidFill>
                            <a:schemeClr val="hlink"/>
                          </a:solidFill>
                        </a:rPr>
                        <a:t>j</a:t>
                      </a:r>
                      <a:r>
                        <a:rPr lang="en" sz="1000" u="sng">
                          <a:solidFill>
                            <a:schemeClr val="hlink"/>
                          </a:solidFill>
                          <a:hlinkClick r:id="rId7"/>
                        </a:rPr>
                        <a:t>giffels@uw.edu</a:t>
                      </a:r>
                      <a:endParaRPr sz="1000"/>
                    </a:p>
                  </a:txBody>
                  <a:tcPr marT="0" marB="0" marR="11430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</a:rPr>
                        <a:t>5</a:t>
                      </a:r>
                      <a:endParaRPr sz="1000">
                        <a:solidFill>
                          <a:srgbClr val="3F3F3F"/>
                        </a:solidFill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78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">
                          <a:solidFill>
                            <a:srgbClr val="3F3F3F"/>
                          </a:solidFill>
                        </a:rPr>
                        <a:t>Budget Number Update</a:t>
                      </a:r>
                      <a:endParaRPr b="0">
                        <a:solidFill>
                          <a:srgbClr val="3F3F3F"/>
                        </a:solidFill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rgbClr val="3F3F3F"/>
                          </a:solidFill>
                        </a:rPr>
                        <a:t>Susan Wilbanks</a:t>
                      </a:r>
                      <a:endParaRPr b="1" sz="1000">
                        <a:solidFill>
                          <a:srgbClr val="3F3F3F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</a:rPr>
                        <a:t>Grant &amp; Contract Accounting</a:t>
                      </a:r>
                      <a:endParaRPr sz="1000">
                        <a:solidFill>
                          <a:srgbClr val="3F3F3F"/>
                        </a:solidFill>
                      </a:endParaRPr>
                    </a:p>
                  </a:txBody>
                  <a:tcPr marT="0" marB="0" marR="114300" marL="1143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1143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sng">
                          <a:solidFill>
                            <a:schemeClr val="hlink"/>
                          </a:solidFill>
                          <a:hlinkClick r:id="rId8"/>
                        </a:rPr>
                        <a:t>gcahelp@uw.edu</a:t>
                      </a:r>
                      <a:r>
                        <a:rPr lang="en" sz="1000"/>
                        <a:t> </a:t>
                      </a:r>
                      <a:endParaRPr sz="1000"/>
                    </a:p>
                  </a:txBody>
                  <a:tcPr marT="0" marB="0" marR="11430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</a:rPr>
                        <a:t>5</a:t>
                      </a:r>
                      <a:endParaRPr sz="1000">
                        <a:solidFill>
                          <a:srgbClr val="3F3F3F"/>
                        </a:solidFill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681125">
                <a:tc gridSpan="4">
                  <a:txBody>
                    <a:bodyPr/>
                    <a:lstStyle/>
                    <a:p>
                      <a:pPr indent="0" lvl="8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t/>
                      </a:r>
                      <a:endParaRPr b="0" sz="1200" u="none" cap="none" strike="noStrike">
                        <a:solidFill>
                          <a:srgbClr val="5F497A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8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t/>
                      </a:r>
                      <a:endParaRPr b="0" sz="1200" u="none" cap="none" strike="noStrike">
                        <a:solidFill>
                          <a:srgbClr val="5F497A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8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5A5A5"/>
                        </a:buClr>
                        <a:buSzPts val="1800"/>
                        <a:buFont typeface="Calibri"/>
                        <a:buNone/>
                      </a:pPr>
                      <a:r>
                        <a:rPr b="1" lang="en" sz="1800" u="none" cap="none" strike="noStrike">
                          <a:solidFill>
                            <a:srgbClr val="A5A5A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NEXT MEETING</a:t>
                      </a:r>
                      <a:endParaRPr b="1" sz="1800" u="none" cap="none" strike="noStrike">
                        <a:solidFill>
                          <a:srgbClr val="A5A5A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8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F497A"/>
                        </a:buClr>
                        <a:buSzPts val="1400"/>
                        <a:buFont typeface="Calibri"/>
                        <a:buNone/>
                      </a:pPr>
                      <a:r>
                        <a:rPr b="0" lang="en">
                          <a:solidFill>
                            <a:srgbClr val="5F497A"/>
                          </a:solidFill>
                        </a:rPr>
                        <a:t>March 11, 2021 9:00 AM - 10:00 AM</a:t>
                      </a:r>
                      <a:endParaRPr b="0" sz="1400" u="none" cap="none" strike="noStrike">
                        <a:solidFill>
                          <a:srgbClr val="5F497A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8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F497A"/>
                        </a:buClr>
                        <a:buSzPts val="1100"/>
                        <a:buFont typeface="Calibri"/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116"/>
          <p:cNvSpPr txBox="1"/>
          <p:nvPr>
            <p:ph type="title"/>
          </p:nvPr>
        </p:nvSpPr>
        <p:spPr>
          <a:xfrm>
            <a:off x="671757" y="1179824"/>
            <a:ext cx="8040600" cy="2641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D3A2"/>
              </a:buClr>
              <a:buSzPts val="4000"/>
              <a:buFont typeface="Encode Sans Condensed Thin"/>
              <a:buNone/>
            </a:pPr>
            <a:r>
              <a:rPr lang="en" sz="4000">
                <a:solidFill>
                  <a:srgbClr val="E8D3A2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ADVANCE BUDGET REQUEST STREAMLINING</a:t>
            </a:r>
            <a:br>
              <a:rPr lang="en" sz="4000">
                <a:solidFill>
                  <a:srgbClr val="E8D3A2"/>
                </a:solidFill>
              </a:rPr>
            </a:br>
            <a:r>
              <a:rPr b="0" lang="en" sz="3200">
                <a:solidFill>
                  <a:srgbClr val="E8D3A2"/>
                </a:solidFill>
                <a:latin typeface="Open Sans"/>
                <a:ea typeface="Open Sans"/>
                <a:cs typeface="Open Sans"/>
                <a:sym typeface="Open Sans"/>
              </a:rPr>
              <a:t>Sneak Peek &amp; ASTRA Prep for Campus</a:t>
            </a:r>
            <a:endParaRPr b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64" name="Google Shape;664;p116"/>
          <p:cNvSpPr txBox="1"/>
          <p:nvPr/>
        </p:nvSpPr>
        <p:spPr>
          <a:xfrm>
            <a:off x="758825" y="4479525"/>
            <a:ext cx="4789200" cy="14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E8D3A2"/>
                </a:solidFill>
                <a:latin typeface="Open Sans"/>
                <a:ea typeface="Open Sans"/>
                <a:cs typeface="Open Sans"/>
                <a:sym typeface="Open Sans"/>
              </a:rPr>
              <a:t>MRAM</a:t>
            </a:r>
            <a:endParaRPr b="0" i="0" sz="1800" u="none" cap="none" strike="noStrike">
              <a:solidFill>
                <a:srgbClr val="E8D3A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E8D3A2"/>
                </a:solidFill>
                <a:latin typeface="Open Sans"/>
                <a:ea typeface="Open Sans"/>
                <a:cs typeface="Open Sans"/>
                <a:sym typeface="Open Sans"/>
              </a:rPr>
              <a:t>February 11th, 2021</a:t>
            </a:r>
            <a:endParaRPr b="0" i="0" sz="1800" u="none" cap="none" strike="noStrike">
              <a:solidFill>
                <a:srgbClr val="E8D3A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E8D3A2"/>
                </a:solidFill>
                <a:latin typeface="Open Sans"/>
                <a:ea typeface="Open Sans"/>
                <a:cs typeface="Open Sans"/>
                <a:sym typeface="Open Sans"/>
              </a:rPr>
              <a:t>Chris Carlson - Program Lead</a:t>
            </a:r>
            <a:endParaRPr b="0" i="0" sz="1800" u="none" cap="none" strike="noStrike">
              <a:solidFill>
                <a:srgbClr val="E8D3A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E8D3A2"/>
                </a:solidFill>
                <a:latin typeface="Open Sans"/>
                <a:ea typeface="Open Sans"/>
                <a:cs typeface="Open Sans"/>
                <a:sym typeface="Open Sans"/>
              </a:rPr>
              <a:t>ORIS</a:t>
            </a:r>
            <a:endParaRPr b="0" i="0" sz="1800" u="none" cap="none" strike="noStrike">
              <a:solidFill>
                <a:srgbClr val="E8D3A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E8D3A2"/>
                </a:solidFill>
                <a:latin typeface="Open Sans"/>
                <a:ea typeface="Open Sans"/>
                <a:cs typeface="Open Sans"/>
                <a:sym typeface="Open Sans"/>
              </a:rPr>
              <a:t>carlsc@uw.edu</a:t>
            </a:r>
            <a:endParaRPr b="0" i="0" sz="1800" u="none" cap="none" strike="noStrike">
              <a:solidFill>
                <a:srgbClr val="E8D3A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117"/>
          <p:cNvSpPr txBox="1"/>
          <p:nvPr>
            <p:ph type="title"/>
          </p:nvPr>
        </p:nvSpPr>
        <p:spPr>
          <a:xfrm>
            <a:off x="671756" y="371511"/>
            <a:ext cx="81837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Condensed Thin"/>
              <a:buNone/>
            </a:pPr>
            <a:r>
              <a:rPr lang="en">
                <a:latin typeface="Encode Sans Condensed"/>
                <a:ea typeface="Encode Sans Condensed"/>
                <a:cs typeface="Encode Sans Condensed"/>
                <a:sym typeface="Encode Sans Condensed"/>
              </a:rPr>
              <a:t>PROJECT GOALS</a:t>
            </a:r>
            <a:endParaRPr>
              <a:latin typeface="Encode Sans Condensed"/>
              <a:ea typeface="Encode Sans Condensed"/>
              <a:cs typeface="Encode Sans Condensed"/>
              <a:sym typeface="Encode Sans Condensed"/>
            </a:endParaRPr>
          </a:p>
        </p:txBody>
      </p:sp>
      <p:sp>
        <p:nvSpPr>
          <p:cNvPr id="670" name="Google Shape;670;p117"/>
          <p:cNvSpPr/>
          <p:nvPr/>
        </p:nvSpPr>
        <p:spPr>
          <a:xfrm>
            <a:off x="-770561" y="-1900719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671" name="Google Shape;671;p117"/>
          <p:cNvGraphicFramePr/>
          <p:nvPr/>
        </p:nvGraphicFramePr>
        <p:xfrm>
          <a:off x="753439" y="177799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{7545B4F2-B54C-4B6F-B20B-AD4ABA836C47}</a:tableStyleId>
              </a:tblPr>
              <a:tblGrid>
                <a:gridCol w="8102075"/>
              </a:tblGrid>
              <a:tr h="254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chemeClr val="lt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Goal: </a:t>
                      </a:r>
                      <a:r>
                        <a:rPr b="1" lang="en" sz="1400" u="none" cap="none" strike="noStrike">
                          <a:solidFill>
                            <a:srgbClr val="C3B18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Streamline</a:t>
                      </a:r>
                      <a:r>
                        <a:rPr b="1" lang="en" sz="1400" u="none" cap="none" strike="noStrike">
                          <a:solidFill>
                            <a:schemeClr val="lt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the process of establishing an advance budget</a:t>
                      </a:r>
                      <a:endParaRPr b="1" i="0" sz="1800" u="none" cap="none" strike="noStrike">
                        <a:solidFill>
                          <a:schemeClr val="lt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B2E83"/>
                    </a:solidFill>
                  </a:tcPr>
                </a:tc>
              </a:tr>
            </a:tbl>
          </a:graphicData>
        </a:graphic>
      </p:graphicFrame>
      <p:sp>
        <p:nvSpPr>
          <p:cNvPr id="672" name="Google Shape;672;p117"/>
          <p:cNvSpPr/>
          <p:nvPr/>
        </p:nvSpPr>
        <p:spPr>
          <a:xfrm>
            <a:off x="-770561" y="-1240319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673" name="Google Shape;673;p117"/>
          <p:cNvGraphicFramePr/>
          <p:nvPr/>
        </p:nvGraphicFramePr>
        <p:xfrm>
          <a:off x="753439" y="211835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{7545B4F2-B54C-4B6F-B20B-AD4ABA836C47}</a:tableStyleId>
              </a:tblPr>
              <a:tblGrid>
                <a:gridCol w="8102075"/>
              </a:tblGrid>
              <a:tr h="254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Highlights: </a:t>
                      </a:r>
                      <a:endParaRPr sz="18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Open Sans"/>
                        <a:buChar char="●"/>
                      </a:pPr>
                      <a:r>
                        <a:rPr lang="en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Centralize all actions in SAGE</a:t>
                      </a:r>
                      <a:endParaRPr sz="18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Open Sans"/>
                        <a:buChar char="●"/>
                      </a:pPr>
                      <a:r>
                        <a:rPr lang="en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Automate the eligibility check ---- Removes OSP role in process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Open Sans"/>
                        <a:buChar char="●"/>
                      </a:pPr>
                      <a:r>
                        <a:rPr lang="en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No duplicate entry ---- Leverages info from eGC1 and FIN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Open Sans"/>
                        <a:buChar char="●"/>
                      </a:pPr>
                      <a:r>
                        <a:rPr lang="en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Electronic routing for approval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674" name="Google Shape;674;p117"/>
          <p:cNvSpPr/>
          <p:nvPr/>
        </p:nvSpPr>
        <p:spPr>
          <a:xfrm>
            <a:off x="-753439" y="-17018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675" name="Google Shape;675;p117"/>
          <p:cNvGraphicFramePr/>
          <p:nvPr/>
        </p:nvGraphicFramePr>
        <p:xfrm>
          <a:off x="753439" y="370240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{7545B4F2-B54C-4B6F-B20B-AD4ABA836C47}</a:tableStyleId>
              </a:tblPr>
              <a:tblGrid>
                <a:gridCol w="8102075"/>
              </a:tblGrid>
              <a:tr h="254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chemeClr val="lt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Goal: Improve </a:t>
                      </a:r>
                      <a:r>
                        <a:rPr b="1" i="0" lang="en" sz="1400" u="none" cap="none" strike="noStrike">
                          <a:solidFill>
                            <a:srgbClr val="C3B18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transparency</a:t>
                      </a:r>
                      <a:r>
                        <a:rPr b="1" lang="en" sz="1400" u="none" cap="none" strike="noStrike">
                          <a:solidFill>
                            <a:schemeClr val="lt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of process and status to campus</a:t>
                      </a:r>
                      <a:endParaRPr b="1" i="0" sz="1800" u="none" cap="none" strike="noStrike">
                        <a:solidFill>
                          <a:schemeClr val="lt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</a:tr>
            </a:tbl>
          </a:graphicData>
        </a:graphic>
      </p:graphicFrame>
      <p:sp>
        <p:nvSpPr>
          <p:cNvPr id="676" name="Google Shape;676;p117"/>
          <p:cNvSpPr/>
          <p:nvPr/>
        </p:nvSpPr>
        <p:spPr>
          <a:xfrm>
            <a:off x="-753439" y="385119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677" name="Google Shape;677;p117"/>
          <p:cNvGraphicFramePr/>
          <p:nvPr/>
        </p:nvGraphicFramePr>
        <p:xfrm>
          <a:off x="753439" y="442825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{7545B4F2-B54C-4B6F-B20B-AD4ABA836C47}</a:tableStyleId>
              </a:tblPr>
              <a:tblGrid>
                <a:gridCol w="8102075"/>
              </a:tblGrid>
              <a:tr h="254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chemeClr val="lt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Goal: Ensure </a:t>
                      </a:r>
                      <a:r>
                        <a:rPr b="1" i="0" lang="en" sz="1400" u="none" cap="none" strike="noStrike">
                          <a:solidFill>
                            <a:srgbClr val="C3B18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consistency</a:t>
                      </a:r>
                      <a:r>
                        <a:rPr b="1" lang="en" sz="1400" u="none" cap="none" strike="noStrike">
                          <a:solidFill>
                            <a:schemeClr val="lt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and </a:t>
                      </a:r>
                      <a:r>
                        <a:rPr b="1" i="0" lang="en" sz="1400" u="none" cap="none" strike="noStrike">
                          <a:solidFill>
                            <a:srgbClr val="C3B18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clarity</a:t>
                      </a:r>
                      <a:r>
                        <a:rPr b="1" lang="en" sz="1400" u="none" cap="none" strike="noStrike">
                          <a:solidFill>
                            <a:schemeClr val="lt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between GIM 9 and advance budget process</a:t>
                      </a:r>
                      <a:endParaRPr b="1" i="0" sz="1800" u="none" cap="none" strike="noStrike">
                        <a:solidFill>
                          <a:schemeClr val="lt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78" name="Google Shape;678;p117"/>
          <p:cNvGraphicFramePr/>
          <p:nvPr/>
        </p:nvGraphicFramePr>
        <p:xfrm>
          <a:off x="753439" y="518453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{7545B4F2-B54C-4B6F-B20B-AD4ABA836C47}</a:tableStyleId>
              </a:tblPr>
              <a:tblGrid>
                <a:gridCol w="8102075"/>
              </a:tblGrid>
              <a:tr h="254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chemeClr val="lt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Goal: Redesign with eyes toward </a:t>
                      </a:r>
                      <a:r>
                        <a:rPr b="1" i="0" lang="en" sz="1400" u="none" cap="none" strike="noStrike">
                          <a:solidFill>
                            <a:srgbClr val="C3B18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future post-award integration </a:t>
                      </a:r>
                      <a:r>
                        <a:rPr b="1" lang="en" sz="1400" u="none" cap="none" strike="noStrike">
                          <a:solidFill>
                            <a:schemeClr val="lt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with Workday Financials</a:t>
                      </a:r>
                      <a:endParaRPr b="1" i="0" sz="1800" u="none" cap="none" strike="noStrike">
                        <a:solidFill>
                          <a:schemeClr val="lt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2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118"/>
          <p:cNvSpPr txBox="1"/>
          <p:nvPr>
            <p:ph type="title"/>
          </p:nvPr>
        </p:nvSpPr>
        <p:spPr>
          <a:xfrm>
            <a:off x="671756" y="371511"/>
            <a:ext cx="81837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latin typeface="Encode Sans Condensed"/>
                <a:ea typeface="Encode Sans Condensed"/>
                <a:cs typeface="Encode Sans Condensed"/>
                <a:sym typeface="Encode Sans Condensed"/>
              </a:rPr>
              <a:t>CURRENT-TO-FUTURE STREAMLINING</a:t>
            </a:r>
            <a:endParaRPr>
              <a:latin typeface="Encode Sans Condensed"/>
              <a:ea typeface="Encode Sans Condensed"/>
              <a:cs typeface="Encode Sans Condensed"/>
              <a:sym typeface="Encode Sans Condensed"/>
            </a:endParaRPr>
          </a:p>
        </p:txBody>
      </p:sp>
      <p:sp>
        <p:nvSpPr>
          <p:cNvPr id="684" name="Google Shape;684;p118"/>
          <p:cNvSpPr/>
          <p:nvPr/>
        </p:nvSpPr>
        <p:spPr>
          <a:xfrm>
            <a:off x="803229" y="1812263"/>
            <a:ext cx="7309500" cy="8754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anchorCtr="0" anchor="ctr" bIns="91475" lIns="0" spcFirstLastPara="1" rIns="0" wrap="square" tIns="91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CURRENT ADVANCE PROCESS</a:t>
            </a:r>
            <a:endParaRPr b="1" i="0" sz="18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127000" lvl="0" marL="190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Open Sans"/>
              <a:buChar char="●"/>
            </a:pPr>
            <a:r>
              <a:rPr b="1" i="0" lang="en" sz="12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9 Steps</a:t>
            </a:r>
            <a:r>
              <a:rPr b="0" i="0" lang="en" sz="12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, taking up to </a:t>
            </a:r>
            <a:r>
              <a:rPr b="1" i="0" lang="en" sz="12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7 days </a:t>
            </a:r>
            <a:r>
              <a:rPr b="0" i="0" lang="en" sz="12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(or up to 10 if SFI hold)</a:t>
            </a:r>
            <a:endParaRPr b="0" i="0" sz="12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127000" lvl="0" marL="190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Open Sans"/>
              <a:buChar char="●"/>
            </a:pPr>
            <a:r>
              <a:rPr b="0" i="0" lang="en" sz="12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Campus/OSP/GCA have to use:</a:t>
            </a:r>
            <a:r>
              <a:rPr b="1" i="0" lang="en" sz="12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Webform, Emails, Printed paper</a:t>
            </a:r>
            <a:endParaRPr b="1" i="0" sz="12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85" name="Google Shape;685;p118"/>
          <p:cNvSpPr/>
          <p:nvPr/>
        </p:nvSpPr>
        <p:spPr>
          <a:xfrm>
            <a:off x="787797" y="2780919"/>
            <a:ext cx="770700" cy="5139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75" lIns="0" spcFirstLastPara="1" rIns="0" wrap="square" tIns="914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ADV Eligibility </a:t>
            </a:r>
            <a:r>
              <a:rPr b="1" i="1" lang="en" sz="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webform</a:t>
            </a:r>
            <a:r>
              <a:rPr b="1" i="0" lang="en" sz="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0" i="0" lang="en" sz="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submitted </a:t>
            </a:r>
            <a:endParaRPr b="0" i="0" sz="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86" name="Google Shape;686;p118"/>
          <p:cNvSpPr/>
          <p:nvPr/>
        </p:nvSpPr>
        <p:spPr>
          <a:xfrm>
            <a:off x="3304386" y="2776147"/>
            <a:ext cx="770700" cy="5139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75" lIns="0" spcFirstLastPara="1" rIns="0" wrap="square" tIns="914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ADV Request submitted in SAGE</a:t>
            </a:r>
            <a:endParaRPr b="0" i="0" sz="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87" name="Google Shape;687;p118"/>
          <p:cNvSpPr/>
          <p:nvPr/>
        </p:nvSpPr>
        <p:spPr>
          <a:xfrm>
            <a:off x="2439357" y="2780936"/>
            <a:ext cx="785100" cy="5139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75" lIns="0" spcFirstLastPara="1" rIns="0" wrap="square" tIns="914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OSP marks eGC1 eligible </a:t>
            </a:r>
            <a:br>
              <a:rPr b="0" i="0" lang="en" sz="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b="0" i="0" lang="en" sz="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&amp; </a:t>
            </a:r>
            <a:r>
              <a:rPr b="1" i="1" lang="en" sz="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emails </a:t>
            </a:r>
            <a:br>
              <a:rPr b="0" i="0" lang="en" sz="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b="0" i="0" lang="en" sz="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Dept </a:t>
            </a:r>
            <a:endParaRPr b="0" i="0" sz="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88" name="Google Shape;688;p118"/>
          <p:cNvSpPr/>
          <p:nvPr/>
        </p:nvSpPr>
        <p:spPr>
          <a:xfrm>
            <a:off x="5029093" y="2780928"/>
            <a:ext cx="770700" cy="5139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75" lIns="0" spcFirstLastPara="1" rIns="0" wrap="square" tIns="914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Signed ADV </a:t>
            </a:r>
            <a:r>
              <a:rPr b="1" i="1" lang="en" sz="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emailed</a:t>
            </a:r>
            <a:r>
              <a:rPr b="0" i="0" lang="en" sz="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b="0" i="0" sz="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to GCA</a:t>
            </a:r>
            <a:endParaRPr b="0" i="0" sz="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89" name="Google Shape;689;p118"/>
          <p:cNvSpPr/>
          <p:nvPr/>
        </p:nvSpPr>
        <p:spPr>
          <a:xfrm>
            <a:off x="7425247" y="2772011"/>
            <a:ext cx="702900" cy="5043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75" lIns="0" spcFirstLastPara="1" rIns="0" wrap="square" tIns="914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Budget number becomes active</a:t>
            </a:r>
            <a:endParaRPr b="0" i="0" sz="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90" name="Google Shape;690;p118"/>
          <p:cNvSpPr/>
          <p:nvPr/>
        </p:nvSpPr>
        <p:spPr>
          <a:xfrm>
            <a:off x="4168056" y="2778899"/>
            <a:ext cx="785100" cy="5139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75" lIns="0" spcFirstLastPara="1" rIns="0" wrap="square" tIns="914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ADV form </a:t>
            </a:r>
            <a:r>
              <a:rPr b="1" i="1" lang="en" sz="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printed</a:t>
            </a:r>
            <a:r>
              <a:rPr b="1" i="0" lang="en" sz="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0" i="0" lang="en" sz="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for PI and dept approvals</a:t>
            </a:r>
            <a:endParaRPr b="0" i="0" sz="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91" name="Google Shape;691;p118"/>
          <p:cNvSpPr/>
          <p:nvPr/>
        </p:nvSpPr>
        <p:spPr>
          <a:xfrm>
            <a:off x="1652765" y="2780928"/>
            <a:ext cx="702900" cy="5139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75" lIns="0" spcFirstLastPara="1" rIns="0" wrap="square" tIns="914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Full disclosure &amp; SFI Review </a:t>
            </a:r>
            <a:endParaRPr b="0" i="0" sz="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92" name="Google Shape;692;p118"/>
          <p:cNvSpPr/>
          <p:nvPr/>
        </p:nvSpPr>
        <p:spPr>
          <a:xfrm>
            <a:off x="5882065" y="2775120"/>
            <a:ext cx="702900" cy="5139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75" lIns="0" spcFirstLastPara="1" rIns="0" wrap="square" tIns="914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GCA </a:t>
            </a:r>
            <a:r>
              <a:rPr b="1" i="1" lang="en" sz="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prints</a:t>
            </a:r>
            <a:r>
              <a:rPr b="0" i="0" lang="en" sz="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and reviews ADV</a:t>
            </a:r>
            <a:endParaRPr b="0" i="0" sz="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93" name="Google Shape;693;p118"/>
          <p:cNvSpPr/>
          <p:nvPr/>
        </p:nvSpPr>
        <p:spPr>
          <a:xfrm>
            <a:off x="6652705" y="2770008"/>
            <a:ext cx="702900" cy="5139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75" lIns="0" spcFirstLastPara="1" rIns="0" wrap="square" tIns="914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GCA sets up budget in </a:t>
            </a:r>
            <a:endParaRPr b="0" i="0" sz="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FIN &amp; </a:t>
            </a:r>
            <a:r>
              <a:rPr b="1" i="1" lang="en" sz="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notifies </a:t>
            </a:r>
            <a:r>
              <a:rPr b="0" i="0" lang="en" sz="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Dept</a:t>
            </a:r>
            <a:endParaRPr b="0" i="0" sz="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94" name="Google Shape;694;p118"/>
          <p:cNvSpPr/>
          <p:nvPr/>
        </p:nvSpPr>
        <p:spPr>
          <a:xfrm>
            <a:off x="803225" y="3770850"/>
            <a:ext cx="4881900" cy="802800"/>
          </a:xfrm>
          <a:prstGeom prst="rect">
            <a:avLst/>
          </a:prstGeom>
          <a:solidFill>
            <a:srgbClr val="77923B"/>
          </a:solidFill>
          <a:ln>
            <a:noFill/>
          </a:ln>
        </p:spPr>
        <p:txBody>
          <a:bodyPr anchorCtr="0" anchor="ctr" bIns="91475" lIns="0" spcFirstLastPara="1" rIns="0" wrap="square" tIns="91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FUTURE ADVANCE PROCESS</a:t>
            </a:r>
            <a:endParaRPr b="1" i="0" sz="18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127000" lvl="0" marL="190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Open Sans"/>
              <a:buChar char="●"/>
            </a:pPr>
            <a:r>
              <a:rPr b="1" i="0" lang="en" sz="12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6 Steps</a:t>
            </a:r>
            <a:r>
              <a:rPr b="0" i="0" lang="en" sz="12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i="0" lang="en" sz="12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- </a:t>
            </a:r>
            <a:r>
              <a:rPr b="0" i="0" lang="en" sz="12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taking as little as </a:t>
            </a:r>
            <a:r>
              <a:rPr b="1" i="0" lang="en" sz="12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3 days </a:t>
            </a:r>
            <a:r>
              <a:rPr b="0" i="0" lang="en" sz="12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(8 if SFI hold)</a:t>
            </a:r>
            <a:endParaRPr b="0" i="0" sz="12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127000" lvl="0" marL="190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Open Sans"/>
              <a:buChar char="●"/>
            </a:pPr>
            <a:r>
              <a:rPr b="0" i="0" lang="en" sz="12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No more: </a:t>
            </a:r>
            <a:r>
              <a:rPr b="1" i="0" lang="en" sz="12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webforms, emails, printed paper</a:t>
            </a:r>
            <a:r>
              <a:rPr b="0" i="0" lang="en" sz="12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to complete process</a:t>
            </a:r>
            <a:endParaRPr b="0" i="0" sz="12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95" name="Google Shape;695;p118"/>
          <p:cNvSpPr/>
          <p:nvPr/>
        </p:nvSpPr>
        <p:spPr>
          <a:xfrm>
            <a:off x="1850350" y="4599775"/>
            <a:ext cx="606900" cy="600300"/>
          </a:xfrm>
          <a:prstGeom prst="rect">
            <a:avLst/>
          </a:prstGeom>
          <a:solidFill>
            <a:srgbClr val="D0DFB0"/>
          </a:solidFill>
          <a:ln>
            <a:noFill/>
          </a:ln>
        </p:spPr>
        <p:txBody>
          <a:bodyPr anchorCtr="0" anchor="ctr" bIns="91475" lIns="0" spcFirstLastPara="1" rIns="0" wrap="square" tIns="914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ADV </a:t>
            </a:r>
            <a:endParaRPr b="0" i="0" sz="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Request  submitted </a:t>
            </a:r>
            <a:endParaRPr b="0" i="0" sz="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 SAGE</a:t>
            </a:r>
            <a:endParaRPr b="0" i="0" sz="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96" name="Google Shape;696;p118"/>
          <p:cNvSpPr/>
          <p:nvPr/>
        </p:nvSpPr>
        <p:spPr>
          <a:xfrm>
            <a:off x="2509550" y="4605451"/>
            <a:ext cx="1233000" cy="281400"/>
          </a:xfrm>
          <a:prstGeom prst="rect">
            <a:avLst/>
          </a:prstGeom>
          <a:solidFill>
            <a:srgbClr val="D0DFB0"/>
          </a:solidFill>
          <a:ln>
            <a:noFill/>
          </a:ln>
        </p:spPr>
        <p:txBody>
          <a:bodyPr anchorCtr="0" anchor="ctr" bIns="91475" lIns="0" spcFirstLastPara="1" rIns="0" wrap="square" tIns="914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PI &amp; Dept approve online </a:t>
            </a:r>
            <a:br>
              <a:rPr b="0" i="0" lang="en" sz="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b="0" i="0" lang="en" sz="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(New Advance only)</a:t>
            </a:r>
            <a:endParaRPr b="0" i="0" sz="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97" name="Google Shape;697;p118"/>
          <p:cNvSpPr/>
          <p:nvPr/>
        </p:nvSpPr>
        <p:spPr>
          <a:xfrm>
            <a:off x="4328000" y="4597250"/>
            <a:ext cx="645300" cy="600300"/>
          </a:xfrm>
          <a:prstGeom prst="rect">
            <a:avLst/>
          </a:prstGeom>
          <a:solidFill>
            <a:srgbClr val="D0DFB0"/>
          </a:solidFill>
          <a:ln>
            <a:noFill/>
          </a:ln>
        </p:spPr>
        <p:txBody>
          <a:bodyPr anchorCtr="0" anchor="ctr" bIns="91475" lIns="0" spcFirstLastPara="1" rIns="0" wrap="square" tIns="914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GCA sets up budget in </a:t>
            </a:r>
            <a:endParaRPr b="0" i="0" sz="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FIN</a:t>
            </a:r>
            <a:endParaRPr b="0" i="0" sz="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98" name="Google Shape;698;p118"/>
          <p:cNvSpPr/>
          <p:nvPr/>
        </p:nvSpPr>
        <p:spPr>
          <a:xfrm>
            <a:off x="5039450" y="4605450"/>
            <a:ext cx="645300" cy="582900"/>
          </a:xfrm>
          <a:prstGeom prst="rect">
            <a:avLst/>
          </a:prstGeom>
          <a:solidFill>
            <a:srgbClr val="D0DFB0"/>
          </a:solidFill>
          <a:ln>
            <a:noFill/>
          </a:ln>
        </p:spPr>
        <p:txBody>
          <a:bodyPr anchorCtr="0" anchor="ctr" bIns="91475" lIns="0" spcFirstLastPara="1" rIns="0" wrap="square" tIns="914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Budget number becomes active</a:t>
            </a:r>
            <a:endParaRPr b="0" i="0" sz="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99" name="Google Shape;699;p118"/>
          <p:cNvSpPr/>
          <p:nvPr/>
        </p:nvSpPr>
        <p:spPr>
          <a:xfrm>
            <a:off x="2509525" y="4918647"/>
            <a:ext cx="1233000" cy="281400"/>
          </a:xfrm>
          <a:prstGeom prst="rect">
            <a:avLst/>
          </a:prstGeom>
          <a:solidFill>
            <a:srgbClr val="D0DFB0"/>
          </a:solidFill>
          <a:ln>
            <a:noFill/>
          </a:ln>
        </p:spPr>
        <p:txBody>
          <a:bodyPr anchorCtr="0" anchor="ctr" bIns="91475" lIns="0" spcFirstLastPara="1" rIns="0" wrap="square" tIns="914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SFI review completed</a:t>
            </a:r>
            <a:endParaRPr b="0" i="0" sz="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00" name="Google Shape;700;p118"/>
          <p:cNvSpPr/>
          <p:nvPr/>
        </p:nvSpPr>
        <p:spPr>
          <a:xfrm>
            <a:off x="1857425" y="5264179"/>
            <a:ext cx="606900" cy="4029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77923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75" lIns="0" spcFirstLastPara="1" rIns="0" wrap="square" tIns="914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SFI review triggered</a:t>
            </a:r>
            <a:endParaRPr b="0" i="0" sz="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01" name="Google Shape;701;p118"/>
          <p:cNvSpPr txBox="1"/>
          <p:nvPr/>
        </p:nvSpPr>
        <p:spPr>
          <a:xfrm>
            <a:off x="2509925" y="5264178"/>
            <a:ext cx="1769100" cy="4029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77923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SFI hold, until reviews complete</a:t>
            </a:r>
            <a:endParaRPr b="0" i="0" sz="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02" name="Google Shape;702;p118"/>
          <p:cNvSpPr/>
          <p:nvPr/>
        </p:nvSpPr>
        <p:spPr>
          <a:xfrm>
            <a:off x="3794850" y="4597550"/>
            <a:ext cx="467100" cy="600300"/>
          </a:xfrm>
          <a:prstGeom prst="rect">
            <a:avLst/>
          </a:prstGeom>
          <a:solidFill>
            <a:srgbClr val="D0DFB0"/>
          </a:solidFill>
          <a:ln>
            <a:noFill/>
          </a:ln>
        </p:spPr>
        <p:txBody>
          <a:bodyPr anchorCtr="0" anchor="ctr" bIns="91475" lIns="0" spcFirstLastPara="1" rIns="0" wrap="square" tIns="914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GCA </a:t>
            </a:r>
            <a:endParaRPr b="0" i="0" sz="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review (abbrev.)</a:t>
            </a:r>
            <a:endParaRPr b="0" i="0" sz="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03" name="Google Shape;703;p118"/>
          <p:cNvSpPr/>
          <p:nvPr/>
        </p:nvSpPr>
        <p:spPr>
          <a:xfrm>
            <a:off x="803225" y="5264176"/>
            <a:ext cx="1008600" cy="4029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77923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75" lIns="0" spcFirstLastPara="1" rIns="0" wrap="square" tIns="914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Automated eligibility</a:t>
            </a:r>
            <a:endParaRPr b="0" i="0" sz="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04" name="Google Shape;704;p118"/>
          <p:cNvSpPr/>
          <p:nvPr/>
        </p:nvSpPr>
        <p:spPr>
          <a:xfrm>
            <a:off x="803225" y="4599725"/>
            <a:ext cx="1008600" cy="600300"/>
          </a:xfrm>
          <a:prstGeom prst="rect">
            <a:avLst/>
          </a:prstGeom>
          <a:solidFill>
            <a:srgbClr val="D0DFB0"/>
          </a:solidFill>
          <a:ln>
            <a:noFill/>
          </a:ln>
        </p:spPr>
        <p:txBody>
          <a:bodyPr anchorCtr="0" anchor="ctr" bIns="91475" lIns="0" spcFirstLastPara="1" rIns="0" wrap="square" tIns="914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ADV Intake</a:t>
            </a:r>
            <a:endParaRPr b="0" i="0" sz="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initiated </a:t>
            </a:r>
            <a:endParaRPr b="0" i="0" sz="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 SAGE</a:t>
            </a:r>
            <a:endParaRPr b="0" i="0" sz="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05" name="Google Shape;705;p118"/>
          <p:cNvSpPr txBox="1"/>
          <p:nvPr/>
        </p:nvSpPr>
        <p:spPr>
          <a:xfrm>
            <a:off x="4331700" y="5264175"/>
            <a:ext cx="1353300" cy="4029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77923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Campus notified, Compliance holds on pending FAs removed</a:t>
            </a:r>
            <a:endParaRPr b="0" i="0" sz="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9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119"/>
          <p:cNvSpPr/>
          <p:nvPr/>
        </p:nvSpPr>
        <p:spPr>
          <a:xfrm>
            <a:off x="7253500" y="5493800"/>
            <a:ext cx="1741800" cy="142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1" name="Google Shape;711;p119"/>
          <p:cNvSpPr txBox="1"/>
          <p:nvPr>
            <p:ph type="title"/>
          </p:nvPr>
        </p:nvSpPr>
        <p:spPr>
          <a:xfrm>
            <a:off x="671756" y="371511"/>
            <a:ext cx="81837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solidFill>
                  <a:schemeClr val="accent6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CURRENT</a:t>
            </a:r>
            <a:r>
              <a:rPr lang="en">
                <a:latin typeface="Encode Sans Condensed"/>
                <a:ea typeface="Encode Sans Condensed"/>
                <a:cs typeface="Encode Sans Condensed"/>
                <a:sym typeface="Encode Sans Condensed"/>
              </a:rPr>
              <a:t>-TO-FUTURE STREAMLINING</a:t>
            </a:r>
            <a:endParaRPr>
              <a:latin typeface="Encode Sans Condensed"/>
              <a:ea typeface="Encode Sans Condensed"/>
              <a:cs typeface="Encode Sans Condensed"/>
              <a:sym typeface="Encode Sans Condensed"/>
            </a:endParaRPr>
          </a:p>
        </p:txBody>
      </p:sp>
      <p:pic>
        <p:nvPicPr>
          <p:cNvPr id="712" name="Google Shape;712;p1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325" y="2347500"/>
            <a:ext cx="3306050" cy="294025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0"/>
              </a:srgbClr>
            </a:outerShdw>
          </a:effectLst>
        </p:spPr>
      </p:pic>
      <p:pic>
        <p:nvPicPr>
          <p:cNvPr id="713" name="Google Shape;713;p119"/>
          <p:cNvPicPr preferRelativeResize="0"/>
          <p:nvPr/>
        </p:nvPicPr>
        <p:blipFill rotWithShape="1">
          <a:blip r:embed="rId4">
            <a:alphaModFix/>
          </a:blip>
          <a:srcRect b="19749" l="0" r="0" t="0"/>
          <a:stretch/>
        </p:blipFill>
        <p:spPr>
          <a:xfrm>
            <a:off x="3010863" y="2150788"/>
            <a:ext cx="3154726" cy="33430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0"/>
              </a:srgbClr>
            </a:outerShdw>
          </a:effectLst>
        </p:spPr>
      </p:pic>
      <p:pic>
        <p:nvPicPr>
          <p:cNvPr id="714" name="Google Shape;714;p1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588675" y="2715425"/>
            <a:ext cx="3448075" cy="28545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0"/>
              </a:srgbClr>
            </a:outerShdw>
          </a:effectLst>
        </p:spPr>
      </p:pic>
      <p:cxnSp>
        <p:nvCxnSpPr>
          <p:cNvPr id="715" name="Google Shape;715;p119"/>
          <p:cNvCxnSpPr/>
          <p:nvPr/>
        </p:nvCxnSpPr>
        <p:spPr>
          <a:xfrm>
            <a:off x="746825" y="2814250"/>
            <a:ext cx="1830600" cy="18306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16" name="Google Shape;716;p119"/>
          <p:cNvCxnSpPr/>
          <p:nvPr/>
        </p:nvCxnSpPr>
        <p:spPr>
          <a:xfrm>
            <a:off x="3476650" y="2907000"/>
            <a:ext cx="1830600" cy="18306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17" name="Google Shape;717;p119"/>
          <p:cNvCxnSpPr/>
          <p:nvPr/>
        </p:nvCxnSpPr>
        <p:spPr>
          <a:xfrm flipH="1">
            <a:off x="801500" y="2832450"/>
            <a:ext cx="1602900" cy="16395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18" name="Google Shape;718;p119"/>
          <p:cNvCxnSpPr/>
          <p:nvPr/>
        </p:nvCxnSpPr>
        <p:spPr>
          <a:xfrm flipH="1">
            <a:off x="3590500" y="3002550"/>
            <a:ext cx="1602900" cy="16395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19" name="Google Shape;719;p119"/>
          <p:cNvSpPr/>
          <p:nvPr/>
        </p:nvSpPr>
        <p:spPr>
          <a:xfrm>
            <a:off x="6379500" y="3488200"/>
            <a:ext cx="2213100" cy="1639500"/>
          </a:xfrm>
          <a:prstGeom prst="star16">
            <a:avLst>
              <a:gd fmla="val 37500" name="adj"/>
            </a:avLst>
          </a:prstGeom>
          <a:solidFill>
            <a:srgbClr val="BF9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New &amp; Improved!</a:t>
            </a:r>
            <a:endParaRPr b="1" i="0" sz="1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2" presetSubtype="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2" presetSubtype="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2" presetSubtype="1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2" presetSubtype="1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2" presetSubtype="1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3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p120"/>
          <p:cNvSpPr/>
          <p:nvPr/>
        </p:nvSpPr>
        <p:spPr>
          <a:xfrm>
            <a:off x="7253500" y="5493800"/>
            <a:ext cx="1741800" cy="142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5" name="Google Shape;725;p120"/>
          <p:cNvSpPr txBox="1"/>
          <p:nvPr>
            <p:ph type="title"/>
          </p:nvPr>
        </p:nvSpPr>
        <p:spPr>
          <a:xfrm>
            <a:off x="671756" y="371511"/>
            <a:ext cx="81837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latin typeface="Encode Sans Condensed"/>
                <a:ea typeface="Encode Sans Condensed"/>
                <a:cs typeface="Encode Sans Condensed"/>
                <a:sym typeface="Encode Sans Condensed"/>
              </a:rPr>
              <a:t>CURRENT-TO-</a:t>
            </a:r>
            <a:r>
              <a:rPr lang="en">
                <a:solidFill>
                  <a:schemeClr val="accent6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FUTURE</a:t>
            </a:r>
            <a:r>
              <a:rPr lang="en">
                <a:latin typeface="Encode Sans Condensed"/>
                <a:ea typeface="Encode Sans Condensed"/>
                <a:cs typeface="Encode Sans Condensed"/>
                <a:sym typeface="Encode Sans Condensed"/>
              </a:rPr>
              <a:t> STREAMLINING</a:t>
            </a:r>
            <a:endParaRPr>
              <a:latin typeface="Encode Sans Condensed"/>
              <a:ea typeface="Encode Sans Condensed"/>
              <a:cs typeface="Encode Sans Condensed"/>
              <a:sym typeface="Encode Sans Condensed"/>
            </a:endParaRPr>
          </a:p>
        </p:txBody>
      </p:sp>
      <p:pic>
        <p:nvPicPr>
          <p:cNvPr id="726" name="Google Shape;726;p1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8475" y="1541125"/>
            <a:ext cx="7445009" cy="53168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0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0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p121"/>
          <p:cNvSpPr txBox="1"/>
          <p:nvPr>
            <p:ph type="title"/>
          </p:nvPr>
        </p:nvSpPr>
        <p:spPr>
          <a:xfrm>
            <a:off x="671750" y="371500"/>
            <a:ext cx="84723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latin typeface="Encode Sans Condensed"/>
                <a:ea typeface="Encode Sans Condensed"/>
                <a:cs typeface="Encode Sans Condensed"/>
                <a:sym typeface="Encode Sans Condensed"/>
              </a:rPr>
              <a:t>ADVANCE BUDGET REQUEST APPROVALS</a:t>
            </a:r>
            <a:endParaRPr>
              <a:latin typeface="Encode Sans Condensed"/>
              <a:ea typeface="Encode Sans Condensed"/>
              <a:cs typeface="Encode Sans Condensed"/>
              <a:sym typeface="Encode Sans Condensed"/>
            </a:endParaRPr>
          </a:p>
        </p:txBody>
      </p:sp>
      <p:sp>
        <p:nvSpPr>
          <p:cNvPr id="732" name="Google Shape;732;p121"/>
          <p:cNvSpPr txBox="1"/>
          <p:nvPr/>
        </p:nvSpPr>
        <p:spPr>
          <a:xfrm>
            <a:off x="671750" y="1676400"/>
            <a:ext cx="3743100" cy="116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rPr>
              <a:t>Current</a:t>
            </a:r>
            <a:r>
              <a:rPr b="0" i="0" lang="en" sz="2000" u="none" cap="none" strike="noStrik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rPr>
              <a:t>: PI, Department Chair, and Dean must sign form</a:t>
            </a:r>
            <a:endParaRPr b="0" i="0" sz="1600" u="none" cap="none" strike="noStrike">
              <a:solidFill>
                <a:srgbClr val="15151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190500" lvl="0" marL="342900" marR="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15151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33" name="Google Shape;733;p121"/>
          <p:cNvSpPr txBox="1"/>
          <p:nvPr/>
        </p:nvSpPr>
        <p:spPr>
          <a:xfrm>
            <a:off x="4583050" y="1676400"/>
            <a:ext cx="4503600" cy="70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rPr>
              <a:t>Future</a:t>
            </a:r>
            <a:r>
              <a:rPr b="0" i="0" lang="en" sz="2000" u="none" cap="none" strike="noStrik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rPr>
              <a:t>: PI and Fiscally Responsible Unit approve directly in SAGE</a:t>
            </a:r>
            <a:endParaRPr b="0" i="0" sz="1600" u="none" cap="none" strike="noStrike">
              <a:solidFill>
                <a:srgbClr val="15151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15151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190500" lvl="0" marL="342900" marR="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15151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34" name="Google Shape;734;p1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4925" y="2768400"/>
            <a:ext cx="3035600" cy="400847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0"/>
              </a:srgbClr>
            </a:outerShdw>
          </a:effectLst>
        </p:spPr>
      </p:pic>
      <p:sp>
        <p:nvSpPr>
          <p:cNvPr id="735" name="Google Shape;735;p121"/>
          <p:cNvSpPr/>
          <p:nvPr/>
        </p:nvSpPr>
        <p:spPr>
          <a:xfrm>
            <a:off x="7162275" y="5521050"/>
            <a:ext cx="1903800" cy="1388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36" name="Google Shape;736;p1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83049" y="2678825"/>
            <a:ext cx="4297300" cy="32571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0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p122"/>
          <p:cNvSpPr txBox="1"/>
          <p:nvPr>
            <p:ph idx="1" type="body"/>
          </p:nvPr>
        </p:nvSpPr>
        <p:spPr>
          <a:xfrm>
            <a:off x="1153600" y="2021525"/>
            <a:ext cx="7419900" cy="73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ts val="2400"/>
              <a:buNone/>
            </a:pPr>
            <a:r>
              <a:rPr b="0" lang="en" sz="1800">
                <a:solidFill>
                  <a:srgbClr val="151516"/>
                </a:solidFill>
              </a:rPr>
              <a:t>Units need to assign a new SAGE ASTRA role for their organization code(s) to approve Advance Budget requests: </a:t>
            </a:r>
            <a:r>
              <a:rPr lang="en" sz="1800">
                <a:solidFill>
                  <a:srgbClr val="151516"/>
                </a:solidFill>
              </a:rPr>
              <a:t>Advance Reviewer </a:t>
            </a:r>
            <a:endParaRPr sz="2000"/>
          </a:p>
        </p:txBody>
      </p:sp>
      <p:sp>
        <p:nvSpPr>
          <p:cNvPr id="742" name="Google Shape;742;p122"/>
          <p:cNvSpPr txBox="1"/>
          <p:nvPr>
            <p:ph type="title"/>
          </p:nvPr>
        </p:nvSpPr>
        <p:spPr>
          <a:xfrm>
            <a:off x="671756" y="371511"/>
            <a:ext cx="81837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latin typeface="Encode Sans Condensed"/>
                <a:ea typeface="Encode Sans Condensed"/>
                <a:cs typeface="Encode Sans Condensed"/>
                <a:sym typeface="Encode Sans Condensed"/>
              </a:rPr>
              <a:t>PREPARING FOR NEW PROCESS</a:t>
            </a:r>
            <a:endParaRPr>
              <a:latin typeface="Encode Sans Condensed"/>
              <a:ea typeface="Encode Sans Condensed"/>
              <a:cs typeface="Encode Sans Condensed"/>
              <a:sym typeface="Encode Sans Condensed"/>
            </a:endParaRPr>
          </a:p>
        </p:txBody>
      </p:sp>
      <p:pic>
        <p:nvPicPr>
          <p:cNvPr id="743" name="Google Shape;743;p1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0500" y="2083325"/>
            <a:ext cx="537600" cy="537600"/>
          </a:xfrm>
          <a:prstGeom prst="rect">
            <a:avLst/>
          </a:prstGeom>
          <a:noFill/>
          <a:ln>
            <a:noFill/>
          </a:ln>
        </p:spPr>
      </p:pic>
      <p:sp>
        <p:nvSpPr>
          <p:cNvPr id="744" name="Google Shape;744;p122"/>
          <p:cNvSpPr txBox="1"/>
          <p:nvPr/>
        </p:nvSpPr>
        <p:spPr>
          <a:xfrm>
            <a:off x="1153600" y="3046475"/>
            <a:ext cx="7052400" cy="26475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1516"/>
              </a:buClr>
              <a:buSzPts val="1500"/>
              <a:buFont typeface="Open Sans"/>
              <a:buChar char="&gt;"/>
            </a:pPr>
            <a:r>
              <a:rPr b="0" i="0" lang="en" sz="1500" u="none" cap="none" strike="noStrik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rPr>
              <a:t>ASTRA Authorizers for existing SAGE Division and Department Reviewers have been granted authority to assign the new Advance Reviewer role</a:t>
            </a:r>
            <a:endParaRPr b="0" i="0" sz="1500" u="none" cap="none" strike="noStrike">
              <a:solidFill>
                <a:srgbClr val="15151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51516"/>
              </a:buClr>
              <a:buSzPts val="1500"/>
              <a:buFont typeface="Arial"/>
              <a:buChar char="–"/>
            </a:pPr>
            <a:r>
              <a:rPr b="0" i="0" lang="en" sz="1500" u="none" cap="none" strike="noStrik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rPr>
              <a:t>To look up a unit’s ASTRA Authorizer visit the </a:t>
            </a:r>
            <a:r>
              <a:rPr b="0" i="0" lang="en" sz="1500" u="sng" cap="none" strike="noStrike">
                <a:solidFill>
                  <a:srgbClr val="0088DD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ASTRA website</a:t>
            </a:r>
            <a:endParaRPr b="0" i="0" sz="1500" u="none" cap="none" strike="noStrike">
              <a:solidFill>
                <a:srgbClr val="15151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51516"/>
              </a:buClr>
              <a:buSzPts val="1500"/>
              <a:buFont typeface="Open Sans"/>
              <a:buChar char="&gt;"/>
            </a:pPr>
            <a:r>
              <a:rPr b="0" i="0" lang="en" sz="1500" u="none" cap="none" strike="noStrik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rPr>
              <a:t>If an Advance Reviewer is not assigned, the Advance will be blocked from routing for review. On-screen alerts will make you aware of the missing reviewer.</a:t>
            </a:r>
            <a:endParaRPr/>
          </a:p>
          <a:p>
            <a:pPr indent="-32385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51516"/>
              </a:buClr>
              <a:buSzPts val="1500"/>
              <a:buFont typeface="Open Sans"/>
              <a:buChar char="&gt;"/>
            </a:pPr>
            <a:r>
              <a:rPr b="0" i="0" lang="en" sz="1500" u="none" cap="none" strike="noStrik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rPr>
              <a:t>Once a reviewer for the fiscally responsible unit is assigned, the alerts will disappear and you’ll be allowed to route for review.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8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p123"/>
          <p:cNvSpPr txBox="1"/>
          <p:nvPr>
            <p:ph type="title"/>
          </p:nvPr>
        </p:nvSpPr>
        <p:spPr>
          <a:xfrm>
            <a:off x="671756" y="371511"/>
            <a:ext cx="81837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latin typeface="Encode Sans Condensed"/>
                <a:ea typeface="Encode Sans Condensed"/>
                <a:cs typeface="Encode Sans Condensed"/>
                <a:sym typeface="Encode Sans Condensed"/>
              </a:rPr>
              <a:t>PROJECT TIMELINE</a:t>
            </a:r>
            <a:endParaRPr>
              <a:latin typeface="Encode Sans Condensed"/>
              <a:ea typeface="Encode Sans Condensed"/>
              <a:cs typeface="Encode Sans Condensed"/>
              <a:sym typeface="Encode Sans Condensed"/>
            </a:endParaRPr>
          </a:p>
        </p:txBody>
      </p:sp>
      <p:sp>
        <p:nvSpPr>
          <p:cNvPr id="750" name="Google Shape;750;p123"/>
          <p:cNvSpPr/>
          <p:nvPr/>
        </p:nvSpPr>
        <p:spPr>
          <a:xfrm>
            <a:off x="2027950" y="3118650"/>
            <a:ext cx="3945600" cy="925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674EA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DEVELOPMENT</a:t>
            </a:r>
            <a:endParaRPr b="1" i="0" sz="14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51" name="Google Shape;751;p123"/>
          <p:cNvSpPr/>
          <p:nvPr/>
        </p:nvSpPr>
        <p:spPr>
          <a:xfrm>
            <a:off x="6008122" y="3118650"/>
            <a:ext cx="1950000" cy="925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TESTING &amp; OUTREACH</a:t>
            </a:r>
            <a:endParaRPr b="1" i="0" sz="1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52" name="Google Shape;752;p1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35900" y="1632450"/>
            <a:ext cx="1154824" cy="2727274"/>
          </a:xfrm>
          <a:prstGeom prst="rect">
            <a:avLst/>
          </a:prstGeom>
          <a:noFill/>
          <a:ln>
            <a:noFill/>
          </a:ln>
        </p:spPr>
      </p:pic>
      <p:sp>
        <p:nvSpPr>
          <p:cNvPr id="753" name="Google Shape;753;p123"/>
          <p:cNvSpPr txBox="1"/>
          <p:nvPr/>
        </p:nvSpPr>
        <p:spPr>
          <a:xfrm>
            <a:off x="3056425" y="4003025"/>
            <a:ext cx="15543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7/2020-3/2021</a:t>
            </a:r>
            <a:endParaRPr b="0" i="0" sz="15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54" name="Google Shape;754;p123"/>
          <p:cNvSpPr txBox="1"/>
          <p:nvPr/>
        </p:nvSpPr>
        <p:spPr>
          <a:xfrm>
            <a:off x="8039325" y="4044150"/>
            <a:ext cx="16692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April 2021</a:t>
            </a:r>
            <a:endParaRPr b="0" i="0" sz="15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55" name="Google Shape;755;p123"/>
          <p:cNvSpPr/>
          <p:nvPr/>
        </p:nvSpPr>
        <p:spPr>
          <a:xfrm>
            <a:off x="156725" y="3118650"/>
            <a:ext cx="1844100" cy="925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351C7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ANALYSIS &amp; DESIGN</a:t>
            </a:r>
            <a:endParaRPr b="1" i="0" sz="14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56" name="Google Shape;756;p123"/>
          <p:cNvSpPr txBox="1"/>
          <p:nvPr/>
        </p:nvSpPr>
        <p:spPr>
          <a:xfrm>
            <a:off x="156725" y="4003025"/>
            <a:ext cx="16002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3/2020-7/2020</a:t>
            </a:r>
            <a:endParaRPr b="0" i="0" sz="15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57" name="Google Shape;757;p123"/>
          <p:cNvSpPr txBox="1"/>
          <p:nvPr/>
        </p:nvSpPr>
        <p:spPr>
          <a:xfrm>
            <a:off x="6100500" y="4003025"/>
            <a:ext cx="148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3/2021-4/2021</a:t>
            </a:r>
            <a:endParaRPr b="0" i="0" sz="15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p124"/>
          <p:cNvSpPr txBox="1"/>
          <p:nvPr>
            <p:ph idx="1" type="body"/>
          </p:nvPr>
        </p:nvSpPr>
        <p:spPr>
          <a:xfrm>
            <a:off x="659300" y="1736725"/>
            <a:ext cx="7227900" cy="4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1516"/>
              </a:buClr>
              <a:buSzPts val="2400"/>
              <a:buChar char="&gt;"/>
            </a:pPr>
            <a:r>
              <a:rPr b="0" lang="en" sz="2000">
                <a:solidFill>
                  <a:srgbClr val="151516"/>
                </a:solidFill>
              </a:rPr>
              <a:t>March MRAM: Brief project status update</a:t>
            </a:r>
            <a:endParaRPr b="0" sz="2000">
              <a:solidFill>
                <a:srgbClr val="151516"/>
              </a:solidFill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0" sz="1100">
              <a:solidFill>
                <a:srgbClr val="151516"/>
              </a:solidFill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51516"/>
              </a:buClr>
              <a:buSzPts val="2400"/>
              <a:buChar char="&gt;"/>
            </a:pPr>
            <a:r>
              <a:rPr b="0" lang="en" sz="2000">
                <a:solidFill>
                  <a:srgbClr val="151516"/>
                </a:solidFill>
              </a:rPr>
              <a:t>April MRAM: Comprehensive overview and demo of new Advance Budget Request process</a:t>
            </a:r>
            <a:endParaRPr b="0" sz="2000">
              <a:solidFill>
                <a:srgbClr val="151516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0" sz="1100">
              <a:solidFill>
                <a:srgbClr val="151516"/>
              </a:solidFill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51516"/>
              </a:buClr>
              <a:buSzPts val="2000"/>
              <a:buChar char="&gt;"/>
            </a:pPr>
            <a:r>
              <a:rPr b="0" lang="en" sz="2000">
                <a:solidFill>
                  <a:srgbClr val="151516"/>
                </a:solidFill>
              </a:rPr>
              <a:t>Resources and training will be available prior to release</a:t>
            </a:r>
            <a:endParaRPr b="0" sz="2000">
              <a:solidFill>
                <a:srgbClr val="151516"/>
              </a:solidFill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0" sz="1100">
              <a:solidFill>
                <a:srgbClr val="151516"/>
              </a:solidFill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51516"/>
              </a:buClr>
              <a:buSzPts val="2000"/>
              <a:buChar char="&gt;"/>
            </a:pPr>
            <a:r>
              <a:rPr b="0" lang="en" sz="2000">
                <a:solidFill>
                  <a:srgbClr val="151516"/>
                </a:solidFill>
              </a:rPr>
              <a:t>Updates to guidance on GCA and Research websites</a:t>
            </a:r>
            <a:endParaRPr b="0" sz="2000">
              <a:solidFill>
                <a:srgbClr val="151516"/>
              </a:solidFill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0" sz="1100">
              <a:solidFill>
                <a:srgbClr val="151516"/>
              </a:solidFill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151516"/>
              </a:buClr>
              <a:buSzPts val="2000"/>
              <a:buChar char="&gt;"/>
            </a:pPr>
            <a:r>
              <a:rPr b="0" lang="en" sz="2000">
                <a:solidFill>
                  <a:srgbClr val="151516"/>
                </a:solidFill>
              </a:rPr>
              <a:t>Email announcements to MRAM and SAGE contact lists</a:t>
            </a:r>
            <a:endParaRPr/>
          </a:p>
        </p:txBody>
      </p:sp>
      <p:sp>
        <p:nvSpPr>
          <p:cNvPr id="763" name="Google Shape;763;p124"/>
          <p:cNvSpPr txBox="1"/>
          <p:nvPr>
            <p:ph type="title"/>
          </p:nvPr>
        </p:nvSpPr>
        <p:spPr>
          <a:xfrm>
            <a:off x="671756" y="371511"/>
            <a:ext cx="81837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latin typeface="Encode Sans Condensed"/>
                <a:ea typeface="Encode Sans Condensed"/>
                <a:cs typeface="Encode Sans Condensed"/>
                <a:sym typeface="Encode Sans Condensed"/>
              </a:rPr>
              <a:t>OUTREACH &amp; SUPPORT</a:t>
            </a:r>
            <a:endParaRPr>
              <a:latin typeface="Encode Sans Condensed"/>
              <a:ea typeface="Encode Sans Condensed"/>
              <a:cs typeface="Encode Sans Condensed"/>
              <a:sym typeface="Encode Sans Condensed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7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p125"/>
          <p:cNvSpPr txBox="1"/>
          <p:nvPr>
            <p:ph type="title"/>
          </p:nvPr>
        </p:nvSpPr>
        <p:spPr>
          <a:xfrm>
            <a:off x="671756" y="371511"/>
            <a:ext cx="81837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latin typeface="Encode Sans Condensed"/>
                <a:ea typeface="Encode Sans Condensed"/>
                <a:cs typeface="Encode Sans Condensed"/>
                <a:sym typeface="Encode Sans Condensed"/>
              </a:rPr>
              <a:t>QUESTIONS?</a:t>
            </a:r>
            <a:endParaRPr>
              <a:latin typeface="Encode Sans Condensed"/>
              <a:ea typeface="Encode Sans Condensed"/>
              <a:cs typeface="Encode Sans Condensed"/>
              <a:sym typeface="Encode Sans Condensed"/>
            </a:endParaRPr>
          </a:p>
        </p:txBody>
      </p:sp>
      <p:pic>
        <p:nvPicPr>
          <p:cNvPr id="769" name="Google Shape;769;p1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65375" y="1892485"/>
            <a:ext cx="4613249" cy="3073025"/>
          </a:xfrm>
          <a:prstGeom prst="rect">
            <a:avLst/>
          </a:prstGeom>
          <a:noFill/>
          <a:ln>
            <a:noFill/>
          </a:ln>
        </p:spPr>
      </p:pic>
      <p:sp>
        <p:nvSpPr>
          <p:cNvPr id="770" name="Google Shape;770;p125"/>
          <p:cNvSpPr txBox="1"/>
          <p:nvPr/>
        </p:nvSpPr>
        <p:spPr>
          <a:xfrm>
            <a:off x="758825" y="5432850"/>
            <a:ext cx="6482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51516"/>
              </a:buClr>
              <a:buSzPts val="2400"/>
              <a:buFont typeface="Merriweather Sans"/>
              <a:buChar char="&gt;"/>
            </a:pPr>
            <a:r>
              <a:rPr b="0" i="0" lang="en" sz="2400" u="none" cap="none" strike="noStrik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rPr>
              <a:t>Contact Chris Carlson at </a:t>
            </a:r>
            <a:r>
              <a:rPr b="0" i="0" lang="en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carlsc@uw.edu</a:t>
            </a:r>
            <a:r>
              <a:rPr b="0" i="0" lang="en" sz="2400" u="none" cap="none" strike="noStrike">
                <a:solidFill>
                  <a:srgbClr val="9900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108"/>
          <p:cNvSpPr/>
          <p:nvPr/>
        </p:nvSpPr>
        <p:spPr>
          <a:xfrm>
            <a:off x="838200" y="838200"/>
            <a:ext cx="7740900" cy="461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Recap: Going Paperless, Telecommunications Restrictions, &amp; Subaward Invoice Approval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MRAM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February 2021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Andra Sawyer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Post Award Fiscal Compliance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andra2@uw.edu</a:t>
            </a:r>
            <a:endParaRPr b="1" sz="2000">
              <a:solidFill>
                <a:srgbClr val="1155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gcafco@uw.edu</a:t>
            </a:r>
            <a:endParaRPr b="1" sz="2000">
              <a:solidFill>
                <a:srgbClr val="1155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4" name="Google Shape;614;p10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249214" y="3505200"/>
            <a:ext cx="3329842" cy="29973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5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p126"/>
          <p:cNvSpPr txBox="1"/>
          <p:nvPr>
            <p:ph idx="1" type="body"/>
          </p:nvPr>
        </p:nvSpPr>
        <p:spPr>
          <a:xfrm>
            <a:off x="692029" y="1640263"/>
            <a:ext cx="6972300" cy="159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25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Research --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10"/>
              </a:spcBef>
              <a:spcAft>
                <a:spcPts val="0"/>
              </a:spcAft>
              <a:buClr>
                <a:schemeClr val="accent3"/>
              </a:buClr>
              <a:buSzPct val="100000"/>
              <a:buNone/>
            </a:pPr>
            <a:r>
              <a:rPr lang="en" sz="3300">
                <a:latin typeface="Arial"/>
                <a:ea typeface="Arial"/>
                <a:cs typeface="Arial"/>
                <a:sym typeface="Arial"/>
              </a:rPr>
              <a:t>A sustaining element of UW’s mission</a:t>
            </a:r>
            <a:endParaRPr/>
          </a:p>
        </p:txBody>
      </p:sp>
      <p:sp>
        <p:nvSpPr>
          <p:cNvPr id="777" name="Google Shape;777;p126"/>
          <p:cNvSpPr txBox="1"/>
          <p:nvPr/>
        </p:nvSpPr>
        <p:spPr>
          <a:xfrm>
            <a:off x="692029" y="4308049"/>
            <a:ext cx="6656700" cy="1812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MRAM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February 2021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Joe Giffels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Office of Research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2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p127"/>
          <p:cNvSpPr/>
          <p:nvPr/>
        </p:nvSpPr>
        <p:spPr>
          <a:xfrm>
            <a:off x="5939000" y="5379700"/>
            <a:ext cx="3204900" cy="1554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4" name="Google Shape;784;p127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3000"/>
              <a:buNone/>
            </a:pPr>
            <a:r>
              <a:rPr lang="en" sz="2400"/>
              <a:t>Research Awards – UW’s Performance Continues Its Upward Trend</a:t>
            </a:r>
            <a:endParaRPr sz="2400"/>
          </a:p>
        </p:txBody>
      </p:sp>
      <p:sp>
        <p:nvSpPr>
          <p:cNvPr id="785" name="Google Shape;785;p127"/>
          <p:cNvSpPr txBox="1"/>
          <p:nvPr/>
        </p:nvSpPr>
        <p:spPr>
          <a:xfrm>
            <a:off x="1491988" y="6303910"/>
            <a:ext cx="7277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* Note: A ten-year, $280M Foundation award accounts for the higher level of funding in FY 2017</a:t>
            </a:r>
            <a:endParaRPr b="0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86" name="Google Shape;786;p127"/>
          <p:cNvPicPr preferRelativeResize="0"/>
          <p:nvPr/>
        </p:nvPicPr>
        <p:blipFill rotWithShape="1">
          <a:blip r:embed="rId3">
            <a:alphaModFix/>
          </a:blip>
          <a:srcRect b="0" l="0" r="0" t="8466"/>
          <a:stretch/>
        </p:blipFill>
        <p:spPr>
          <a:xfrm>
            <a:off x="249175" y="1669500"/>
            <a:ext cx="8940124" cy="4496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p128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381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3000"/>
              <a:buNone/>
            </a:pPr>
            <a:r>
              <a:rPr lang="en"/>
              <a:t>We’re #2! (#1 among public universities)</a:t>
            </a:r>
            <a:endParaRPr/>
          </a:p>
        </p:txBody>
      </p:sp>
      <p:graphicFrame>
        <p:nvGraphicFramePr>
          <p:cNvPr id="793" name="Google Shape;793;p128"/>
          <p:cNvGraphicFramePr/>
          <p:nvPr/>
        </p:nvGraphicFramePr>
        <p:xfrm>
          <a:off x="671757" y="1828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{BC5E9715-B0C9-4962-89E9-BCE1F746B6A8}</a:tableStyleId>
              </a:tblPr>
              <a:tblGrid>
                <a:gridCol w="7087325"/>
                <a:gridCol w="1097325"/>
              </a:tblGrid>
              <a:tr h="4039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/>
                        <a:t>Johns Hopkins U.</a:t>
                      </a:r>
                      <a:endParaRPr b="0" i="0"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" sz="1600" u="none" cap="none" strike="noStrike"/>
                        <a:t>2,765,393</a:t>
                      </a:r>
                      <a:endParaRPr b="0" i="0"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/>
                </a:tc>
              </a:tr>
              <a:tr h="4039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 u="none" cap="none" strike="noStrike"/>
                        <a:t>U. Washington, Seattle</a:t>
                      </a:r>
                      <a:endParaRPr b="1" i="0"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" sz="1600" u="none" cap="none" strike="noStrike"/>
                        <a:t>1,308,260</a:t>
                      </a:r>
                      <a:endParaRPr b="0" i="0"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/>
                </a:tc>
              </a:tr>
              <a:tr h="4039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/>
                        <a:t>U. California, San Francisco</a:t>
                      </a:r>
                      <a:endParaRPr b="0" i="0"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" sz="1600" u="none" cap="none" strike="noStrike"/>
                        <a:t>1,200,358</a:t>
                      </a:r>
                      <a:endParaRPr b="0" i="0"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/>
                </a:tc>
              </a:tr>
              <a:tr h="4039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/>
                        <a:t>Stanford U.</a:t>
                      </a:r>
                      <a:endParaRPr b="0" i="0"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" sz="1600" u="none" cap="none" strike="noStrike"/>
                        <a:t>1,079,410</a:t>
                      </a:r>
                      <a:endParaRPr b="0" i="0"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/>
                </a:tc>
              </a:tr>
              <a:tr h="4039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/>
                        <a:t>Duke U.</a:t>
                      </a:r>
                      <a:endParaRPr b="0" i="0"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" sz="1600" u="none" cap="none" strike="noStrike"/>
                        <a:t>1,072,436</a:t>
                      </a:r>
                      <a:endParaRPr b="0" i="0"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/>
                </a:tc>
              </a:tr>
              <a:tr h="4039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/>
                        <a:t>U. Michigan, Ann Arbor</a:t>
                      </a:r>
                      <a:endParaRPr b="0" i="0"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" sz="1600" u="none" cap="none" strike="noStrike"/>
                        <a:t>1,067,777</a:t>
                      </a:r>
                      <a:endParaRPr b="0" i="0"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/>
                </a:tc>
              </a:tr>
              <a:tr h="4039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/>
                        <a:t>U. California, San Diego</a:t>
                      </a:r>
                      <a:endParaRPr b="0" i="0"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" sz="1600" u="none" cap="none" strike="noStrike"/>
                        <a:t>1,052,466</a:t>
                      </a:r>
                      <a:endParaRPr b="0" i="0"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/>
                </a:tc>
              </a:tr>
              <a:tr h="4039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/>
                        <a:t>U. California, Los Angeles</a:t>
                      </a:r>
                      <a:endParaRPr b="0" i="0"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" sz="1600" u="none" cap="none" strike="noStrike"/>
                        <a:t>1,021,366</a:t>
                      </a:r>
                      <a:endParaRPr b="0" i="0"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/>
                </a:tc>
              </a:tr>
              <a:tr h="4039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/>
                        <a:t>U. Pennsylvania</a:t>
                      </a:r>
                      <a:endParaRPr b="0" i="0"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" sz="1600" u="none" cap="none" strike="noStrike"/>
                        <a:t>1,014,551</a:t>
                      </a:r>
                      <a:endParaRPr b="0" i="0"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/>
                </a:tc>
              </a:tr>
              <a:tr h="4039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/>
                        <a:t>Columbia U. in the City of New York</a:t>
                      </a:r>
                      <a:endParaRPr b="0" i="0"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" sz="1600" u="none" cap="none" strike="noStrike"/>
                        <a:t>928,664</a:t>
                      </a:r>
                      <a:endParaRPr b="0" i="0"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/>
                </a:tc>
              </a:tr>
            </a:tbl>
          </a:graphicData>
        </a:graphic>
      </p:graphicFrame>
      <p:sp>
        <p:nvSpPr>
          <p:cNvPr id="794" name="Google Shape;794;p128"/>
          <p:cNvSpPr txBox="1"/>
          <p:nvPr/>
        </p:nvSpPr>
        <p:spPr>
          <a:xfrm>
            <a:off x="671757" y="6103056"/>
            <a:ext cx="5665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FY 2019 Research Expenditures (Thousands) -- HERD Survey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9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p129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">
                <a:latin typeface="Encode Sans"/>
                <a:ea typeface="Encode Sans"/>
                <a:cs typeface="Encode Sans"/>
                <a:sym typeface="Encode Sans"/>
              </a:rPr>
              <a:t>Our Overall Financial Position Is Stronger</a:t>
            </a:r>
            <a:endParaRPr>
              <a:latin typeface="Encode Sans"/>
              <a:ea typeface="Encode Sans"/>
              <a:cs typeface="Encode Sans"/>
              <a:sym typeface="Encode Sans"/>
            </a:endParaRPr>
          </a:p>
        </p:txBody>
      </p:sp>
      <p:pic>
        <p:nvPicPr>
          <p:cNvPr id="801" name="Google Shape;801;p1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1757" y="1946918"/>
            <a:ext cx="1880358" cy="572283"/>
          </a:xfrm>
          <a:prstGeom prst="rect">
            <a:avLst/>
          </a:prstGeom>
          <a:noFill/>
          <a:ln>
            <a:noFill/>
          </a:ln>
        </p:spPr>
      </p:pic>
      <p:sp>
        <p:nvSpPr>
          <p:cNvPr id="802" name="Google Shape;802;p129"/>
          <p:cNvSpPr/>
          <p:nvPr/>
        </p:nvSpPr>
        <p:spPr>
          <a:xfrm>
            <a:off x="671757" y="2468565"/>
            <a:ext cx="8184600" cy="304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  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Rating Action: </a:t>
            </a:r>
            <a:endParaRPr b="1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1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Moody's revises University of Washington's (WA) outlook to stable, assigns Aaa to series 2021 General Revenue Bonds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29 Jan 2021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New York, January 29, 2021 -- Moody's Investors Service has revised University of Washington's (UW) outlook to stable from negative and assigned a Aaa rating to its proposed $325 million bonds, including $81 million in General Revenue and Refunding Bonds, series 2021A, and $244 million General Revenue and Refunding Bonds, Series 2021B (Taxable).</a:t>
            </a:r>
            <a:endParaRPr/>
          </a:p>
        </p:txBody>
      </p:sp>
      <p:pic>
        <p:nvPicPr>
          <p:cNvPr id="803" name="Google Shape;803;p1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500" y="-411163"/>
            <a:ext cx="85725" cy="10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808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p130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78A2D"/>
              </a:buClr>
              <a:buSzPts val="3000"/>
              <a:buNone/>
            </a:pPr>
            <a:r>
              <a:rPr lang="en">
                <a:solidFill>
                  <a:srgbClr val="E78A2D"/>
                </a:solidFill>
                <a:latin typeface="Encode Sans"/>
                <a:ea typeface="Encode Sans"/>
                <a:cs typeface="Encode Sans"/>
                <a:sym typeface="Encode Sans"/>
              </a:rPr>
              <a:t>Research</a:t>
            </a:r>
            <a:r>
              <a:rPr lang="en">
                <a:latin typeface="Encode Sans"/>
                <a:ea typeface="Encode Sans"/>
                <a:cs typeface="Encode Sans"/>
                <a:sym typeface="Encode Sans"/>
              </a:rPr>
              <a:t> accounts for nearly a quarter of all revenue to UW</a:t>
            </a:r>
            <a:endParaRPr>
              <a:latin typeface="Encode Sans"/>
              <a:ea typeface="Encode Sans"/>
              <a:cs typeface="Encode Sans"/>
              <a:sym typeface="Encode Sans"/>
            </a:endParaRPr>
          </a:p>
        </p:txBody>
      </p:sp>
      <p:pic>
        <p:nvPicPr>
          <p:cNvPr id="810" name="Google Shape;810;p1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0214" y="1695331"/>
            <a:ext cx="6683573" cy="4010144"/>
          </a:xfrm>
          <a:prstGeom prst="rect">
            <a:avLst/>
          </a:prstGeom>
          <a:noFill/>
          <a:ln>
            <a:noFill/>
          </a:ln>
        </p:spPr>
      </p:pic>
      <p:sp>
        <p:nvSpPr>
          <p:cNvPr id="811" name="Google Shape;811;p130"/>
          <p:cNvSpPr/>
          <p:nvPr/>
        </p:nvSpPr>
        <p:spPr>
          <a:xfrm rot="-3556484">
            <a:off x="3832661" y="3974355"/>
            <a:ext cx="976470" cy="484660"/>
          </a:xfrm>
          <a:prstGeom prst="stripedRight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31007F"/>
              </a:gs>
              <a:gs pos="100000">
                <a:srgbClr val="B4A9D7"/>
              </a:gs>
            </a:gsLst>
            <a:lin ang="16200038" scaled="0"/>
          </a:gradFill>
          <a:ln cap="flat" cmpd="sng" w="9525">
            <a:solidFill>
              <a:srgbClr val="30006E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5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p131"/>
          <p:cNvSpPr txBox="1"/>
          <p:nvPr>
            <p:ph type="title"/>
          </p:nvPr>
        </p:nvSpPr>
        <p:spPr>
          <a:xfrm>
            <a:off x="460375" y="859991"/>
            <a:ext cx="6972300" cy="3522300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900" spcFirstLastPara="1" rIns="121900" wrap="square" tIns="60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900"/>
              <a:buFont typeface="Encode Sans Condensed Thin"/>
              <a:buNone/>
            </a:pPr>
            <a:r>
              <a:rPr b="0" lang="en">
                <a:latin typeface="Encode Sans"/>
                <a:ea typeface="Encode Sans"/>
                <a:cs typeface="Encode Sans"/>
                <a:sym typeface="Encode Sans"/>
              </a:rPr>
              <a:t>GCA Updates</a:t>
            </a:r>
            <a:br>
              <a:rPr lang="en"/>
            </a:br>
            <a:endParaRPr/>
          </a:p>
        </p:txBody>
      </p:sp>
      <p:sp>
        <p:nvSpPr>
          <p:cNvPr id="817" name="Google Shape;817;p131"/>
          <p:cNvSpPr txBox="1"/>
          <p:nvPr/>
        </p:nvSpPr>
        <p:spPr>
          <a:xfrm>
            <a:off x="576304" y="4996383"/>
            <a:ext cx="3111900" cy="3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Susan Wilbanks, Grant Analyst</a:t>
            </a:r>
            <a:endParaRPr sz="19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p132"/>
          <p:cNvSpPr txBox="1"/>
          <p:nvPr>
            <p:ph idx="1" type="body"/>
          </p:nvPr>
        </p:nvSpPr>
        <p:spPr>
          <a:xfrm>
            <a:off x="219325" y="2307550"/>
            <a:ext cx="8683500" cy="31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erriweather Sans"/>
              <a:buChar char="&gt;"/>
            </a:pPr>
            <a:r>
              <a:rPr lang="en" sz="1600"/>
              <a:t>GCA expects to run out of 63- and 66- prefix budget numbers in March or April.</a:t>
            </a:r>
            <a:endParaRPr/>
          </a:p>
          <a:p>
            <a:pPr indent="-342900" lvl="0" marL="34290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erriweather Sans"/>
              <a:buChar char="&gt;"/>
            </a:pPr>
            <a:r>
              <a:rPr lang="en" sz="1600"/>
              <a:t>We will begin using the 68- prefix for non-federal grant/contract budgets until 63- and 66- numbers become available again after biennium crossover.</a:t>
            </a:r>
            <a:endParaRPr/>
          </a:p>
          <a:p>
            <a:pPr indent="-342900" lvl="0" marL="34290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erriweather Sans"/>
              <a:buChar char="&gt;"/>
            </a:pPr>
            <a:r>
              <a:rPr lang="en" sz="1600"/>
              <a:t>We also use 68- for gift budgets.</a:t>
            </a:r>
            <a:endParaRPr/>
          </a:p>
          <a:p>
            <a:pPr indent="-342900" lvl="0" marL="34290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erriweather Sans"/>
              <a:buChar char="&gt;"/>
            </a:pPr>
            <a:r>
              <a:rPr lang="en" sz="1600"/>
              <a:t>The easiest way to determine if a 68- budget is a gift or a grant is checking its type/class:</a:t>
            </a:r>
            <a:endParaRPr/>
          </a:p>
          <a:p>
            <a:pPr indent="-292100" lvl="1" marL="749300" rtl="0" algn="l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200"/>
              <a:buChar char="–"/>
            </a:pPr>
            <a:r>
              <a:rPr lang="en" sz="1200"/>
              <a:t>05/xx – Grant or Contract</a:t>
            </a:r>
            <a:endParaRPr/>
          </a:p>
          <a:p>
            <a:pPr indent="-292100" lvl="1" marL="749300" rtl="0" algn="l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200"/>
              <a:buChar char="–"/>
            </a:pPr>
            <a:r>
              <a:rPr lang="en" sz="1200"/>
              <a:t>06/xx – Gift or Endowment</a:t>
            </a:r>
            <a:endParaRPr/>
          </a:p>
        </p:txBody>
      </p:sp>
      <p:sp>
        <p:nvSpPr>
          <p:cNvPr id="823" name="Google Shape;823;p132"/>
          <p:cNvSpPr txBox="1"/>
          <p:nvPr>
            <p:ph type="title"/>
          </p:nvPr>
        </p:nvSpPr>
        <p:spPr>
          <a:xfrm>
            <a:off x="460375" y="1131025"/>
            <a:ext cx="8683500" cy="688200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900" spcFirstLastPara="1" rIns="121900" wrap="square" tIns="60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Encode Sans Condensed Thin"/>
              <a:buNone/>
            </a:pPr>
            <a:r>
              <a:rPr b="0" lang="en"/>
              <a:t>68- Prefix for non-federal award budgets</a:t>
            </a:r>
            <a:endParaRPr b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7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p133"/>
          <p:cNvSpPr txBox="1"/>
          <p:nvPr>
            <p:ph idx="1" type="body"/>
          </p:nvPr>
        </p:nvSpPr>
        <p:spPr>
          <a:xfrm>
            <a:off x="447923" y="2307557"/>
            <a:ext cx="8197200" cy="31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erriweather Sans"/>
              <a:buChar char="&gt;"/>
            </a:pPr>
            <a:r>
              <a:rPr lang="en"/>
              <a:t>We’ve made several changes in how the FAD is calculated</a:t>
            </a:r>
            <a:endParaRPr/>
          </a:p>
          <a:p>
            <a:pPr indent="-342900" lvl="0" marL="342900" rtl="0" algn="l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erriweather Sans"/>
              <a:buChar char="&gt;"/>
            </a:pPr>
            <a:r>
              <a:rPr lang="en"/>
              <a:t>Goal: to create a meaningful date for campus to finish spending on a budget and for the automatic status 3 process to begin.</a:t>
            </a:r>
            <a:endParaRPr/>
          </a:p>
        </p:txBody>
      </p:sp>
      <p:sp>
        <p:nvSpPr>
          <p:cNvPr id="829" name="Google Shape;829;p133"/>
          <p:cNvSpPr txBox="1"/>
          <p:nvPr>
            <p:ph type="title"/>
          </p:nvPr>
        </p:nvSpPr>
        <p:spPr>
          <a:xfrm>
            <a:off x="460375" y="1054350"/>
            <a:ext cx="8683500" cy="765000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900" spcFirstLastPara="1" rIns="121900" wrap="square" tIns="60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Encode Sans Condensed Thin"/>
              <a:buNone/>
            </a:pPr>
            <a:r>
              <a:rPr lang="en" sz="2600"/>
              <a:t>Updates to the Final Action Date (FAD) calculation</a:t>
            </a:r>
            <a:endParaRPr sz="26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3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p134"/>
          <p:cNvSpPr txBox="1"/>
          <p:nvPr>
            <p:ph idx="1" type="body"/>
          </p:nvPr>
        </p:nvSpPr>
        <p:spPr>
          <a:xfrm>
            <a:off x="447925" y="2447851"/>
            <a:ext cx="8197200" cy="30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&gt;"/>
            </a:pPr>
            <a:r>
              <a:rPr lang="en" sz="1400"/>
              <a:t>Sub budgets</a:t>
            </a:r>
            <a:endParaRPr/>
          </a:p>
          <a:p>
            <a:pPr indent="-292100" lvl="1" marL="74930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Char char="–"/>
            </a:pPr>
            <a:r>
              <a:rPr lang="en" sz="1400"/>
              <a:t>Sub budgets created to support separate year accountability now have FADs based on report due dates rather than following the parent budget</a:t>
            </a:r>
            <a:endParaRPr/>
          </a:p>
          <a:p>
            <a:pPr indent="-292100" lvl="1" marL="74930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Char char="–"/>
            </a:pPr>
            <a:r>
              <a:rPr lang="en" sz="1400"/>
              <a:t>Program income sub budgets now have a FAD of 69 days after their expiration date rather than following the parent budget</a:t>
            </a:r>
            <a:endParaRPr/>
          </a:p>
          <a:p>
            <a:pPr indent="-342900" lvl="0" marL="34290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Char char="&gt;"/>
            </a:pPr>
            <a:r>
              <a:rPr lang="en" sz="1400"/>
              <a:t>Corrected calculations for budgets with a quick final invoice/report due date</a:t>
            </a:r>
            <a:endParaRPr/>
          </a:p>
          <a:p>
            <a:pPr indent="-292100" lvl="1" marL="74930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Char char="–"/>
            </a:pPr>
            <a:r>
              <a:rPr lang="en" sz="1400"/>
              <a:t>Budgets with invoice/reports due same day as award end date will have FAD calculation of end date + 15 working days</a:t>
            </a:r>
            <a:endParaRPr/>
          </a:p>
          <a:p>
            <a:pPr indent="-292100" lvl="1" marL="74930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Char char="–"/>
            </a:pPr>
            <a:r>
              <a:rPr lang="en" sz="1400"/>
              <a:t>Budgets with invoice/reports due 30 days or less after the budget end date will have FAD calculation of end date + 15 working days.</a:t>
            </a:r>
            <a:endParaRPr/>
          </a:p>
          <a:p>
            <a:pPr indent="-342900" lvl="0" marL="34290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Char char="&gt;"/>
            </a:pPr>
            <a:r>
              <a:rPr lang="en" sz="1400"/>
              <a:t>Perennial budgets like gifts don’t have a FAD anymore</a:t>
            </a:r>
            <a:endParaRPr/>
          </a:p>
          <a:p>
            <a:pPr indent="-342900" lvl="0" marL="34290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Char char="&gt;"/>
            </a:pPr>
            <a:r>
              <a:rPr lang="en" sz="1400"/>
              <a:t>Cancelled budgets don’t have a FAD either</a:t>
            </a:r>
            <a:endParaRPr/>
          </a:p>
          <a:p>
            <a:pPr indent="-254000" lvl="0" marL="34290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erriweather Sans"/>
              <a:buNone/>
            </a:pPr>
            <a:r>
              <a:t/>
            </a:r>
            <a:endParaRPr sz="1400"/>
          </a:p>
        </p:txBody>
      </p:sp>
      <p:sp>
        <p:nvSpPr>
          <p:cNvPr id="835" name="Google Shape;835;p134"/>
          <p:cNvSpPr txBox="1"/>
          <p:nvPr>
            <p:ph type="title"/>
          </p:nvPr>
        </p:nvSpPr>
        <p:spPr>
          <a:xfrm>
            <a:off x="460375" y="889269"/>
            <a:ext cx="8184900" cy="891300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900" spcFirstLastPara="1" rIns="121900" wrap="square" tIns="60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Encode Sans Condensed Thin"/>
              <a:buNone/>
            </a:pPr>
            <a:r>
              <a:rPr lang="en"/>
              <a:t>Summary of FAD updates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10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"/>
              <a:t>Telecommunication Restriction </a:t>
            </a:r>
            <a:endParaRPr/>
          </a:p>
        </p:txBody>
      </p:sp>
      <p:sp>
        <p:nvSpPr>
          <p:cNvPr id="620" name="Google Shape;620;p109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"/>
              <a:t>UW can’t use federal funds to </a:t>
            </a:r>
            <a:r>
              <a:rPr b="1" lang="en"/>
              <a:t>pay</a:t>
            </a:r>
            <a:r>
              <a:rPr lang="en"/>
              <a:t> for or </a:t>
            </a:r>
            <a:r>
              <a:rPr b="1" lang="en"/>
              <a:t>use</a:t>
            </a:r>
            <a:r>
              <a:rPr lang="en"/>
              <a:t> “telecommunications equipment” produced by specific companies.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457200" lvl="0" marL="4572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"/>
              <a:t>“Pay” applies to both direct costs on a federal award &amp; indirect costs (because feds pay indirect).</a:t>
            </a:r>
            <a:endParaRPr/>
          </a:p>
          <a:p>
            <a:pPr indent="-457200" lvl="0" marL="4572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"/>
              <a:t>“Use” means if you have this equipment then you must stop using it for any federal award.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11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"/>
              <a:t>Telecommunication Restriction: Definitions</a:t>
            </a:r>
            <a:endParaRPr/>
          </a:p>
        </p:txBody>
      </p:sp>
      <p:sp>
        <p:nvSpPr>
          <p:cNvPr id="626" name="Google Shape;626;p110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"/>
              <a:t>“Telecommunications Equipment” is not well defined. Our advice is to not purchase or use any items produced by any restricted company.</a:t>
            </a:r>
            <a:endParaRPr/>
          </a:p>
          <a:p>
            <a:pPr indent="-254000" lvl="0" marL="4572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/>
          </a:p>
          <a:p>
            <a:pPr indent="-457200" lvl="0" marL="4572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"/>
              <a:t>Go to </a:t>
            </a:r>
            <a:r>
              <a:rPr lang="en" u="sng">
                <a:solidFill>
                  <a:schemeClr val="hlink"/>
                </a:solidFill>
                <a:hlinkClick r:id="rId3"/>
              </a:rPr>
              <a:t>www.sam.gov</a:t>
            </a:r>
            <a:r>
              <a:rPr lang="en"/>
              <a:t> for the current list of restricted companies. 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1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"/>
              <a:t>Telecommunications Equipment: </a:t>
            </a:r>
            <a:br>
              <a:rPr lang="en"/>
            </a:br>
            <a:r>
              <a:rPr lang="en"/>
              <a:t>More Information</a:t>
            </a:r>
            <a:endParaRPr/>
          </a:p>
        </p:txBody>
      </p:sp>
      <p:sp>
        <p:nvSpPr>
          <p:cNvPr id="632" name="Google Shape;632;p111"/>
          <p:cNvSpPr txBox="1"/>
          <p:nvPr>
            <p:ph idx="1" type="body"/>
          </p:nvPr>
        </p:nvSpPr>
        <p:spPr>
          <a:xfrm>
            <a:off x="457200" y="1447800"/>
            <a:ext cx="8514300" cy="49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" sz="2400"/>
              <a:t>UW policy: </a:t>
            </a:r>
            <a:r>
              <a:rPr lang="en" sz="2400" u="sng">
                <a:solidFill>
                  <a:schemeClr val="hlink"/>
                </a:solidFill>
                <a:hlinkClick r:id="rId3"/>
              </a:rPr>
              <a:t>https://finance.uw.edu/pafc/restrictions-telecommunications-equipment</a:t>
            </a:r>
            <a:endParaRPr sz="2400"/>
          </a:p>
          <a:p>
            <a:pPr indent="0" lvl="0" marL="0" rtl="0" algn="l"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635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</a:pPr>
            <a:r>
              <a:rPr b="1" lang="en"/>
              <a:t>MRAM Resources</a:t>
            </a:r>
            <a:endParaRPr sz="1800"/>
          </a:p>
          <a:p>
            <a:pPr indent="0" lvl="0" marL="0" rtl="0" algn="l"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" sz="2400"/>
              <a:t>December 2020: Procurement presentation: </a:t>
            </a:r>
            <a:r>
              <a:rPr lang="en" sz="2400" u="sng">
                <a:solidFill>
                  <a:schemeClr val="hlink"/>
                </a:solidFill>
                <a:hlinkClick r:id="rId4"/>
              </a:rPr>
              <a:t>https://finance.uw.edu/gca/mram/meeting/2020-12</a:t>
            </a:r>
            <a:endParaRPr sz="2400"/>
          </a:p>
          <a:p>
            <a:pPr indent="0" lvl="0" marL="0" rtl="0" algn="l"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" sz="2400"/>
              <a:t>January 2021: PAFC presentation: </a:t>
            </a:r>
            <a:r>
              <a:rPr lang="en" sz="2400" u="sng">
                <a:solidFill>
                  <a:schemeClr val="hlink"/>
                </a:solidFill>
                <a:hlinkClick r:id="rId5"/>
              </a:rPr>
              <a:t>https://finance.uw.edu/gca/mram/meeting/2021-01</a:t>
            </a:r>
            <a:endParaRPr sz="2400"/>
          </a:p>
          <a:p>
            <a:pPr indent="0" lvl="0" marL="0" rtl="0" algn="l"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" sz="2400"/>
              <a:t>January 2021 Follow Up Q&amp;A: </a:t>
            </a:r>
            <a:endParaRPr sz="2400"/>
          </a:p>
          <a:p>
            <a:pPr indent="0" lvl="0" marL="0" rtl="0" algn="l">
              <a:spcBef>
                <a:spcPts val="496"/>
              </a:spcBef>
              <a:spcAft>
                <a:spcPts val="0"/>
              </a:spcAft>
              <a:buClr>
                <a:srgbClr val="FF0000"/>
              </a:buClr>
              <a:buSzPts val="3200"/>
              <a:buNone/>
            </a:pPr>
            <a:r>
              <a:rPr lang="en" sz="2400" u="sng">
                <a:solidFill>
                  <a:srgbClr val="1155CC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https://finance.uw.edu/gca/node/1458</a:t>
            </a:r>
            <a:endParaRPr sz="2400"/>
          </a:p>
          <a:p>
            <a:pPr indent="0" lvl="0" marL="0" rtl="0" algn="l"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1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"/>
              <a:t>Subaward Invoice Approval</a:t>
            </a:r>
            <a:endParaRPr/>
          </a:p>
        </p:txBody>
      </p:sp>
      <p:sp>
        <p:nvSpPr>
          <p:cNvPr id="638" name="Google Shape;638;p112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"/>
              <a:t>GIM 2 states, and has stated for many years, that PI’s must approve all subaward invoices. </a:t>
            </a:r>
            <a:endParaRPr/>
          </a:p>
          <a:p>
            <a:pPr indent="-254000" lvl="0" marL="4572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/>
          </a:p>
          <a:p>
            <a:pPr indent="-457200" lvl="0" marL="4572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"/>
              <a:t>Modifications were made to GIM 8 to align with GIM 2.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1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"/>
              <a:t>Going Paperless</a:t>
            </a:r>
            <a:endParaRPr/>
          </a:p>
        </p:txBody>
      </p:sp>
      <p:sp>
        <p:nvSpPr>
          <p:cNvPr id="644" name="Google Shape;644;p113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25000" lnSpcReduction="20000"/>
          </a:bodyPr>
          <a:lstStyle/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12800"/>
              <a:t>Records Management taking the lead on creating an environment of “electronic workflows and record keeping.”</a:t>
            </a:r>
            <a:endParaRPr/>
          </a:p>
          <a:p>
            <a:pPr indent="-254000" lvl="0" marL="4572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sz="12800"/>
          </a:p>
          <a:p>
            <a:pPr indent="-457200" lvl="0" marL="4572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12800"/>
              <a:t>PAFC will provide support on this initiative for sponsored awards.</a:t>
            </a:r>
            <a:endParaRPr/>
          </a:p>
          <a:p>
            <a:pPr indent="-393700" lvl="0" marL="4572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sz="4000"/>
          </a:p>
          <a:p>
            <a:pPr indent="-406400" lvl="0" marL="457200" rtl="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55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5100"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" sz="9600"/>
              <a:t>More information:</a:t>
            </a:r>
            <a:endParaRPr/>
          </a:p>
          <a:p>
            <a:pPr indent="0" lvl="0" marL="0" rtl="0" algn="l"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" sz="7400" u="sng">
                <a:solidFill>
                  <a:schemeClr val="hlink"/>
                </a:solidFill>
                <a:hlinkClick r:id="rId3"/>
              </a:rPr>
              <a:t>https://finance.uw.edu/recmgt/home</a:t>
            </a:r>
            <a:endParaRPr sz="7400"/>
          </a:p>
          <a:p>
            <a:pPr indent="0" lvl="0" marL="0" rtl="0" algn="l"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7400"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" sz="9600"/>
              <a:t>“Fetch the Future” video:</a:t>
            </a:r>
            <a:endParaRPr/>
          </a:p>
          <a:p>
            <a:pPr indent="0" lvl="0" marL="0" rtl="0" algn="l"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" sz="7400"/>
              <a:t> </a:t>
            </a:r>
            <a:r>
              <a:rPr lang="en" sz="7400" u="sng">
                <a:solidFill>
                  <a:schemeClr val="hlink"/>
                </a:solidFill>
                <a:hlinkClick r:id="rId4"/>
              </a:rPr>
              <a:t>https://www.youtube.com/watch?v=M6Ydzccdw-I&amp;feature=youtu.be</a:t>
            </a:r>
            <a:endParaRPr sz="7400"/>
          </a:p>
          <a:p>
            <a:pPr indent="0" lvl="0" marL="0" rtl="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1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"/>
              <a:t>GCA Training &amp; Outreach Webpage</a:t>
            </a:r>
            <a:endParaRPr/>
          </a:p>
        </p:txBody>
      </p:sp>
      <p:pic>
        <p:nvPicPr>
          <p:cNvPr id="650" name="Google Shape;650;p11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0" y="1219200"/>
            <a:ext cx="6934200" cy="49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651" name="Google Shape;651;p114"/>
          <p:cNvSpPr/>
          <p:nvPr/>
        </p:nvSpPr>
        <p:spPr>
          <a:xfrm>
            <a:off x="4229100" y="1981200"/>
            <a:ext cx="1219200" cy="609600"/>
          </a:xfrm>
          <a:prstGeom prst="ellipse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52" name="Google Shape;652;p1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1458182">
            <a:off x="1172302" y="4059993"/>
            <a:ext cx="1473276" cy="1200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1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"/>
              <a:t>GCA Process Videos</a:t>
            </a:r>
            <a:endParaRPr/>
          </a:p>
        </p:txBody>
      </p:sp>
      <p:pic>
        <p:nvPicPr>
          <p:cNvPr id="658" name="Google Shape;658;p11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11322" y="1600200"/>
            <a:ext cx="3521400" cy="452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Custom Design">
  <a:themeElements>
    <a:clrScheme name="4b2e83">
      <a:dk1>
        <a:srgbClr val="4B2E83"/>
      </a:dk1>
      <a:lt1>
        <a:srgbClr val="E8D3A2"/>
      </a:lt1>
      <a:dk2>
        <a:srgbClr val="4B2E83"/>
      </a:dk2>
      <a:lt2>
        <a:srgbClr val="FFFFFF"/>
      </a:lt2>
      <a:accent1>
        <a:srgbClr val="4B2E83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1_Custom Design">
  <a:themeElements>
    <a:clrScheme name="Custom 2">
      <a:dk1>
        <a:srgbClr val="4B2E83"/>
      </a:dk1>
      <a:lt1>
        <a:srgbClr val="E8D3A2"/>
      </a:lt1>
      <a:dk2>
        <a:srgbClr val="4B2E83"/>
      </a:dk2>
      <a:lt2>
        <a:srgbClr val="FFFFFF"/>
      </a:lt2>
      <a:accent1>
        <a:srgbClr val="4B2E83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CORE">
      <a:dk1>
        <a:srgbClr val="151516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0070C0"/>
      </a:hlink>
      <a:folHlink>
        <a:srgbClr val="0070C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1_Custom Design">
  <a:themeElements>
    <a:clrScheme name="4b2e83 1">
      <a:dk1>
        <a:srgbClr val="4B2E83"/>
      </a:dk1>
      <a:lt1>
        <a:srgbClr val="E8D3A2"/>
      </a:lt1>
      <a:dk2>
        <a:srgbClr val="4B2E83"/>
      </a:dk2>
      <a:lt2>
        <a:srgbClr val="FFFFFF"/>
      </a:lt2>
      <a:accent1>
        <a:srgbClr val="4B2E83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1_Custom Design">
  <a:themeElements>
    <a:clrScheme name="Custom 5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1_Office Theme">
  <a:themeElements>
    <a:clrScheme name="CORE">
      <a:dk1>
        <a:srgbClr val="151516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0070C0"/>
      </a:hlink>
      <a:folHlink>
        <a:srgbClr val="0070C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