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17" r:id="rId4"/>
    <p:sldMasterId id="2147483718" r:id="rId5"/>
    <p:sldMasterId id="214748371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y="6858000" cx="9144000"/>
  <p:notesSz cx="7010400" cy="9296400"/>
  <p:embeddedFontLst>
    <p:embeddedFont>
      <p:font typeface="Arial Black"/>
      <p:regular r:id="rId16"/>
    </p:embeddedFont>
    <p:embeddedFont>
      <p:font typeface="Encode Sans Condensed Thin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0821">
          <p15:clr>
            <a:srgbClr val="A4A3A4"/>
          </p15:clr>
        </p15:guide>
        <p15:guide id="2" pos="2208">
          <p15:clr>
            <a:srgbClr val="A4A3A4"/>
          </p15:clr>
        </p15:guide>
        <p15:guide id="3" orient="horz" pos="21168">
          <p15:clr>
            <a:srgbClr val="A4A3A4"/>
          </p15:clr>
        </p15:guide>
        <p15:guide id="4" pos="225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0821" orient="horz"/>
        <p:guide pos="2208"/>
        <p:guide pos="21168" orient="horz"/>
        <p:guide pos="2257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font" Target="fonts/EncodeSansCondensedThin-bold.fntdata"/><Relationship Id="rId16" Type="http://schemas.openxmlformats.org/officeDocument/2006/relationships/font" Target="fonts/ArialBlack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8" y="0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059184" y="0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  <a:noFill/>
          <a:ln>
            <a:noFill/>
          </a:ln>
        </p:spPr>
        <p:txBody>
          <a:bodyPr anchorCtr="0" anchor="t" bIns="93275" lIns="186550" spcFirstLastPara="1" rIns="186550" wrap="square" tIns="9327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8" y="63837394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b" bIns="93275" lIns="186550" spcFirstLastPara="1" rIns="186550" wrap="square" tIns="93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059184" y="63837394"/>
            <a:ext cx="3105348" cy="3360476"/>
          </a:xfrm>
          <a:prstGeom prst="rect">
            <a:avLst/>
          </a:prstGeom>
          <a:noFill/>
          <a:ln>
            <a:noFill/>
          </a:ln>
        </p:spPr>
        <p:txBody>
          <a:bodyPr anchorCtr="0" anchor="b" bIns="93275" lIns="186550" spcFirstLastPara="1" rIns="186550" wrap="square" tIns="93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1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2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3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3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4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6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6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7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7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8:notes"/>
          <p:cNvSpPr txBox="1"/>
          <p:nvPr>
            <p:ph idx="1" type="body"/>
          </p:nvPr>
        </p:nvSpPr>
        <p:spPr>
          <a:xfrm>
            <a:off x="716619" y="31924525"/>
            <a:ext cx="5732949" cy="30244288"/>
          </a:xfrm>
          <a:prstGeom prst="rect">
            <a:avLst/>
          </a:prstGeom>
        </p:spPr>
        <p:txBody>
          <a:bodyPr anchorCtr="0" anchor="t" bIns="93275" lIns="186550" spcFirstLastPara="1" rIns="186550" wrap="square" tIns="93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8:notes"/>
          <p:cNvSpPr/>
          <p:nvPr>
            <p:ph idx="2" type="sldImg"/>
          </p:nvPr>
        </p:nvSpPr>
        <p:spPr>
          <a:xfrm>
            <a:off x="-13220700" y="5037138"/>
            <a:ext cx="33607375" cy="2520473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Google Shape;81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1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3" name="Google Shape;83;p11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84" name="Google Shape;84;p11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85" name="Google Shape;85;p11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86" name="Google Shape;86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9" name="Google Shape;89;p1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2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4" name="Google Shape;94;p12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95" name="Google Shape;95;p12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96" name="Google Shape;96;p12"/>
          <p:cNvSpPr txBox="1"/>
          <p:nvPr>
            <p:ph idx="4" type="body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97" name="Google Shape;97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3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05" name="Google Shape;105;p1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1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Google Shape;114;p1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4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8" name="Google Shape;118;p1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5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8" name="Google Shape;12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6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1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7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/>
          <p:nvPr>
            <p:ph idx="1" type="body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4" name="Google Shape;14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722313" y="3289300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  <a:defRPr b="1" sz="44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722313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rgbClr val="4C4C51"/>
              </a:buClr>
              <a:buSzPts val="2400"/>
              <a:buNone/>
              <a:defRPr sz="2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 sz="1800">
                <a:solidFill>
                  <a:srgbClr val="898989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98989"/>
              </a:buClr>
              <a:buSzPts val="1600"/>
              <a:buNone/>
              <a:defRPr sz="1600">
                <a:solidFill>
                  <a:srgbClr val="898989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98989"/>
              </a:buClr>
              <a:buSzPts val="1400"/>
              <a:buNone/>
              <a:defRPr sz="140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685800" y="5638800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6055" y="381000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6" name="Google Shape;156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9" name="Google Shape;159;p2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3"/>
          <p:cNvSpPr txBox="1"/>
          <p:nvPr>
            <p:ph idx="1" type="body"/>
          </p:nvPr>
        </p:nvSpPr>
        <p:spPr>
          <a:xfrm rot="5400000">
            <a:off x="579437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64" name="Google Shape;164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>
            <p:ph idx="12" type="sldNum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7" name="Google Shape;167;p23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bg>
      <p:bgPr>
        <a:solidFill>
          <a:schemeClr val="accent4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4"/>
          <p:cNvSpPr txBox="1"/>
          <p:nvPr>
            <p:ph idx="1" type="body"/>
          </p:nvPr>
        </p:nvSpPr>
        <p:spPr>
          <a:xfrm>
            <a:off x="671757" y="2819400"/>
            <a:ext cx="6972300" cy="171636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5000"/>
              <a:buNone/>
              <a:defRPr b="0" i="0" sz="50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rgbClr val="E8D3A2"/>
              </a:buClr>
              <a:buSzPts val="28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rgbClr val="E8D3A2"/>
              </a:buClr>
              <a:buSzPts val="24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rgbClr val="E8D3A2"/>
              </a:buClr>
              <a:buSzPts val="2000"/>
              <a:buNone/>
              <a:defRPr b="0" i="0">
                <a:solidFill>
                  <a:srgbClr val="E8D3A2"/>
                </a:solidFill>
                <a:latin typeface="Encode Sans Condensed Thin"/>
                <a:ea typeface="Encode Sans Condensed Thin"/>
                <a:cs typeface="Encode Sans Condensed Thin"/>
                <a:sym typeface="Encode Sans Condensed Thin"/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70" name="Google Shape;170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92039" y="1245348"/>
            <a:ext cx="2425295" cy="16296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gleBackground_gold_RGB.png" id="171" name="Google Shape;171;p24"/>
          <p:cNvPicPr preferRelativeResize="0"/>
          <p:nvPr/>
        </p:nvPicPr>
        <p:blipFill rotWithShape="1">
          <a:blip r:embed="rId3">
            <a:alphaModFix/>
          </a:blip>
          <a:srcRect b="93348" l="21047" r="20731" t="2275"/>
          <a:stretch/>
        </p:blipFill>
        <p:spPr>
          <a:xfrm>
            <a:off x="-71553" y="-203201"/>
            <a:ext cx="9342553" cy="5294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 Logo_Purple_RGB.png" id="172" name="Google Shape;172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72450" y="5959686"/>
            <a:ext cx="971550" cy="654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857" y="6153860"/>
            <a:ext cx="1681568" cy="4600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Text and Clip Art" type="txAndClipArt">
  <p:cSld name="TEXT_AND_CLIPAR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5"/>
          <p:cNvSpPr txBox="1"/>
          <p:nvPr>
            <p:ph type="title"/>
          </p:nvPr>
        </p:nvSpPr>
        <p:spPr>
          <a:xfrm>
            <a:off x="457200" y="277814"/>
            <a:ext cx="8229601" cy="11398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25"/>
          <p:cNvSpPr txBox="1"/>
          <p:nvPr>
            <p:ph idx="1" type="body"/>
          </p:nvPr>
        </p:nvSpPr>
        <p:spPr>
          <a:xfrm>
            <a:off x="457200" y="1600201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25"/>
          <p:cNvSpPr/>
          <p:nvPr>
            <p:ph idx="2" type="clipArt"/>
          </p:nvPr>
        </p:nvSpPr>
        <p:spPr>
          <a:xfrm>
            <a:off x="4648200" y="1600201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8" name="Google Shape;178;p25"/>
          <p:cNvSpPr txBox="1"/>
          <p:nvPr>
            <p:ph idx="10" type="dt"/>
          </p:nvPr>
        </p:nvSpPr>
        <p:spPr>
          <a:xfrm>
            <a:off x="7010400" y="1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9" name="Google Shape;179;p25"/>
          <p:cNvSpPr txBox="1"/>
          <p:nvPr>
            <p:ph idx="11" type="ftr"/>
          </p:nvPr>
        </p:nvSpPr>
        <p:spPr>
          <a:xfrm>
            <a:off x="4953000" y="6400800"/>
            <a:ext cx="2895600" cy="213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89" name="Google Shape;189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8"/>
          <p:cNvSpPr/>
          <p:nvPr/>
        </p:nvSpPr>
        <p:spPr>
          <a:xfrm>
            <a:off x="6477000" y="219722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5" name="Google Shape;195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399" y="4951476"/>
            <a:ext cx="1600201" cy="10774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9"/>
          <p:cNvSpPr txBox="1"/>
          <p:nvPr>
            <p:ph type="title"/>
          </p:nvPr>
        </p:nvSpPr>
        <p:spPr>
          <a:xfrm>
            <a:off x="457200" y="274637"/>
            <a:ext cx="8229600" cy="11731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29"/>
          <p:cNvSpPr txBox="1"/>
          <p:nvPr>
            <p:ph idx="1" type="body"/>
          </p:nvPr>
        </p:nvSpPr>
        <p:spPr>
          <a:xfrm>
            <a:off x="457200" y="2514600"/>
            <a:ext cx="8229600" cy="3611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0" name="Google Shape;200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9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p29"/>
          <p:cNvSpPr txBox="1"/>
          <p:nvPr>
            <p:ph idx="2" type="body"/>
          </p:nvPr>
        </p:nvSpPr>
        <p:spPr>
          <a:xfrm>
            <a:off x="457200" y="14478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30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09" name="Google Shape;209;p30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210" name="Google Shape;210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30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3" name="Google Shape;213;p3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1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3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8" name="Google Shape;218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31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1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2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2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225" name="Google Shape;225;p3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6" name="Google Shape;226;p32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3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3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31" name="Google Shape;231;p3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232" name="Google Shape;232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5" name="Google Shape;235;p3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4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34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40" name="Google Shape;240;p34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241" name="Google Shape;241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4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4" name="Google Shape;244;p34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35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49" name="Google Shape;249;p35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0" name="Google Shape;250;p35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51" name="Google Shape;251;p3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252" name="Google Shape;252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5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5" name="Google Shape;255;p3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9" name="Google Shape;259;p36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0" name="Google Shape;260;p36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61" name="Google Shape;261;p36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262" name="Google Shape;262;p36"/>
          <p:cNvSpPr txBox="1"/>
          <p:nvPr>
            <p:ph idx="4" type="body"/>
          </p:nvPr>
        </p:nvSpPr>
        <p:spPr>
          <a:xfrm>
            <a:off x="455613" y="4654560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263" name="Google Shape;263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3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p3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7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0" name="Google Shape;270;p37"/>
          <p:cNvSpPr txBox="1"/>
          <p:nvPr>
            <p:ph idx="1" type="body"/>
          </p:nvPr>
        </p:nvSpPr>
        <p:spPr>
          <a:xfrm>
            <a:off x="3575050" y="1435100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71" name="Google Shape;271;p3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272" name="Google Shape;272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5" name="Google Shape;275;p3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38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" name="Google Shape;279;p3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38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rgbClr val="4C4C51"/>
              </a:buClr>
              <a:buSzPts val="1400"/>
              <a:buNone/>
              <a:defRPr sz="14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pic>
        <p:nvPicPr>
          <p:cNvPr id="281" name="Google Shape;281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4" name="Google Shape;284;p38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88" name="Google Shape;28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9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295" name="Google Shape;295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0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p4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1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457200" y="274637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4pPr>
            <a:lvl5pPr indent="-228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4" name="Google Shape;34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5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93214" y="6427434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4" name="Google Shape;30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2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7" name="Google Shape;307;p42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42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Google Shape;310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3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3" name="Google Shape;313;p43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3"/>
          <p:cNvSpPr txBox="1"/>
          <p:nvPr>
            <p:ph idx="1" type="body"/>
          </p:nvPr>
        </p:nvSpPr>
        <p:spPr>
          <a:xfrm>
            <a:off x="128588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/>
          <p:nvPr>
            <p:ph idx="1" type="body"/>
          </p:nvPr>
        </p:nvSpPr>
        <p:spPr>
          <a:xfrm>
            <a:off x="128588" y="152399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5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4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47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24" name="Google Shape;32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4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7" name="Google Shape;327;p4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4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48"/>
          <p:cNvSpPr txBox="1"/>
          <p:nvPr>
            <p:ph idx="1" type="body"/>
          </p:nvPr>
        </p:nvSpPr>
        <p:spPr>
          <a:xfrm rot="5400000">
            <a:off x="579437" y="228601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32" name="Google Shape;332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89" y="192254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8"/>
          <p:cNvSpPr txBox="1"/>
          <p:nvPr>
            <p:ph idx="12" type="sldNum"/>
          </p:nvPr>
        </p:nvSpPr>
        <p:spPr>
          <a:xfrm rot="5400000">
            <a:off x="113797" y="220663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5" name="Google Shape;335;p48"/>
          <p:cNvSpPr/>
          <p:nvPr/>
        </p:nvSpPr>
        <p:spPr>
          <a:xfrm rot="5400000">
            <a:off x="64725" y="6214780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showMasterSp="0" type="blank">
  <p:cSld name="BLANK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9"/>
          <p:cNvSpPr txBox="1"/>
          <p:nvPr>
            <p:ph idx="10" type="dt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8" name="Google Shape;338;p49"/>
          <p:cNvSpPr txBox="1"/>
          <p:nvPr>
            <p:ph idx="11" type="ftr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9" name="Google Shape;339;p49"/>
          <p:cNvSpPr txBox="1"/>
          <p:nvPr>
            <p:ph idx="12" type="sldNum"/>
          </p:nvPr>
        </p:nvSpPr>
        <p:spPr>
          <a:xfrm>
            <a:off x="0" y="6248400"/>
            <a:ext cx="533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10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secHead">
  <p:cSld name="SECTION_HEADER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1"/>
          <p:cNvSpPr/>
          <p:nvPr/>
        </p:nvSpPr>
        <p:spPr>
          <a:xfrm>
            <a:off x="6477000" y="219724"/>
            <a:ext cx="2438400" cy="6409677"/>
          </a:xfrm>
          <a:custGeom>
            <a:rect b="b" l="l" r="r" t="t"/>
            <a:pathLst>
              <a:path extrusionOk="0" h="6409677" w="2438400">
                <a:moveTo>
                  <a:pt x="1544714" y="0"/>
                </a:moveTo>
                <a:lnTo>
                  <a:pt x="2438400" y="8877"/>
                </a:lnTo>
                <a:lnTo>
                  <a:pt x="2438400" y="6409677"/>
                </a:lnTo>
                <a:lnTo>
                  <a:pt x="0" y="6409677"/>
                </a:lnTo>
                <a:lnTo>
                  <a:pt x="154471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51"/>
          <p:cNvSpPr txBox="1"/>
          <p:nvPr>
            <p:ph type="title"/>
          </p:nvPr>
        </p:nvSpPr>
        <p:spPr>
          <a:xfrm>
            <a:off x="722314" y="3289301"/>
            <a:ext cx="5830887" cy="13620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 Black"/>
              <a:buNone/>
              <a:defRPr b="1" sz="3300" cap="none"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7" name="Google Shape;347;p51"/>
          <p:cNvSpPr txBox="1"/>
          <p:nvPr>
            <p:ph idx="1" type="body"/>
          </p:nvPr>
        </p:nvSpPr>
        <p:spPr>
          <a:xfrm>
            <a:off x="722314" y="4660900"/>
            <a:ext cx="5297487" cy="6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rgbClr val="4C4C51"/>
              </a:buClr>
              <a:buSzPts val="1800"/>
              <a:buNone/>
              <a:defRPr sz="180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270"/>
              </a:spcBef>
              <a:spcAft>
                <a:spcPts val="0"/>
              </a:spcAft>
              <a:buClr>
                <a:srgbClr val="898989"/>
              </a:buClr>
              <a:buSzPts val="1350"/>
              <a:buNone/>
              <a:defRPr sz="1350">
                <a:solidFill>
                  <a:srgbClr val="898989"/>
                </a:solidFill>
              </a:defRPr>
            </a:lvl2pPr>
            <a:lvl3pPr indent="-228600" lvl="2" marL="1371600" algn="l">
              <a:spcBef>
                <a:spcPts val="24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3pPr>
            <a:lvl4pPr indent="-228600" lvl="3" marL="18288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4pPr>
            <a:lvl5pPr indent="-228600" lvl="4" marL="22860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5pPr>
            <a:lvl6pPr indent="-228600" lvl="5" marL="27432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6pPr>
            <a:lvl7pPr indent="-228600" lvl="6" marL="32004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7pPr>
            <a:lvl8pPr indent="-228600" lvl="7" marL="36576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8pPr>
            <a:lvl9pPr indent="-228600" lvl="8" marL="4114800" algn="l">
              <a:spcBef>
                <a:spcPts val="210"/>
              </a:spcBef>
              <a:spcAft>
                <a:spcPts val="0"/>
              </a:spcAft>
              <a:buClr>
                <a:srgbClr val="898989"/>
              </a:buClr>
              <a:buSzPts val="1050"/>
              <a:buNone/>
              <a:defRPr sz="1050"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48" name="Google Shape;348;p51"/>
          <p:cNvSpPr txBox="1"/>
          <p:nvPr>
            <p:ph idx="10" type="dt"/>
          </p:nvPr>
        </p:nvSpPr>
        <p:spPr>
          <a:xfrm>
            <a:off x="685800" y="5638802"/>
            <a:ext cx="27432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4C4C5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9" name="Google Shape;349;p51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50" name="Google Shape;350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91400" y="4951478"/>
            <a:ext cx="1600201" cy="1077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7663" y="838202"/>
            <a:ext cx="2141737" cy="585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chemeClr val="lt2"/>
        </a:solidFill>
      </p:bgPr>
    </p:bg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5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4" name="Google Shape;354;p5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52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56" name="Google Shape;356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52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52"/>
          <p:cNvSpPr txBox="1"/>
          <p:nvPr>
            <p:ph idx="12" type="sldNum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content">
  <p:cSld name="Title, subtitle, content">
    <p:bg>
      <p:bgPr>
        <a:solidFill>
          <a:schemeClr val="lt2"/>
        </a:solidFill>
      </p:bgPr>
    </p:bg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53"/>
          <p:cNvSpPr txBox="1"/>
          <p:nvPr>
            <p:ph type="title"/>
          </p:nvPr>
        </p:nvSpPr>
        <p:spPr>
          <a:xfrm>
            <a:off x="457200" y="274639"/>
            <a:ext cx="8229600" cy="8683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" name="Google Shape;363;p53"/>
          <p:cNvSpPr txBox="1"/>
          <p:nvPr>
            <p:ph idx="1" type="body"/>
          </p:nvPr>
        </p:nvSpPr>
        <p:spPr>
          <a:xfrm>
            <a:off x="457200" y="1981202"/>
            <a:ext cx="8229600" cy="4144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1pPr>
            <a:lvl2pPr indent="-22860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indent="-22860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4pPr>
            <a:lvl5pPr indent="-22860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5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p53"/>
          <p:cNvSpPr txBox="1"/>
          <p:nvPr>
            <p:ph idx="12" type="sldNum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p53"/>
          <p:cNvSpPr txBox="1"/>
          <p:nvPr>
            <p:ph idx="2" type="body"/>
          </p:nvPr>
        </p:nvSpPr>
        <p:spPr>
          <a:xfrm>
            <a:off x="457200" y="1143000"/>
            <a:ext cx="82296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Title">
  <p:cSld name="Content with Title"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54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73" name="Google Shape;373;p54"/>
          <p:cNvSpPr txBox="1"/>
          <p:nvPr>
            <p:ph idx="2" type="body"/>
          </p:nvPr>
        </p:nvSpPr>
        <p:spPr>
          <a:xfrm>
            <a:off x="457200" y="2174875"/>
            <a:ext cx="8229600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374" name="Google Shape;374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54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7" name="Google Shape;377;p54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5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55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1" name="Google Shape;381;p55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2" name="Google Shape;38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55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55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6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6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420"/>
              </a:spcBef>
              <a:spcAft>
                <a:spcPts val="0"/>
              </a:spcAft>
              <a:buClr>
                <a:srgbClr val="2A2A2D"/>
              </a:buClr>
              <a:buSzPts val="2100"/>
              <a:buNone/>
              <a:defRPr sz="2100">
                <a:solidFill>
                  <a:srgbClr val="2A2A2D"/>
                </a:solidFill>
              </a:defRPr>
            </a:lvl1pPr>
            <a:lvl2pPr lvl="1" algn="ctr">
              <a:spcBef>
                <a:spcPts val="420"/>
              </a:spcBef>
              <a:spcAft>
                <a:spcPts val="0"/>
              </a:spcAft>
              <a:buClr>
                <a:srgbClr val="898989"/>
              </a:buClr>
              <a:buSzPts val="21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rgbClr val="898989"/>
              </a:buClr>
              <a:buSzPts val="18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300"/>
              </a:spcBef>
              <a:spcAft>
                <a:spcPts val="0"/>
              </a:spcAft>
              <a:buClr>
                <a:srgbClr val="898989"/>
              </a:buClr>
              <a:buSzPts val="15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389" name="Google Shape;389;p56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0" name="Google Shape;390;p56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50"/>
              <a:buFont typeface="Arial Black"/>
              <a:buNone/>
              <a:defRPr b="1" sz="405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7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5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57"/>
          <p:cNvSpPr txBox="1"/>
          <p:nvPr>
            <p:ph idx="1" type="body"/>
          </p:nvPr>
        </p:nvSpPr>
        <p:spPr>
          <a:xfrm>
            <a:off x="457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395" name="Google Shape;395;p57"/>
          <p:cNvSpPr txBox="1"/>
          <p:nvPr>
            <p:ph idx="2" type="body"/>
          </p:nvPr>
        </p:nvSpPr>
        <p:spPr>
          <a:xfrm>
            <a:off x="4648200" y="1600202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pic>
        <p:nvPicPr>
          <p:cNvPr id="396" name="Google Shape;39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7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9" name="Google Shape;399;p57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8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5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3" name="Google Shape;403;p58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sp>
        <p:nvSpPr>
          <p:cNvPr id="404" name="Google Shape;404;p58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indent="-314325" lvl="3" marL="1828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–"/>
              <a:defRPr sz="1350"/>
            </a:lvl4pPr>
            <a:lvl5pPr indent="-314325" lvl="4" marL="22860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»"/>
              <a:defRPr sz="1350"/>
            </a:lvl5pPr>
            <a:lvl6pPr indent="-314325" lvl="5" marL="27432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6pPr>
            <a:lvl7pPr indent="-314325" lvl="6" marL="32004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7pPr>
            <a:lvl8pPr indent="-314325" lvl="7" marL="3657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8pPr>
            <a:lvl9pPr indent="-314325" lvl="8" marL="41148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9pPr>
          </a:lstStyle>
          <a:p/>
        </p:txBody>
      </p:sp>
      <p:pic>
        <p:nvPicPr>
          <p:cNvPr id="405" name="Google Shape;405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8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8" name="Google Shape;408;p58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 with Titles" type="twoTxTwoObj">
  <p:cSld name="TWO_OBJECTS_WITH_TEXT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5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59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3" name="Google Shape;413;p59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14" name="Google Shape;414;p59"/>
          <p:cNvSpPr txBox="1"/>
          <p:nvPr>
            <p:ph idx="3" type="body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15" name="Google Shape;415;p59"/>
          <p:cNvSpPr txBox="1"/>
          <p:nvPr>
            <p:ph idx="4" type="body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416" name="Google Shape;416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9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19" name="Google Shape;419;p59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acked content with Titles">
  <p:cSld name="Two stacked content with Titles"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60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6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3" name="Google Shape;423;p60"/>
          <p:cNvSpPr txBox="1"/>
          <p:nvPr>
            <p:ph idx="1" type="body"/>
          </p:nvPr>
        </p:nvSpPr>
        <p:spPr>
          <a:xfrm>
            <a:off x="457200" y="1535113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4" name="Google Shape;424;p60"/>
          <p:cNvSpPr txBox="1"/>
          <p:nvPr>
            <p:ph idx="2" type="body"/>
          </p:nvPr>
        </p:nvSpPr>
        <p:spPr>
          <a:xfrm>
            <a:off x="457200" y="2209790"/>
            <a:ext cx="8229600" cy="1600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sp>
        <p:nvSpPr>
          <p:cNvPr id="425" name="Google Shape;425;p60"/>
          <p:cNvSpPr txBox="1"/>
          <p:nvPr>
            <p:ph idx="3" type="body"/>
          </p:nvPr>
        </p:nvSpPr>
        <p:spPr>
          <a:xfrm>
            <a:off x="457200" y="3968769"/>
            <a:ext cx="8229600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6" name="Google Shape;426;p60"/>
          <p:cNvSpPr txBox="1"/>
          <p:nvPr>
            <p:ph idx="4" type="body"/>
          </p:nvPr>
        </p:nvSpPr>
        <p:spPr>
          <a:xfrm>
            <a:off x="455614" y="4654562"/>
            <a:ext cx="8231187" cy="163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2pPr>
            <a:lvl3pPr indent="-314325" lvl="2" marL="1371600" algn="l">
              <a:spcBef>
                <a:spcPts val="27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/>
            </a:lvl3pPr>
            <a:lvl4pPr indent="-304800" lvl="3" marL="1828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indent="-304800" lvl="4" marL="22860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indent="-304800" lvl="5" marL="27432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indent="-304800" lvl="6" marL="3200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indent="-304800" lvl="7" marL="3657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indent="-304800" lvl="8" marL="41148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/>
        </p:txBody>
      </p:sp>
      <p:pic>
        <p:nvPicPr>
          <p:cNvPr id="427" name="Google Shape;42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60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0" name="Google Shape;430;p60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61"/>
          <p:cNvSpPr txBox="1"/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  <a:defRPr b="1" sz="1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61"/>
          <p:cNvSpPr txBox="1"/>
          <p:nvPr>
            <p:ph idx="1" type="body"/>
          </p:nvPr>
        </p:nvSpPr>
        <p:spPr>
          <a:xfrm>
            <a:off x="3575050" y="1435102"/>
            <a:ext cx="5111750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Char char="–"/>
              <a:defRPr sz="21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indent="-323850" lvl="4" marL="22860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435" name="Google Shape;435;p61"/>
          <p:cNvSpPr txBox="1"/>
          <p:nvPr>
            <p:ph idx="2" type="body"/>
          </p:nvPr>
        </p:nvSpPr>
        <p:spPr>
          <a:xfrm>
            <a:off x="457201" y="1435102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pic>
        <p:nvPicPr>
          <p:cNvPr id="436" name="Google Shape;436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1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39" name="Google Shape;439;p61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6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solidFill>
            <a:srgbClr val="260053"/>
          </a:solidFill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500"/>
              <a:buFont typeface="Calibri"/>
              <a:buNone/>
              <a:defRPr b="1" sz="15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3" name="Google Shape;443;p6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4" name="Google Shape;444;p6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10"/>
              </a:spcBef>
              <a:spcAft>
                <a:spcPts val="0"/>
              </a:spcAft>
              <a:buClr>
                <a:srgbClr val="4C4C51"/>
              </a:buClr>
              <a:buSzPts val="1050"/>
              <a:buNone/>
              <a:defRPr sz="1050">
                <a:solidFill>
                  <a:srgbClr val="4C4C51"/>
                </a:solidFill>
              </a:defRPr>
            </a:lvl1pPr>
            <a:lvl2pPr indent="-228600" lvl="1" marL="914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indent="-228600" lvl="2" marL="1371600" algn="l"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3pPr>
            <a:lvl4pPr indent="-228600" lvl="3" marL="1828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4pPr>
            <a:lvl5pPr indent="-228600" lvl="4" marL="22860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5pPr>
            <a:lvl6pPr indent="-228600" lvl="5" marL="27432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6pPr>
            <a:lvl7pPr indent="-228600" lvl="6" marL="32004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7pPr>
            <a:lvl8pPr indent="-228600" lvl="7" marL="36576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8pPr>
            <a:lvl9pPr indent="-228600" lvl="8" marL="4114800" algn="l">
              <a:spcBef>
                <a:spcPts val="135"/>
              </a:spcBef>
              <a:spcAft>
                <a:spcPts val="0"/>
              </a:spcAft>
              <a:buClr>
                <a:schemeClr val="dk1"/>
              </a:buClr>
              <a:buSzPts val="675"/>
              <a:buNone/>
              <a:defRPr sz="675"/>
            </a:lvl9pPr>
          </a:lstStyle>
          <a:p/>
        </p:txBody>
      </p:sp>
      <p:pic>
        <p:nvPicPr>
          <p:cNvPr id="445" name="Google Shape;445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2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8" name="Google Shape;448;p62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structors and Thank you">
  <p:cSld name="Instructors and Thank you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14478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2" name="Google Shape;52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7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7"/>
          <p:cNvSpPr txBox="1"/>
          <p:nvPr>
            <p:ph idx="1" type="body"/>
          </p:nvPr>
        </p:nvSpPr>
        <p:spPr>
          <a:xfrm>
            <a:off x="838200" y="2819400"/>
            <a:ext cx="75438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zed content and logos">
  <p:cSld name="Sized content and logos">
    <p:bg>
      <p:bgPr>
        <a:solidFill>
          <a:schemeClr val="lt2"/>
        </a:solidFill>
      </p:bgPr>
    </p:bg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63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63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52" name="Google Shape;452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63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63"/>
          <p:cNvSpPr txBox="1"/>
          <p:nvPr>
            <p:ph idx="12" type="sldNum"/>
          </p:nvPr>
        </p:nvSpPr>
        <p:spPr>
          <a:xfrm>
            <a:off x="93215" y="6427436"/>
            <a:ext cx="404674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gray)">
  <p:cSld name="Fullscreen Content w/logos (gray)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64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8" name="Google Shape;45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0" name="Google Shape;460;p64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1" name="Google Shape;461;p64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4"/>
          <p:cNvSpPr txBox="1"/>
          <p:nvPr>
            <p:ph idx="1" type="body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w/logos (white)">
  <p:cSld name="Fullscreen Content w/logos (white)"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5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67" name="Google Shape;467;p65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65"/>
          <p:cNvSpPr txBox="1"/>
          <p:nvPr>
            <p:ph idx="1" type="body"/>
          </p:nvPr>
        </p:nvSpPr>
        <p:spPr>
          <a:xfrm>
            <a:off x="128589" y="152400"/>
            <a:ext cx="8863012" cy="6091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 Content Only (white)">
  <p:cSld name="Fullscreen Content Only (white)"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66"/>
          <p:cNvSpPr txBox="1"/>
          <p:nvPr>
            <p:ph idx="1" type="body"/>
          </p:nvPr>
        </p:nvSpPr>
        <p:spPr>
          <a:xfrm>
            <a:off x="128589" y="152401"/>
            <a:ext cx="8863012" cy="6520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ogos" type="titleOnly">
  <p:cSld name="TITLE_ONLY"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7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74" name="Google Shape;47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67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7" name="Google Shape;477;p67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 gray">
  <p:cSld name="Title on gray"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68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6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gray)">
  <p:cSld name="Totally Blank (gray)">
    <p:spTree>
      <p:nvGrpSpPr>
        <p:cNvPr id="48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69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otally Blank (white)">
  <p:cSld name="Totally Blank (white)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71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7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7" name="Google Shape;487;p71"/>
          <p:cNvSpPr txBox="1"/>
          <p:nvPr>
            <p:ph idx="1" type="body"/>
          </p:nvPr>
        </p:nvSpPr>
        <p:spPr>
          <a:xfrm rot="5400000">
            <a:off x="2309018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88" name="Google Shape;488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8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1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1" name="Google Shape;491;p71"/>
          <p:cNvSpPr/>
          <p:nvPr/>
        </p:nvSpPr>
        <p:spPr>
          <a:xfrm>
            <a:off x="8382000" y="6289687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2"/>
          <p:cNvSpPr/>
          <p:nvPr/>
        </p:nvSpPr>
        <p:spPr>
          <a:xfrm>
            <a:off x="128727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72"/>
          <p:cNvSpPr txBox="1"/>
          <p:nvPr>
            <p:ph type="title"/>
          </p:nvPr>
        </p:nvSpPr>
        <p:spPr>
          <a:xfrm rot="5400000">
            <a:off x="4732337" y="2171703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5" name="Google Shape;495;p72"/>
          <p:cNvSpPr txBox="1"/>
          <p:nvPr>
            <p:ph idx="1" type="body"/>
          </p:nvPr>
        </p:nvSpPr>
        <p:spPr>
          <a:xfrm rot="5400000">
            <a:off x="579437" y="228603"/>
            <a:ext cx="5851525" cy="59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96" name="Google Shape;496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24390" y="192255"/>
            <a:ext cx="532863" cy="4968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Google Shape;497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28726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498" name="Google Shape;498;p72"/>
          <p:cNvSpPr txBox="1"/>
          <p:nvPr>
            <p:ph idx="12" type="sldNum"/>
          </p:nvPr>
        </p:nvSpPr>
        <p:spPr>
          <a:xfrm rot="5400000">
            <a:off x="113797" y="220665"/>
            <a:ext cx="381000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9" name="Google Shape;499;p72"/>
          <p:cNvSpPr/>
          <p:nvPr/>
        </p:nvSpPr>
        <p:spPr>
          <a:xfrm rot="5400000">
            <a:off x="64725" y="6214782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ay Section Header">
  <p:cSld name="Gray Section Header">
    <p:bg>
      <p:bgPr>
        <a:solidFill>
          <a:srgbClr val="C4C4C4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/>
          <p:nvPr/>
        </p:nvSpPr>
        <p:spPr>
          <a:xfrm>
            <a:off x="0" y="2438400"/>
            <a:ext cx="8382000" cy="1524000"/>
          </a:xfrm>
          <a:custGeom>
            <a:rect b="b" l="l" r="r" t="t"/>
            <a:pathLst>
              <a:path extrusionOk="0" h="1676400" w="7848600">
                <a:moveTo>
                  <a:pt x="0" y="0"/>
                </a:moveTo>
                <a:lnTo>
                  <a:pt x="7848600" y="0"/>
                </a:lnTo>
                <a:lnTo>
                  <a:pt x="7200530" y="1667522"/>
                </a:lnTo>
                <a:lnTo>
                  <a:pt x="0" y="16764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8"/>
          <p:cNvSpPr txBox="1"/>
          <p:nvPr>
            <p:ph idx="1" type="subTitle"/>
          </p:nvPr>
        </p:nvSpPr>
        <p:spPr>
          <a:xfrm>
            <a:off x="228600" y="4265676"/>
            <a:ext cx="7391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560"/>
              </a:spcBef>
              <a:spcAft>
                <a:spcPts val="0"/>
              </a:spcAft>
              <a:buClr>
                <a:srgbClr val="2A2A2D"/>
              </a:buClr>
              <a:buSzPts val="2800"/>
              <a:buNone/>
              <a:defRPr sz="2800">
                <a:solidFill>
                  <a:srgbClr val="2A2A2D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98989"/>
              </a:buClr>
              <a:buSzPts val="2800"/>
              <a:buNone/>
              <a:defRPr>
                <a:solidFill>
                  <a:srgbClr val="898989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98989"/>
              </a:buClr>
              <a:buSzPts val="2400"/>
              <a:buNone/>
              <a:defRPr>
                <a:solidFill>
                  <a:srgbClr val="898989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>
                <a:solidFill>
                  <a:srgbClr val="898989"/>
                </a:solidFill>
              </a:defRPr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" name="Google Shape;60;p8"/>
          <p:cNvSpPr txBox="1"/>
          <p:nvPr>
            <p:ph type="title"/>
          </p:nvPr>
        </p:nvSpPr>
        <p:spPr>
          <a:xfrm>
            <a:off x="228600" y="2438400"/>
            <a:ext cx="7391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 Black"/>
              <a:buNone/>
              <a:defRPr b="1" sz="5400" cap="none">
                <a:solidFill>
                  <a:schemeClr val="lt2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ntent" type="twoObj">
  <p:cSld name="TWO_OBJECTS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5" name="Google Shape;65;p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66" name="Google Shape;66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9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tacked content">
  <p:cSld name="2 stacked conten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128726" y="152400"/>
            <a:ext cx="8862874" cy="6588116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0"/>
          <p:cNvSpPr txBox="1"/>
          <p:nvPr>
            <p:ph idx="1" type="body"/>
          </p:nvPr>
        </p:nvSpPr>
        <p:spPr>
          <a:xfrm>
            <a:off x="457200" y="1600201"/>
            <a:ext cx="822960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74" name="Google Shape;74;p10"/>
          <p:cNvSpPr txBox="1"/>
          <p:nvPr>
            <p:ph idx="2" type="body"/>
          </p:nvPr>
        </p:nvSpPr>
        <p:spPr>
          <a:xfrm>
            <a:off x="457200" y="3733801"/>
            <a:ext cx="8229600" cy="23923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pic>
        <p:nvPicPr>
          <p:cNvPr id="75" name="Google Shape;75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726" y="6243656"/>
            <a:ext cx="532863" cy="496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10002" y="6324600"/>
            <a:ext cx="481598" cy="324276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8382000" y="6289685"/>
            <a:ext cx="609600" cy="415915"/>
          </a:xfrm>
          <a:prstGeom prst="rect">
            <a:avLst/>
          </a:prstGeom>
          <a:solidFill>
            <a:srgbClr val="F2F2F2">
              <a:alpha val="34901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E8D3A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44.xml"/><Relationship Id="rId22" Type="http://schemas.openxmlformats.org/officeDocument/2006/relationships/slideLayout" Target="../slideLayouts/slideLayout46.xml"/><Relationship Id="rId21" Type="http://schemas.openxmlformats.org/officeDocument/2006/relationships/slideLayout" Target="../slideLayouts/slideLayout45.xml"/><Relationship Id="rId24" Type="http://schemas.openxmlformats.org/officeDocument/2006/relationships/theme" Target="../theme/theme4.xml"/><Relationship Id="rId23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3.xml"/><Relationship Id="rId18" Type="http://schemas.openxmlformats.org/officeDocument/2006/relationships/slideLayout" Target="../slideLayouts/slideLayout42.xml"/></Relationships>
</file>

<file path=ppt/slideMasters/_rels/slideMaster3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67.xml"/><Relationship Id="rId22" Type="http://schemas.openxmlformats.org/officeDocument/2006/relationships/slideLayout" Target="../slideLayouts/slideLayout69.xml"/><Relationship Id="rId21" Type="http://schemas.openxmlformats.org/officeDocument/2006/relationships/slideLayout" Target="../slideLayouts/slideLayout68.xml"/><Relationship Id="rId23" Type="http://schemas.openxmlformats.org/officeDocument/2006/relationships/theme" Target="../theme/theme1.xml"/><Relationship Id="rId1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4.xml"/><Relationship Id="rId16" Type="http://schemas.openxmlformats.org/officeDocument/2006/relationships/slideLayout" Target="../slideLayouts/slideLayout63.xml"/><Relationship Id="rId19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2A2D"/>
              </a:buClr>
              <a:buSzPts val="1000"/>
              <a:buFont typeface="Calibri"/>
              <a:buNone/>
              <a:defRPr b="0" i="0" sz="1000" u="none" cap="none" strike="noStrike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26"/>
          <p:cNvSpPr txBox="1"/>
          <p:nvPr>
            <p:ph idx="12" type="sldNum"/>
          </p:nvPr>
        </p:nvSpPr>
        <p:spPr>
          <a:xfrm>
            <a:off x="91440" y="6428232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100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694" r:id="rId2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1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2" name="Google Shape;342;p50"/>
          <p:cNvSpPr txBox="1"/>
          <p:nvPr>
            <p:ph idx="1" type="body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3" name="Google Shape;343;p50"/>
          <p:cNvSpPr txBox="1"/>
          <p:nvPr>
            <p:ph idx="12" type="sldNum"/>
          </p:nvPr>
        </p:nvSpPr>
        <p:spPr>
          <a:xfrm>
            <a:off x="91440" y="6428234"/>
            <a:ext cx="402336" cy="2444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750">
                <a:solidFill>
                  <a:srgbClr val="2A2A2D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a2@uw.edu" TargetMode="External"/><Relationship Id="rId4" Type="http://schemas.openxmlformats.org/officeDocument/2006/relationships/hyperlink" Target="mailto:gcafco@uw.edu" TargetMode="External"/><Relationship Id="rId5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sam.gov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finance.uw.edu/pafc/restrictions-telecommunications-equipment" TargetMode="External"/><Relationship Id="rId4" Type="http://schemas.openxmlformats.org/officeDocument/2006/relationships/hyperlink" Target="https://finance.uw.edu/gca/mram/meeting/2020-12" TargetMode="External"/><Relationship Id="rId5" Type="http://schemas.openxmlformats.org/officeDocument/2006/relationships/hyperlink" Target="https://finance.uw.edu/gca/mram/meeting/2021-01" TargetMode="External"/><Relationship Id="rId6" Type="http://schemas.openxmlformats.org/officeDocument/2006/relationships/hyperlink" Target="https://finance.uw.edu/gca/node/1458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inance.uw.edu/recmgt/home" TargetMode="External"/><Relationship Id="rId4" Type="http://schemas.openxmlformats.org/officeDocument/2006/relationships/hyperlink" Target="https://www.youtube.com/watch?v=M6Ydzccdw-I&amp;feature=youtu.b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3"/>
          <p:cNvSpPr/>
          <p:nvPr/>
        </p:nvSpPr>
        <p:spPr>
          <a:xfrm>
            <a:off x="838200" y="838200"/>
            <a:ext cx="7740856" cy="4616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Recap: Going Paperless, Telecommunications Restrictions, &amp; Subaward Invoice Approval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MRAM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2021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Andra Sawyer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Post Award Fiscal Compliance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andra2@uw.edu</a:t>
            </a:r>
            <a:endParaRPr b="1" sz="2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gcafco@uw.edu</a:t>
            </a:r>
            <a:endParaRPr b="1" sz="20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Google Shape;505;p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49214" y="3505200"/>
            <a:ext cx="3329842" cy="2997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Telecommunication Restriction </a:t>
            </a:r>
            <a:endParaRPr/>
          </a:p>
        </p:txBody>
      </p:sp>
      <p:sp>
        <p:nvSpPr>
          <p:cNvPr id="511" name="Google Shape;511;p7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UW can’t use federal funds to </a:t>
            </a:r>
            <a:r>
              <a:rPr b="1" lang="en-US"/>
              <a:t>pay</a:t>
            </a:r>
            <a:r>
              <a:rPr lang="en-US"/>
              <a:t> for or </a:t>
            </a:r>
            <a:r>
              <a:rPr b="1" lang="en-US"/>
              <a:t>use</a:t>
            </a:r>
            <a:r>
              <a:rPr lang="en-US"/>
              <a:t> “telecommunications equipment” produced by specific companies.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“Pay” applies to both direct costs on a federal award &amp; indirect costs (because feds pay indirect).</a:t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“Use” means if you have this equipment then you must stop using it for any federal award.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Telecommunication Restriction: Definitions</a:t>
            </a:r>
            <a:endParaRPr/>
          </a:p>
        </p:txBody>
      </p:sp>
      <p:sp>
        <p:nvSpPr>
          <p:cNvPr id="517" name="Google Shape;517;p7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“Telecommunications Equipment” is not well defined. Our advice is to not purchase or use any items produced by any restricted company.</a:t>
            </a:r>
            <a:endParaRPr/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Go to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www.sam.gov</a:t>
            </a:r>
            <a:r>
              <a:rPr lang="en-US"/>
              <a:t> for the current list of restricted companies. 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7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Telecommunications Equipment: </a:t>
            </a:r>
            <a:br>
              <a:rPr lang="en-US"/>
            </a:br>
            <a:r>
              <a:rPr lang="en-US"/>
              <a:t>More Information</a:t>
            </a:r>
            <a:endParaRPr/>
          </a:p>
        </p:txBody>
      </p:sp>
      <p:sp>
        <p:nvSpPr>
          <p:cNvPr id="523" name="Google Shape;523;p76"/>
          <p:cNvSpPr txBox="1"/>
          <p:nvPr>
            <p:ph idx="1" type="body"/>
          </p:nvPr>
        </p:nvSpPr>
        <p:spPr>
          <a:xfrm>
            <a:off x="457200" y="1646250"/>
            <a:ext cx="8229600" cy="51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UW policy: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https://finance.uw.edu/pafc/restrictions-telecommunications-equipment</a:t>
            </a:r>
            <a:endParaRPr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3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sz="4100"/>
              <a:t>MRAM Resources</a:t>
            </a:r>
            <a:endParaRPr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15463"/>
              <a:buNone/>
            </a:pPr>
            <a:r>
              <a:t/>
            </a:r>
            <a:endParaRPr sz="2771"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December 2020: Procurement presentation: 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https://finance.uw.edu/gca/mram/meeting/2020-12</a:t>
            </a:r>
            <a:endParaRPr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January 2021: PAFC presentation: </a:t>
            </a:r>
            <a:r>
              <a:rPr lang="en-US" u="sng">
                <a:solidFill>
                  <a:schemeClr val="hlink"/>
                </a:solidFill>
                <a:hlinkClick r:id="rId5"/>
              </a:rPr>
              <a:t>https://finance.uw.edu/gca/mram/meeting/2021-01</a:t>
            </a:r>
            <a:endParaRPr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January 2021 Follow Up Q&amp;A: </a:t>
            </a:r>
            <a:endParaRPr/>
          </a:p>
          <a:p>
            <a:pPr indent="0" lvl="0" marL="0" rtl="0" algn="l">
              <a:spcBef>
                <a:spcPts val="496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 u="sng">
                <a:solidFill>
                  <a:srgbClr val="1155CC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https://finance.uw.edu/gca/node/1458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7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Subaward Invoice Approval</a:t>
            </a:r>
            <a:endParaRPr/>
          </a:p>
        </p:txBody>
      </p:sp>
      <p:sp>
        <p:nvSpPr>
          <p:cNvPr id="529" name="Google Shape;529;p7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GIM 2 states, and has stated for many years, that PI’s must approve all subaward invoices. </a:t>
            </a:r>
            <a:endParaRPr/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t/>
            </a:r>
            <a:endParaRPr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/>
              <a:t>Modifications were made to GIM 8 to align with GIM 2.</a:t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7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Going Paperless</a:t>
            </a:r>
            <a:endParaRPr/>
          </a:p>
        </p:txBody>
      </p:sp>
      <p:sp>
        <p:nvSpPr>
          <p:cNvPr id="535" name="Google Shape;535;p7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800"/>
              <a:t>Records Management taking the lead on creating an environment of “electronic workflows and record keeping.”</a:t>
            </a:r>
            <a:endParaRPr/>
          </a:p>
          <a:p>
            <a:pPr indent="-2540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2800"/>
          </a:p>
          <a:p>
            <a:pPr indent="-4572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2800"/>
              <a:t>PAFC will provide support on this initiative for sponsored awards.</a:t>
            </a:r>
            <a:endParaRPr/>
          </a:p>
          <a:p>
            <a:pPr indent="-393700" lvl="0" marL="4572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4000"/>
          </a:p>
          <a:p>
            <a:pPr indent="-406400" lvl="0" marL="45720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25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51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9600"/>
              <a:t>More information:</a:t>
            </a:r>
            <a:endParaRPr/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7400" u="sng">
                <a:solidFill>
                  <a:schemeClr val="hlink"/>
                </a:solidFill>
                <a:hlinkClick r:id="rId3"/>
              </a:rPr>
              <a:t>https://finance.uw.edu/recmgt/home</a:t>
            </a:r>
            <a:endParaRPr sz="7400"/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7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9600"/>
              <a:t>“Fetch the Future” video:</a:t>
            </a:r>
            <a:endParaRPr/>
          </a:p>
          <a:p>
            <a:pPr indent="0" lvl="0" marL="0" rtl="0" algn="l">
              <a:spcBef>
                <a:spcPts val="37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7400"/>
              <a:t> </a:t>
            </a:r>
            <a:r>
              <a:rPr lang="en-US" sz="7400" u="sng">
                <a:solidFill>
                  <a:schemeClr val="hlink"/>
                </a:solidFill>
                <a:hlinkClick r:id="rId4"/>
              </a:rPr>
              <a:t>https://www.youtube.com/watch?v=M6Ydzccdw-I&amp;feature=youtu.be</a:t>
            </a:r>
            <a:endParaRPr sz="7400"/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GCA Training &amp; Outreach Webpage</a:t>
            </a:r>
            <a:endParaRPr/>
          </a:p>
        </p:txBody>
      </p:sp>
      <p:pic>
        <p:nvPicPr>
          <p:cNvPr id="541" name="Google Shape;541;p7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2000" y="1219200"/>
            <a:ext cx="6934200" cy="496911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79"/>
          <p:cNvSpPr/>
          <p:nvPr/>
        </p:nvSpPr>
        <p:spPr>
          <a:xfrm>
            <a:off x="4229100" y="1981200"/>
            <a:ext cx="1219200" cy="6096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3" name="Google Shape;543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1458182">
            <a:off x="1172302" y="4059993"/>
            <a:ext cx="1473276" cy="12002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8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GCA Process Videos</a:t>
            </a:r>
            <a:endParaRPr/>
          </a:p>
        </p:txBody>
      </p:sp>
      <p:pic>
        <p:nvPicPr>
          <p:cNvPr id="549" name="Google Shape;549;p8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11322" y="1600200"/>
            <a:ext cx="3521356" cy="45259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ORE Slide Template Dec 2018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CORE">
      <a:dk1>
        <a:srgbClr val="151516"/>
      </a:dk1>
      <a:lt1>
        <a:srgbClr val="E8D3A2"/>
      </a:lt1>
      <a:dk2>
        <a:srgbClr val="33006F"/>
      </a:dk2>
      <a:lt2>
        <a:srgbClr val="FFFFFF"/>
      </a:lt2>
      <a:accent1>
        <a:srgbClr val="33006F"/>
      </a:accent1>
      <a:accent2>
        <a:srgbClr val="E8D3A2"/>
      </a:accent2>
      <a:accent3>
        <a:srgbClr val="FFFFFF"/>
      </a:accent3>
      <a:accent4>
        <a:srgbClr val="D8D9DA"/>
      </a:accent4>
      <a:accent5>
        <a:srgbClr val="999999"/>
      </a:accent5>
      <a:accent6>
        <a:srgbClr val="917B4C"/>
      </a:accent6>
      <a:hlink>
        <a:srgbClr val="0070C0"/>
      </a:hlink>
      <a:folHlink>
        <a:srgbClr val="0070C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