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1" r:id="rId5"/>
    <p:sldMasterId id="2147483722" r:id="rId6"/>
    <p:sldMasterId id="2147483723" r:id="rId7"/>
    <p:sldMasterId id="2147483724" r:id="rId8"/>
    <p:sldMasterId id="2147483725" r:id="rId9"/>
    <p:sldMasterId id="2147483726" r:id="rId10"/>
    <p:sldMasterId id="2147483727" r:id="rId11"/>
    <p:sldMasterId id="2147483728" r:id="rId12"/>
    <p:sldMasterId id="2147483729" r:id="rId13"/>
  </p:sldMasterIdLst>
  <p:notesMasterIdLst>
    <p:notesMasterId r:id="rId14"/>
  </p:notes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296" r:id="rId55"/>
    <p:sldId id="297" r:id="rId56"/>
  </p:sldIdLst>
  <p:sldSz cy="6858000" cx="9144000"/>
  <p:notesSz cx="6858000" cy="9144000"/>
  <p:embeddedFontLst>
    <p:embeddedFont>
      <p:font typeface="Encode Sans"/>
      <p:regular r:id="rId57"/>
      <p:bold r:id="rId58"/>
    </p:embeddedFont>
    <p:embeddedFont>
      <p:font typeface="Open Sans SemiBold"/>
      <p:regular r:id="rId59"/>
      <p:bold r:id="rId60"/>
      <p:italic r:id="rId61"/>
      <p:boldItalic r:id="rId62"/>
    </p:embeddedFont>
    <p:embeddedFont>
      <p:font typeface="Arial Black"/>
      <p:regular r:id="rId63"/>
    </p:embeddedFont>
    <p:embeddedFont>
      <p:font typeface="Gill Sans"/>
      <p:regular r:id="rId64"/>
      <p:bold r:id="rId65"/>
    </p:embeddedFont>
    <p:embeddedFont>
      <p:font typeface="Open Sans Light"/>
      <p:regular r:id="rId66"/>
      <p:bold r:id="rId67"/>
      <p:italic r:id="rId68"/>
      <p:boldItalic r:id="rId69"/>
    </p:embeddedFont>
    <p:embeddedFont>
      <p:font typeface="Open Sans"/>
      <p:regular r:id="rId70"/>
      <p:bold r:id="rId71"/>
      <p:italic r:id="rId72"/>
      <p:boldItalic r:id="rId73"/>
    </p:embeddedFont>
    <p:embeddedFont>
      <p:font typeface="Encode Sans Condensed Thin"/>
      <p:bold r:id="rId74"/>
    </p:embeddedFont>
    <p:embeddedFont>
      <p:font typeface="Encode Sans Condensed"/>
      <p:regular r:id="rId75"/>
      <p:bold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52335B0-DE9F-4472-97EF-9706BB2AE18E}">
  <a:tblStyle styleId="{652335B0-DE9F-4472-97EF-9706BB2AE18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6.xml"/><Relationship Id="rId42" Type="http://schemas.openxmlformats.org/officeDocument/2006/relationships/slide" Target="slides/slide28.xml"/><Relationship Id="rId41" Type="http://schemas.openxmlformats.org/officeDocument/2006/relationships/slide" Target="slides/slide27.xml"/><Relationship Id="rId44" Type="http://schemas.openxmlformats.org/officeDocument/2006/relationships/slide" Target="slides/slide30.xml"/><Relationship Id="rId43" Type="http://schemas.openxmlformats.org/officeDocument/2006/relationships/slide" Target="slides/slide29.xml"/><Relationship Id="rId46" Type="http://schemas.openxmlformats.org/officeDocument/2006/relationships/slide" Target="slides/slide32.xml"/><Relationship Id="rId45" Type="http://schemas.openxmlformats.org/officeDocument/2006/relationships/slide" Target="slides/slide31.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4.xml"/><Relationship Id="rId47" Type="http://schemas.openxmlformats.org/officeDocument/2006/relationships/slide" Target="slides/slide33.xml"/><Relationship Id="rId49" Type="http://schemas.openxmlformats.org/officeDocument/2006/relationships/slide" Target="slides/slide35.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boldItalic.fntdata"/><Relationship Id="rId72" Type="http://schemas.openxmlformats.org/officeDocument/2006/relationships/font" Target="fonts/OpenSans-italic.fntdata"/><Relationship Id="rId31" Type="http://schemas.openxmlformats.org/officeDocument/2006/relationships/slide" Target="slides/slide17.xml"/><Relationship Id="rId75" Type="http://schemas.openxmlformats.org/officeDocument/2006/relationships/font" Target="fonts/EncodeSansCondensed-regular.fntdata"/><Relationship Id="rId30" Type="http://schemas.openxmlformats.org/officeDocument/2006/relationships/slide" Target="slides/slide16.xml"/><Relationship Id="rId74" Type="http://schemas.openxmlformats.org/officeDocument/2006/relationships/font" Target="fonts/EncodeSansCondensedThin-bold.fntdata"/><Relationship Id="rId33" Type="http://schemas.openxmlformats.org/officeDocument/2006/relationships/slide" Target="slides/slide19.xml"/><Relationship Id="rId32" Type="http://schemas.openxmlformats.org/officeDocument/2006/relationships/slide" Target="slides/slide18.xml"/><Relationship Id="rId76" Type="http://schemas.openxmlformats.org/officeDocument/2006/relationships/font" Target="fonts/EncodeSansCondensed-bold.fntdata"/><Relationship Id="rId35" Type="http://schemas.openxmlformats.org/officeDocument/2006/relationships/slide" Target="slides/slide21.xml"/><Relationship Id="rId34" Type="http://schemas.openxmlformats.org/officeDocument/2006/relationships/slide" Target="slides/slide20.xml"/><Relationship Id="rId71" Type="http://schemas.openxmlformats.org/officeDocument/2006/relationships/font" Target="fonts/OpenSans-bold.fntdata"/><Relationship Id="rId70" Type="http://schemas.openxmlformats.org/officeDocument/2006/relationships/font" Target="fonts/OpenSans-regular.fntdata"/><Relationship Id="rId37" Type="http://schemas.openxmlformats.org/officeDocument/2006/relationships/slide" Target="slides/slide23.xml"/><Relationship Id="rId36" Type="http://schemas.openxmlformats.org/officeDocument/2006/relationships/slide" Target="slides/slide22.xml"/><Relationship Id="rId39" Type="http://schemas.openxmlformats.org/officeDocument/2006/relationships/slide" Target="slides/slide25.xml"/><Relationship Id="rId38" Type="http://schemas.openxmlformats.org/officeDocument/2006/relationships/slide" Target="slides/slide24.xml"/><Relationship Id="rId62" Type="http://schemas.openxmlformats.org/officeDocument/2006/relationships/font" Target="fonts/OpenSansSemiBold-boldItalic.fntdata"/><Relationship Id="rId61" Type="http://schemas.openxmlformats.org/officeDocument/2006/relationships/font" Target="fonts/OpenSansSemiBold-italic.fntdata"/><Relationship Id="rId20" Type="http://schemas.openxmlformats.org/officeDocument/2006/relationships/slide" Target="slides/slide6.xml"/><Relationship Id="rId64" Type="http://schemas.openxmlformats.org/officeDocument/2006/relationships/font" Target="fonts/GillSans-regular.fntdata"/><Relationship Id="rId63" Type="http://schemas.openxmlformats.org/officeDocument/2006/relationships/font" Target="fonts/ArialBlack-regular.fntdata"/><Relationship Id="rId22" Type="http://schemas.openxmlformats.org/officeDocument/2006/relationships/slide" Target="slides/slide8.xml"/><Relationship Id="rId66" Type="http://schemas.openxmlformats.org/officeDocument/2006/relationships/font" Target="fonts/OpenSansLight-regular.fntdata"/><Relationship Id="rId21" Type="http://schemas.openxmlformats.org/officeDocument/2006/relationships/slide" Target="slides/slide7.xml"/><Relationship Id="rId65" Type="http://schemas.openxmlformats.org/officeDocument/2006/relationships/font" Target="fonts/GillSans-bold.fntdata"/><Relationship Id="rId24" Type="http://schemas.openxmlformats.org/officeDocument/2006/relationships/slide" Target="slides/slide10.xml"/><Relationship Id="rId68" Type="http://schemas.openxmlformats.org/officeDocument/2006/relationships/font" Target="fonts/OpenSansLight-italic.fntdata"/><Relationship Id="rId23" Type="http://schemas.openxmlformats.org/officeDocument/2006/relationships/slide" Target="slides/slide9.xml"/><Relationship Id="rId67" Type="http://schemas.openxmlformats.org/officeDocument/2006/relationships/font" Target="fonts/OpenSansLight-bold.fntdata"/><Relationship Id="rId60" Type="http://schemas.openxmlformats.org/officeDocument/2006/relationships/font" Target="fonts/OpenSansSemiBold-bold.fntdata"/><Relationship Id="rId26" Type="http://schemas.openxmlformats.org/officeDocument/2006/relationships/slide" Target="slides/slide12.xml"/><Relationship Id="rId25" Type="http://schemas.openxmlformats.org/officeDocument/2006/relationships/slide" Target="slides/slide11.xml"/><Relationship Id="rId69" Type="http://schemas.openxmlformats.org/officeDocument/2006/relationships/font" Target="fonts/OpenSansLight-boldItalic.fntdata"/><Relationship Id="rId28" Type="http://schemas.openxmlformats.org/officeDocument/2006/relationships/slide" Target="slides/slide14.xml"/><Relationship Id="rId27" Type="http://schemas.openxmlformats.org/officeDocument/2006/relationships/slide" Target="slides/slide13.xml"/><Relationship Id="rId29" Type="http://schemas.openxmlformats.org/officeDocument/2006/relationships/slide" Target="slides/slide15.xml"/><Relationship Id="rId51" Type="http://schemas.openxmlformats.org/officeDocument/2006/relationships/slide" Target="slides/slide37.xml"/><Relationship Id="rId50" Type="http://schemas.openxmlformats.org/officeDocument/2006/relationships/slide" Target="slides/slide36.xml"/><Relationship Id="rId53" Type="http://schemas.openxmlformats.org/officeDocument/2006/relationships/slide" Target="slides/slide39.xml"/><Relationship Id="rId52" Type="http://schemas.openxmlformats.org/officeDocument/2006/relationships/slide" Target="slides/slide38.xml"/><Relationship Id="rId11" Type="http://schemas.openxmlformats.org/officeDocument/2006/relationships/slideMaster" Target="slideMasters/slideMaster7.xml"/><Relationship Id="rId55" Type="http://schemas.openxmlformats.org/officeDocument/2006/relationships/slide" Target="slides/slide41.xml"/><Relationship Id="rId10" Type="http://schemas.openxmlformats.org/officeDocument/2006/relationships/slideMaster" Target="slideMasters/slideMaster6.xml"/><Relationship Id="rId54" Type="http://schemas.openxmlformats.org/officeDocument/2006/relationships/slide" Target="slides/slide40.xml"/><Relationship Id="rId13" Type="http://schemas.openxmlformats.org/officeDocument/2006/relationships/slideMaster" Target="slideMasters/slideMaster9.xml"/><Relationship Id="rId57" Type="http://schemas.openxmlformats.org/officeDocument/2006/relationships/font" Target="fonts/EncodeSans-regular.fntdata"/><Relationship Id="rId12" Type="http://schemas.openxmlformats.org/officeDocument/2006/relationships/slideMaster" Target="slideMasters/slideMaster8.xml"/><Relationship Id="rId56" Type="http://schemas.openxmlformats.org/officeDocument/2006/relationships/slide" Target="slides/slide42.xml"/><Relationship Id="rId15" Type="http://schemas.openxmlformats.org/officeDocument/2006/relationships/slide" Target="slides/slide1.xml"/><Relationship Id="rId59" Type="http://schemas.openxmlformats.org/officeDocument/2006/relationships/font" Target="fonts/OpenSansSemiBold-regular.fntdata"/><Relationship Id="rId14" Type="http://schemas.openxmlformats.org/officeDocument/2006/relationships/notesMaster" Target="notesMasters/notesMaster1.xml"/><Relationship Id="rId58" Type="http://schemas.openxmlformats.org/officeDocument/2006/relationships/font" Target="fonts/EncodeSans-bold.fntdata"/><Relationship Id="rId17" Type="http://schemas.openxmlformats.org/officeDocument/2006/relationships/slide" Target="slides/slide3.xml"/><Relationship Id="rId16" Type="http://schemas.openxmlformats.org/officeDocument/2006/relationships/slide" Target="slides/slide2.xml"/><Relationship Id="rId19" Type="http://schemas.openxmlformats.org/officeDocument/2006/relationships/slide" Target="slides/slide5.xml"/><Relationship Id="rId1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c46accd6af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c46accd6af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464" name="Google Shape;464;gc46accd6af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c6dc9e261c_0_6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gc6dc9e261c_0_6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c6dc9e261c_0_6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gc6dc9e261c_0_6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c6dc9e261c_0_6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gc6dc9e261c_0_6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c6dc9e261c_0_6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gc6dc9e261c_0_6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c6dc9e261c_0_6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c6dc9e261c_0_6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c6dc9e261c_0_64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gc6dc9e261c_0_6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c6dc9e261c_0_6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gc6dc9e261c_0_6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c6dc9e261c_0_66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c6dc9e261c_0_6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c6dc9e261c_0_66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c6dc9e261c_0_67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gc6dc9e261c_0_67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c6dc9e261c_0_6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c6dc9e261c_0_6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c6cbd12b77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c6cbd12b77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c6dc9e261c_0_6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gc6dc9e261c_0_69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c342d5c8a0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gc342d5c8a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Good morning! </a:t>
            </a:r>
            <a:endParaRPr/>
          </a:p>
        </p:txBody>
      </p:sp>
      <p:sp>
        <p:nvSpPr>
          <p:cNvPr id="636" name="Google Shape;636;gc342d5c8a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c6dc9e261c_0_105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gc6dc9e261c_0_10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And now for the fun part! Today we are recognizing the second group of graduates from the CORE Certificate in Research Administration. CORE launched this certificate in the fall of 2019. Since then over 340 people have enrolled in the certificate program and as of Friday, February 26, this year, 55 of those enrollees have met all requirements to receive the certificate. We recognized the first 28 recipients in October and today we are going to take a moment to recognize the achievements the 27 people who have completed their certificate since October. Not all of them chose to include their names in today’s announcement but you all know who you are! Let’s give a shout out to some of our most recent graduates!</a:t>
            </a:r>
            <a:endParaRPr/>
          </a:p>
        </p:txBody>
      </p:sp>
      <p:sp>
        <p:nvSpPr>
          <p:cNvPr id="652" name="Google Shape;652;gc6dc9e261c_0_10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c6dc9e261c_0_106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c6dc9e261c_0_10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Here’s who they are—let’s give them a hand!</a:t>
            </a:r>
            <a:endParaRPr/>
          </a:p>
        </p:txBody>
      </p:sp>
      <p:sp>
        <p:nvSpPr>
          <p:cNvPr id="665" name="Google Shape;665;gc6dc9e261c_0_10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c6dc9e261c_0_10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gc6dc9e261c_0_10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gc6dc9e261c_0_10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c6dc9e261c_0_108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gc6dc9e261c_0_108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c6dc9e261c_0_10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c6dc9e261c_0_109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c6dc9e261c_0_11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gc6dc9e261c_0_110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c6dc9e261c_0_11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c6dc9e261c_0_11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c6dc9e261c_0_11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gc6dc9e261c_0_11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6cbd12b77_0_1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c6cbd12b77_0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c6dc9e261c_0_113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gc6dc9e261c_0_11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c6dc9e261c_0_114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gc6dc9e261c_0_114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c6dc9e261c_0_115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gc6dc9e261c_0_115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c6dc9e261c_0_11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gc6dc9e261c_0_11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c6dc9e261c_0_116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c6dc9e261c_0_116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c6dc9e261c_0_117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gc6dc9e261c_0_117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gc6dc9e261c_0_11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gc6dc9e261c_0_118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c6dc9e261c_0_119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gc6dc9e261c_0_119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c6dc9e261c_0_12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gc6dc9e261c_0_120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c6dc9e261c_0_12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c6dc9e261c_0_12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c6cbd12b77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c6cbd12b77_0_1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c6dc9e261c_0_12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c6dc9e261c_0_12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c6dc9e261c_0_12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gc6dc9e261c_0_12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c6dc9e261c_0_12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6" name="Google Shape;856;gc6dc9e261c_0_12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And a big thank you to all who support the ongoing professional development of our research administration staff!</a:t>
            </a:r>
            <a:endParaRPr/>
          </a:p>
        </p:txBody>
      </p:sp>
      <p:sp>
        <p:nvSpPr>
          <p:cNvPr id="857" name="Google Shape;857;gc6dc9e261c_0_12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c6cbd12b77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c6cbd12b77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c6cbd12b77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c6cbd12b77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c6cbd12b77_0_1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gc6cbd12b77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c6dc9e261c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gc6dc9e261c_0_285: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c6dc9e261c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c6dc9e261c_0_290:notes"/>
          <p:cNvSpPr/>
          <p:nvPr>
            <p:ph idx="2" type="sldImg"/>
          </p:nvPr>
        </p:nvSpPr>
        <p:spPr>
          <a:xfrm>
            <a:off x="1155424" y="685488"/>
            <a:ext cx="45471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png"/><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 Id="rId3" Type="http://schemas.openxmlformats.org/officeDocument/2006/relationships/image" Target="../media/image12.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6.png"/><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6.png"/><Relationship Id="rId3"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 Id="rId3"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22.png"/><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4.png"/><Relationship Id="rId3"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2.png"/><Relationship Id="rId3"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8.png"/><Relationship Id="rId3" Type="http://schemas.openxmlformats.org/officeDocument/2006/relationships/image" Target="../media/image21.png"/><Relationship Id="rId4"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1.png"/><Relationship Id="rId3"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129" name="Shape 129"/>
        <p:cNvGrpSpPr/>
        <p:nvPr/>
      </p:nvGrpSpPr>
      <p:grpSpPr>
        <a:xfrm>
          <a:off x="0" y="0"/>
          <a:ext cx="0" cy="0"/>
          <a:chOff x="0" y="0"/>
          <a:chExt cx="0" cy="0"/>
        </a:xfrm>
      </p:grpSpPr>
      <p:pic>
        <p:nvPicPr>
          <p:cNvPr descr="UW_W Logo_White.png" id="130" name="Google Shape;130;p26"/>
          <p:cNvPicPr preferRelativeResize="0"/>
          <p:nvPr/>
        </p:nvPicPr>
        <p:blipFill rotWithShape="1">
          <a:blip r:embed="rId2">
            <a:alphaModFix/>
          </a:blip>
          <a:srcRect b="0" l="0" r="0" t="0"/>
          <a:stretch/>
        </p:blipFill>
        <p:spPr>
          <a:xfrm>
            <a:off x="7445815" y="5945855"/>
            <a:ext cx="1371600" cy="923544"/>
          </a:xfrm>
          <a:prstGeom prst="rect">
            <a:avLst/>
          </a:prstGeom>
          <a:noFill/>
          <a:ln>
            <a:noFill/>
          </a:ln>
        </p:spPr>
      </p:pic>
      <p:pic>
        <p:nvPicPr>
          <p:cNvPr id="131" name="Google Shape;131;p26"/>
          <p:cNvPicPr preferRelativeResize="0"/>
          <p:nvPr/>
        </p:nvPicPr>
        <p:blipFill rotWithShape="1">
          <a:blip r:embed="rId3">
            <a:alphaModFix/>
          </a:blip>
          <a:srcRect b="0" l="0" r="0" t="0"/>
          <a:stretch/>
        </p:blipFill>
        <p:spPr>
          <a:xfrm>
            <a:off x="677335" y="6354235"/>
            <a:ext cx="2540002" cy="266700"/>
          </a:xfrm>
          <a:prstGeom prst="rect">
            <a:avLst/>
          </a:prstGeom>
          <a:noFill/>
          <a:ln>
            <a:noFill/>
          </a:ln>
        </p:spPr>
      </p:pic>
      <p:sp>
        <p:nvSpPr>
          <p:cNvPr id="132" name="Google Shape;132;p26"/>
          <p:cNvSpPr txBox="1"/>
          <p:nvPr>
            <p:ph idx="1" type="body"/>
          </p:nvPr>
        </p:nvSpPr>
        <p:spPr>
          <a:xfrm>
            <a:off x="671757" y="1179824"/>
            <a:ext cx="6972300" cy="2641500"/>
          </a:xfrm>
          <a:prstGeom prst="rect">
            <a:avLst/>
          </a:prstGeom>
          <a:noFill/>
          <a:ln>
            <a:noFill/>
          </a:ln>
        </p:spPr>
        <p:txBody>
          <a:bodyPr anchorCtr="0" anchor="b" bIns="60925" lIns="121900" spcFirstLastPara="1" rIns="121900" wrap="square" tIns="60925">
            <a:normAutofit/>
          </a:bodyPr>
          <a:lstStyle>
            <a:lvl1pPr indent="-228600" lvl="0" marL="457200" rtl="0" algn="l">
              <a:lnSpc>
                <a:spcPct val="100000"/>
              </a:lnSpc>
              <a:spcBef>
                <a:spcPts val="1000"/>
              </a:spcBef>
              <a:spcAft>
                <a:spcPts val="0"/>
              </a:spcAft>
              <a:buClr>
                <a:schemeClr val="accent3"/>
              </a:buClr>
              <a:buSzPts val="5000"/>
              <a:buNone/>
              <a:defRPr b="0" i="0" sz="5000">
                <a:solidFill>
                  <a:schemeClr val="accent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lt1"/>
              </a:buClr>
              <a:buSzPts val="2400"/>
              <a:buChar char="•"/>
              <a:defRPr/>
            </a:lvl6pPr>
            <a:lvl7pPr indent="-381000" lvl="6" marL="3200400" rtl="0" algn="l">
              <a:spcBef>
                <a:spcPts val="500"/>
              </a:spcBef>
              <a:spcAft>
                <a:spcPts val="0"/>
              </a:spcAft>
              <a:buClr>
                <a:schemeClr val="lt1"/>
              </a:buClr>
              <a:buSzPts val="2400"/>
              <a:buChar char="•"/>
              <a:defRPr/>
            </a:lvl7pPr>
            <a:lvl8pPr indent="-381000" lvl="7" marL="3657600" rtl="0" algn="l">
              <a:spcBef>
                <a:spcPts val="500"/>
              </a:spcBef>
              <a:spcAft>
                <a:spcPts val="0"/>
              </a:spcAft>
              <a:buClr>
                <a:schemeClr val="lt1"/>
              </a:buClr>
              <a:buSzPts val="2400"/>
              <a:buChar char="•"/>
              <a:defRPr/>
            </a:lvl8pPr>
            <a:lvl9pPr indent="-381000" lvl="8" marL="4114800" rtl="0" algn="l">
              <a:spcBef>
                <a:spcPts val="500"/>
              </a:spcBef>
              <a:spcAft>
                <a:spcPts val="0"/>
              </a:spcAft>
              <a:buClr>
                <a:schemeClr val="lt1"/>
              </a:buClr>
              <a:buSzPts val="2400"/>
              <a:buChar char="•"/>
              <a:defRPr/>
            </a:lvl9pPr>
          </a:lstStyle>
          <a:p/>
        </p:txBody>
      </p:sp>
      <p:pic>
        <p:nvPicPr>
          <p:cNvPr descr="Bar_RtAngle_7502_RGB.png" id="133" name="Google Shape;133;p26"/>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2"/>
        </a:solidFill>
      </p:bgPr>
    </p:bg>
    <p:spTree>
      <p:nvGrpSpPr>
        <p:cNvPr id="138" name="Shape 138"/>
        <p:cNvGrpSpPr/>
        <p:nvPr/>
      </p:nvGrpSpPr>
      <p:grpSpPr>
        <a:xfrm>
          <a:off x="0" y="0"/>
          <a:ext cx="0" cy="0"/>
          <a:chOff x="0" y="0"/>
          <a:chExt cx="0" cy="0"/>
        </a:xfrm>
      </p:grpSpPr>
      <p:sp>
        <p:nvSpPr>
          <p:cNvPr id="139" name="Google Shape;139;p28"/>
          <p:cNvSpPr/>
          <p:nvPr/>
        </p:nvSpPr>
        <p:spPr>
          <a:xfrm>
            <a:off x="139665" y="160271"/>
            <a:ext cx="8862900" cy="59631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40" name="Google Shape;140;p28"/>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41" name="Google Shape;141;p28"/>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chemeClr val="dk1"/>
              </a:buClr>
              <a:buSzPts val="2400"/>
              <a:buNone/>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A picture containing drawing&#10;&#10;Description automatically generated" id="142" name="Google Shape;142;p28"/>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sp>
        <p:nvSpPr>
          <p:cNvPr id="143" name="Google Shape;143;p28"/>
          <p:cNvSpPr txBox="1"/>
          <p:nvPr>
            <p:ph idx="12" type="sldNum"/>
          </p:nvPr>
        </p:nvSpPr>
        <p:spPr>
          <a:xfrm>
            <a:off x="459600" y="6601633"/>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44" name="Shape 144"/>
        <p:cNvGrpSpPr/>
        <p:nvPr/>
      </p:nvGrpSpPr>
      <p:grpSpPr>
        <a:xfrm>
          <a:off x="0" y="0"/>
          <a:ext cx="0" cy="0"/>
          <a:chOff x="0" y="0"/>
          <a:chExt cx="0" cy="0"/>
        </a:xfrm>
      </p:grpSpPr>
      <p:sp>
        <p:nvSpPr>
          <p:cNvPr id="145" name="Google Shape;145;p29"/>
          <p:cNvSpPr/>
          <p:nvPr/>
        </p:nvSpPr>
        <p:spPr>
          <a:xfrm>
            <a:off x="7227419" y="219723"/>
            <a:ext cx="1688592" cy="6409677"/>
          </a:xfrm>
          <a:custGeom>
            <a:rect b="b" l="l" r="r" t="t"/>
            <a:pathLst>
              <a:path extrusionOk="0" h="6409677" w="2438400">
                <a:moveTo>
                  <a:pt x="1544714" y="0"/>
                </a:moveTo>
                <a:lnTo>
                  <a:pt x="2438400" y="8877"/>
                </a:lnTo>
                <a:lnTo>
                  <a:pt x="2438400" y="6409677"/>
                </a:lnTo>
                <a:lnTo>
                  <a:pt x="0" y="6409677"/>
                </a:lnTo>
                <a:lnTo>
                  <a:pt x="1544714" y="0"/>
                </a:lnTo>
                <a:close/>
              </a:path>
            </a:pathLst>
          </a:cu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46" name="Google Shape;146;p29"/>
          <p:cNvSpPr txBox="1"/>
          <p:nvPr>
            <p:ph type="title"/>
          </p:nvPr>
        </p:nvSpPr>
        <p:spPr>
          <a:xfrm>
            <a:off x="722316" y="2226167"/>
            <a:ext cx="5830800" cy="13620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rgbClr val="190037"/>
              </a:buClr>
              <a:buSzPts val="4000"/>
              <a:buFont typeface="Open Sans SemiBold"/>
              <a:buNone/>
              <a:defRPr b="1" sz="4000" cap="none">
                <a:latin typeface="Open Sans SemiBold"/>
                <a:ea typeface="Open Sans SemiBold"/>
                <a:cs typeface="Open Sans SemiBold"/>
                <a:sym typeface="Open Sans SemiBold"/>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47" name="Google Shape;147;p29"/>
          <p:cNvSpPr txBox="1"/>
          <p:nvPr>
            <p:ph idx="1" type="body"/>
          </p:nvPr>
        </p:nvSpPr>
        <p:spPr>
          <a:xfrm>
            <a:off x="722316" y="4660904"/>
            <a:ext cx="5297700" cy="6732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rgbClr val="4C4C51"/>
              </a:buClr>
              <a:buSzPts val="2400"/>
              <a:buNone/>
              <a:defRPr sz="2400">
                <a:solidFill>
                  <a:srgbClr val="4C4C51"/>
                </a:solidFill>
              </a:defRPr>
            </a:lvl1pPr>
            <a:lvl2pPr indent="-228600" lvl="1" marL="914400" rtl="0" algn="l">
              <a:spcBef>
                <a:spcPts val="300"/>
              </a:spcBef>
              <a:spcAft>
                <a:spcPts val="0"/>
              </a:spcAft>
              <a:buClr>
                <a:srgbClr val="898989"/>
              </a:buClr>
              <a:buSzPts val="1400"/>
              <a:buNone/>
              <a:defRPr sz="1400">
                <a:solidFill>
                  <a:srgbClr val="898989"/>
                </a:solidFill>
              </a:defRPr>
            </a:lvl2pPr>
            <a:lvl3pPr indent="-228600" lvl="2" marL="1371600" rtl="0" algn="l">
              <a:spcBef>
                <a:spcPts val="200"/>
              </a:spcBef>
              <a:spcAft>
                <a:spcPts val="0"/>
              </a:spcAft>
              <a:buClr>
                <a:srgbClr val="898989"/>
              </a:buClr>
              <a:buSzPts val="1200"/>
              <a:buNone/>
              <a:defRPr sz="1200">
                <a:solidFill>
                  <a:srgbClr val="898989"/>
                </a:solidFill>
              </a:defRPr>
            </a:lvl3pPr>
            <a:lvl4pPr indent="-228600" lvl="3" marL="1828800" rtl="0" algn="l">
              <a:spcBef>
                <a:spcPts val="200"/>
              </a:spcBef>
              <a:spcAft>
                <a:spcPts val="0"/>
              </a:spcAft>
              <a:buClr>
                <a:srgbClr val="898989"/>
              </a:buClr>
              <a:buSzPts val="1100"/>
              <a:buNone/>
              <a:defRPr sz="1100">
                <a:solidFill>
                  <a:srgbClr val="898989"/>
                </a:solidFill>
              </a:defRPr>
            </a:lvl4pPr>
            <a:lvl5pPr indent="-228600" lvl="4" marL="2286000" rtl="0" algn="l">
              <a:spcBef>
                <a:spcPts val="200"/>
              </a:spcBef>
              <a:spcAft>
                <a:spcPts val="0"/>
              </a:spcAft>
              <a:buClr>
                <a:srgbClr val="898989"/>
              </a:buClr>
              <a:buSzPts val="1100"/>
              <a:buNone/>
              <a:defRPr sz="1100">
                <a:solidFill>
                  <a:srgbClr val="898989"/>
                </a:solidFill>
              </a:defRPr>
            </a:lvl5pPr>
            <a:lvl6pPr indent="-228600" lvl="5" marL="2743200" rtl="0" algn="l">
              <a:spcBef>
                <a:spcPts val="200"/>
              </a:spcBef>
              <a:spcAft>
                <a:spcPts val="0"/>
              </a:spcAft>
              <a:buClr>
                <a:srgbClr val="898989"/>
              </a:buClr>
              <a:buSzPts val="1100"/>
              <a:buNone/>
              <a:defRPr sz="1100">
                <a:solidFill>
                  <a:srgbClr val="898989"/>
                </a:solidFill>
              </a:defRPr>
            </a:lvl6pPr>
            <a:lvl7pPr indent="-228600" lvl="6" marL="3200400" rtl="0" algn="l">
              <a:spcBef>
                <a:spcPts val="200"/>
              </a:spcBef>
              <a:spcAft>
                <a:spcPts val="0"/>
              </a:spcAft>
              <a:buClr>
                <a:srgbClr val="898989"/>
              </a:buClr>
              <a:buSzPts val="1100"/>
              <a:buNone/>
              <a:defRPr sz="1100">
                <a:solidFill>
                  <a:srgbClr val="898989"/>
                </a:solidFill>
              </a:defRPr>
            </a:lvl7pPr>
            <a:lvl8pPr indent="-228600" lvl="7" marL="3657600" rtl="0" algn="l">
              <a:spcBef>
                <a:spcPts val="200"/>
              </a:spcBef>
              <a:spcAft>
                <a:spcPts val="0"/>
              </a:spcAft>
              <a:buClr>
                <a:srgbClr val="898989"/>
              </a:buClr>
              <a:buSzPts val="1100"/>
              <a:buNone/>
              <a:defRPr sz="1100">
                <a:solidFill>
                  <a:srgbClr val="898989"/>
                </a:solidFill>
              </a:defRPr>
            </a:lvl8pPr>
            <a:lvl9pPr indent="-228600" lvl="8" marL="4114800" rtl="0" algn="l">
              <a:spcBef>
                <a:spcPts val="200"/>
              </a:spcBef>
              <a:spcAft>
                <a:spcPts val="0"/>
              </a:spcAft>
              <a:buClr>
                <a:srgbClr val="898989"/>
              </a:buClr>
              <a:buSzPts val="1100"/>
              <a:buNone/>
              <a:defRPr sz="1100">
                <a:solidFill>
                  <a:srgbClr val="898989"/>
                </a:solidFill>
              </a:defRPr>
            </a:lvl9pPr>
          </a:lstStyle>
          <a:p/>
        </p:txBody>
      </p:sp>
      <p:sp>
        <p:nvSpPr>
          <p:cNvPr id="148" name="Google Shape;148;p29"/>
          <p:cNvSpPr txBox="1"/>
          <p:nvPr>
            <p:ph idx="10" type="dt"/>
          </p:nvPr>
        </p:nvSpPr>
        <p:spPr>
          <a:xfrm>
            <a:off x="685800" y="5638802"/>
            <a:ext cx="2743200" cy="244500"/>
          </a:xfrm>
          <a:prstGeom prst="rect">
            <a:avLst/>
          </a:prstGeom>
          <a:noFill/>
          <a:ln>
            <a:noFill/>
          </a:ln>
        </p:spPr>
        <p:txBody>
          <a:bodyPr anchorCtr="0" anchor="t" bIns="60925" lIns="121900" spcFirstLastPara="1" rIns="121900" wrap="square" tIns="60925">
            <a:noAutofit/>
          </a:bodyPr>
          <a:lstStyle>
            <a:lvl1pPr lvl="0" marR="0" rtl="0" algn="l">
              <a:spcBef>
                <a:spcPts val="0"/>
              </a:spcBef>
              <a:spcAft>
                <a:spcPts val="0"/>
              </a:spcAft>
              <a:buSzPts val="1900"/>
              <a:buNone/>
              <a:defRPr b="0" i="0" sz="1100" u="none" cap="none" strike="noStrike">
                <a:solidFill>
                  <a:srgbClr val="4C4C51"/>
                </a:solidFill>
                <a:latin typeface="Open Sans"/>
                <a:ea typeface="Open Sans"/>
                <a:cs typeface="Open Sans"/>
                <a:sym typeface="Open Sans"/>
              </a:defRPr>
            </a:lvl1pPr>
            <a:lvl2pPr lvl="1"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900"/>
              <a:buNone/>
              <a:defRPr b="0" i="0" sz="2400" u="none" cap="none" strike="noStrike">
                <a:solidFill>
                  <a:schemeClr val="dk1"/>
                </a:solidFill>
                <a:latin typeface="Open Sans"/>
                <a:ea typeface="Open Sans"/>
                <a:cs typeface="Open Sans"/>
                <a:sym typeface="Open Sans"/>
              </a:defRPr>
            </a:lvl9pPr>
          </a:lstStyle>
          <a:p/>
        </p:txBody>
      </p:sp>
      <p:pic>
        <p:nvPicPr>
          <p:cNvPr descr="A picture containing tableware, plate, cup, drawing&#10;&#10;Description automatically generated" id="149" name="Google Shape;149;p29"/>
          <p:cNvPicPr preferRelativeResize="0"/>
          <p:nvPr/>
        </p:nvPicPr>
        <p:blipFill rotWithShape="1">
          <a:blip r:embed="rId2">
            <a:alphaModFix/>
          </a:blip>
          <a:srcRect b="0" l="0" r="0" t="0"/>
          <a:stretch/>
        </p:blipFill>
        <p:spPr>
          <a:xfrm>
            <a:off x="8092" y="1"/>
            <a:ext cx="3166706" cy="1155029"/>
          </a:xfrm>
          <a:prstGeom prst="rect">
            <a:avLst/>
          </a:prstGeom>
          <a:noFill/>
          <a:ln>
            <a:noFill/>
          </a:ln>
        </p:spPr>
      </p:pic>
      <p:pic>
        <p:nvPicPr>
          <p:cNvPr descr="Shape, arrow&#10;&#10;Description automatically generated" id="150" name="Google Shape;150;p29"/>
          <p:cNvPicPr preferRelativeResize="0"/>
          <p:nvPr/>
        </p:nvPicPr>
        <p:blipFill rotWithShape="1">
          <a:blip r:embed="rId3">
            <a:alphaModFix/>
          </a:blip>
          <a:srcRect b="0" l="0" r="0" t="0"/>
          <a:stretch/>
        </p:blipFill>
        <p:spPr>
          <a:xfrm>
            <a:off x="7543797" y="5401395"/>
            <a:ext cx="1371603" cy="1231395"/>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2"/>
        </a:solidFill>
      </p:bgPr>
    </p:bg>
    <p:spTree>
      <p:nvGrpSpPr>
        <p:cNvPr id="151" name="Shape 151"/>
        <p:cNvGrpSpPr/>
        <p:nvPr/>
      </p:nvGrpSpPr>
      <p:grpSpPr>
        <a:xfrm>
          <a:off x="0" y="0"/>
          <a:ext cx="0" cy="0"/>
          <a:chOff x="0" y="0"/>
          <a:chExt cx="0" cy="0"/>
        </a:xfrm>
      </p:grpSpPr>
      <p:sp>
        <p:nvSpPr>
          <p:cNvPr id="152" name="Google Shape;152;p30"/>
          <p:cNvSpPr/>
          <p:nvPr/>
        </p:nvSpPr>
        <p:spPr>
          <a:xfrm>
            <a:off x="128725" y="152403"/>
            <a:ext cx="8862900" cy="59724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53" name="Google Shape;153;p30"/>
          <p:cNvSpPr txBox="1"/>
          <p:nvPr>
            <p:ph type="title"/>
          </p:nvPr>
        </p:nvSpPr>
        <p:spPr>
          <a:xfrm>
            <a:off x="457200" y="274637"/>
            <a:ext cx="8229600" cy="8685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54" name="Google Shape;154;p30"/>
          <p:cNvSpPr txBox="1"/>
          <p:nvPr>
            <p:ph idx="1" type="body"/>
          </p:nvPr>
        </p:nvSpPr>
        <p:spPr>
          <a:xfrm>
            <a:off x="457200" y="1981201"/>
            <a:ext cx="8229600" cy="41448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500"/>
              </a:spcBef>
              <a:spcAft>
                <a:spcPts val="0"/>
              </a:spcAft>
              <a:buClr>
                <a:schemeClr val="dk1"/>
              </a:buClr>
              <a:buSzPts val="2400"/>
              <a:buNone/>
              <a:defRPr/>
            </a:lvl1pPr>
            <a:lvl2pPr indent="-228600" lvl="1" marL="914400" rtl="0" algn="l">
              <a:spcBef>
                <a:spcPts val="400"/>
              </a:spcBef>
              <a:spcAft>
                <a:spcPts val="0"/>
              </a:spcAft>
              <a:buClr>
                <a:schemeClr val="dk1"/>
              </a:buClr>
              <a:buSzPts val="2100"/>
              <a:buNone/>
              <a:defRPr/>
            </a:lvl2pPr>
            <a:lvl3pPr indent="-228600" lvl="2" marL="1371600" rtl="0" algn="l">
              <a:spcBef>
                <a:spcPts val="400"/>
              </a:spcBef>
              <a:spcAft>
                <a:spcPts val="0"/>
              </a:spcAft>
              <a:buClr>
                <a:schemeClr val="dk1"/>
              </a:buClr>
              <a:buSzPts val="1800"/>
              <a:buNone/>
              <a:defRPr/>
            </a:lvl3pPr>
            <a:lvl4pPr indent="-228600" lvl="3" marL="1828800" rtl="0" algn="l">
              <a:spcBef>
                <a:spcPts val="300"/>
              </a:spcBef>
              <a:spcAft>
                <a:spcPts val="0"/>
              </a:spcAft>
              <a:buClr>
                <a:schemeClr val="dk1"/>
              </a:buClr>
              <a:buSzPts val="1500"/>
              <a:buNone/>
              <a:defRPr/>
            </a:lvl4pPr>
            <a:lvl5pPr indent="-228600" lvl="4" marL="2286000" rtl="0" algn="l">
              <a:spcBef>
                <a:spcPts val="300"/>
              </a:spcBef>
              <a:spcAft>
                <a:spcPts val="0"/>
              </a:spcAft>
              <a:buClr>
                <a:schemeClr val="dk1"/>
              </a:buClr>
              <a:buSzPts val="1500"/>
              <a:buNone/>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155" name="Google Shape;155;p30"/>
          <p:cNvSpPr txBox="1"/>
          <p:nvPr>
            <p:ph idx="12" type="sldNum"/>
          </p:nvPr>
        </p:nvSpPr>
        <p:spPr>
          <a:xfrm>
            <a:off x="532123" y="6602995"/>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
        <p:nvSpPr>
          <p:cNvPr id="156" name="Google Shape;156;p30"/>
          <p:cNvSpPr txBox="1"/>
          <p:nvPr>
            <p:ph idx="2" type="body"/>
          </p:nvPr>
        </p:nvSpPr>
        <p:spPr>
          <a:xfrm>
            <a:off x="457200" y="1143000"/>
            <a:ext cx="8229600" cy="533100"/>
          </a:xfrm>
          <a:prstGeom prst="rect">
            <a:avLst/>
          </a:prstGeom>
          <a:noFill/>
          <a:ln>
            <a:noFill/>
          </a:ln>
        </p:spPr>
        <p:txBody>
          <a:bodyPr anchorCtr="0" anchor="t" bIns="60925" lIns="121900" spcFirstLastPara="1" rIns="121900" wrap="square" tIns="60925">
            <a:noAutofit/>
          </a:bodyPr>
          <a:lstStyle>
            <a:lvl1pPr indent="-228600" lvl="0" marL="457200" rtl="0" algn="ctr">
              <a:spcBef>
                <a:spcPts val="500"/>
              </a:spcBef>
              <a:spcAft>
                <a:spcPts val="0"/>
              </a:spcAft>
              <a:buClr>
                <a:schemeClr val="dk1"/>
              </a:buClr>
              <a:buSzPts val="2400"/>
              <a:buNone/>
              <a:defRPr sz="2400"/>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Icon&#10;&#10;Description automatically generated" id="157" name="Google Shape;157;p30"/>
          <p:cNvPicPr preferRelativeResize="0"/>
          <p:nvPr/>
        </p:nvPicPr>
        <p:blipFill rotWithShape="1">
          <a:blip r:embed="rId2">
            <a:alphaModFix/>
          </a:blip>
          <a:srcRect b="0" l="0" r="0" t="0"/>
          <a:stretch/>
        </p:blipFill>
        <p:spPr>
          <a:xfrm>
            <a:off x="2584" y="6144751"/>
            <a:ext cx="542088" cy="722784"/>
          </a:xfrm>
          <a:prstGeom prst="rect">
            <a:avLst/>
          </a:prstGeom>
          <a:noFill/>
          <a:ln>
            <a:noFill/>
          </a:ln>
        </p:spPr>
      </p:pic>
      <p:pic>
        <p:nvPicPr>
          <p:cNvPr descr="A picture containing drawing&#10;&#10;Description automatically generated" id="158" name="Google Shape;158;p30"/>
          <p:cNvPicPr preferRelativeResize="0"/>
          <p:nvPr/>
        </p:nvPicPr>
        <p:blipFill rotWithShape="1">
          <a:blip r:embed="rId3">
            <a:alphaModFix/>
          </a:blip>
          <a:srcRect b="0" l="0" r="0" t="0"/>
          <a:stretch/>
        </p:blipFill>
        <p:spPr>
          <a:xfrm>
            <a:off x="8597595" y="6363967"/>
            <a:ext cx="548640" cy="49418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spTree>
      <p:nvGrpSpPr>
        <p:cNvPr id="159" name="Shape 159"/>
        <p:cNvGrpSpPr/>
        <p:nvPr/>
      </p:nvGrpSpPr>
      <p:grpSpPr>
        <a:xfrm>
          <a:off x="0" y="0"/>
          <a:ext cx="0" cy="0"/>
          <a:chOff x="0" y="0"/>
          <a:chExt cx="0" cy="0"/>
        </a:xfrm>
      </p:grpSpPr>
      <p:sp>
        <p:nvSpPr>
          <p:cNvPr id="160" name="Google Shape;160;p31"/>
          <p:cNvSpPr/>
          <p:nvPr/>
        </p:nvSpPr>
        <p:spPr>
          <a:xfrm>
            <a:off x="128725" y="152403"/>
            <a:ext cx="8862900" cy="59736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61" name="Google Shape;161;p31"/>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solidFill>
                  <a:srgbClr val="190037"/>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62" name="Google Shape;162;p31"/>
          <p:cNvSpPr txBox="1"/>
          <p:nvPr>
            <p:ph idx="1" type="body"/>
          </p:nvPr>
        </p:nvSpPr>
        <p:spPr>
          <a:xfrm>
            <a:off x="457200" y="1535113"/>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63" name="Google Shape;163;p31"/>
          <p:cNvSpPr txBox="1"/>
          <p:nvPr>
            <p:ph idx="2" type="body"/>
          </p:nvPr>
        </p:nvSpPr>
        <p:spPr>
          <a:xfrm>
            <a:off x="457200" y="2174875"/>
            <a:ext cx="82296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descr="A picture containing drawing&#10;&#10;Description automatically generated" id="164" name="Google Shape;164;p31"/>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pic>
        <p:nvPicPr>
          <p:cNvPr descr="Icon&#10;&#10;Description automatically generated" id="165" name="Google Shape;165;p31"/>
          <p:cNvPicPr preferRelativeResize="0"/>
          <p:nvPr/>
        </p:nvPicPr>
        <p:blipFill rotWithShape="1">
          <a:blip r:embed="rId3">
            <a:alphaModFix/>
          </a:blip>
          <a:srcRect b="0" l="0" r="0" t="0"/>
          <a:stretch/>
        </p:blipFill>
        <p:spPr>
          <a:xfrm>
            <a:off x="2584" y="6144751"/>
            <a:ext cx="542088" cy="722784"/>
          </a:xfrm>
          <a:prstGeom prst="rect">
            <a:avLst/>
          </a:prstGeom>
          <a:noFill/>
          <a:ln>
            <a:noFill/>
          </a:ln>
        </p:spPr>
      </p:pic>
      <p:sp>
        <p:nvSpPr>
          <p:cNvPr id="166" name="Google Shape;166;p31"/>
          <p:cNvSpPr txBox="1"/>
          <p:nvPr>
            <p:ph idx="12" type="sldNum"/>
          </p:nvPr>
        </p:nvSpPr>
        <p:spPr>
          <a:xfrm>
            <a:off x="552293" y="6603795"/>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167" name="Shape 167"/>
        <p:cNvGrpSpPr/>
        <p:nvPr/>
      </p:nvGrpSpPr>
      <p:grpSpPr>
        <a:xfrm>
          <a:off x="0" y="0"/>
          <a:ext cx="0" cy="0"/>
          <a:chOff x="0" y="0"/>
          <a:chExt cx="0" cy="0"/>
        </a:xfrm>
      </p:grpSpPr>
      <p:sp>
        <p:nvSpPr>
          <p:cNvPr id="168" name="Google Shape;168;p32"/>
          <p:cNvSpPr txBox="1"/>
          <p:nvPr>
            <p:ph type="title"/>
          </p:nvPr>
        </p:nvSpPr>
        <p:spPr>
          <a:xfrm>
            <a:off x="457200" y="1447800"/>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69" name="Google Shape;169;p32"/>
          <p:cNvSpPr txBox="1"/>
          <p:nvPr>
            <p:ph idx="12" type="sldNum"/>
          </p:nvPr>
        </p:nvSpPr>
        <p:spPr>
          <a:xfrm>
            <a:off x="544977" y="6603795"/>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70" name="Google Shape;170;p32"/>
          <p:cNvSpPr txBox="1"/>
          <p:nvPr>
            <p:ph idx="1" type="body"/>
          </p:nvPr>
        </p:nvSpPr>
        <p:spPr>
          <a:xfrm>
            <a:off x="838200" y="2819400"/>
            <a:ext cx="7543500" cy="27432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descr="A picture containing drawing&#10;&#10;Description automatically generated" id="171" name="Google Shape;171;p32"/>
          <p:cNvPicPr preferRelativeResize="0"/>
          <p:nvPr/>
        </p:nvPicPr>
        <p:blipFill rotWithShape="1">
          <a:blip r:embed="rId2">
            <a:alphaModFix/>
          </a:blip>
          <a:srcRect b="0" l="0" r="0" t="0"/>
          <a:stretch/>
        </p:blipFill>
        <p:spPr>
          <a:xfrm>
            <a:off x="8597595" y="6363967"/>
            <a:ext cx="548640" cy="494180"/>
          </a:xfrm>
          <a:prstGeom prst="rect">
            <a:avLst/>
          </a:prstGeom>
          <a:noFill/>
          <a:ln>
            <a:noFill/>
          </a:ln>
        </p:spPr>
      </p:pic>
      <p:pic>
        <p:nvPicPr>
          <p:cNvPr descr="Icon&#10;&#10;Description automatically generated" id="172" name="Google Shape;172;p32"/>
          <p:cNvPicPr preferRelativeResize="0"/>
          <p:nvPr/>
        </p:nvPicPr>
        <p:blipFill rotWithShape="1">
          <a:blip r:embed="rId3">
            <a:alphaModFix/>
          </a:blip>
          <a:srcRect b="0" l="0" r="0" t="0"/>
          <a:stretch/>
        </p:blipFill>
        <p:spPr>
          <a:xfrm>
            <a:off x="2584" y="6144751"/>
            <a:ext cx="542088" cy="722784"/>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C4C4C4"/>
        </a:solidFill>
      </p:bgPr>
    </p:bg>
    <p:spTree>
      <p:nvGrpSpPr>
        <p:cNvPr id="173" name="Shape 173"/>
        <p:cNvGrpSpPr/>
        <p:nvPr/>
      </p:nvGrpSpPr>
      <p:grpSpPr>
        <a:xfrm>
          <a:off x="0" y="0"/>
          <a:ext cx="0" cy="0"/>
          <a:chOff x="0" y="0"/>
          <a:chExt cx="0" cy="0"/>
        </a:xfrm>
      </p:grpSpPr>
      <p:sp>
        <p:nvSpPr>
          <p:cNvPr id="174" name="Google Shape;174;p33"/>
          <p:cNvSpPr/>
          <p:nvPr/>
        </p:nvSpPr>
        <p:spPr>
          <a:xfrm>
            <a:off x="0" y="2438400"/>
            <a:ext cx="8378381" cy="1525524"/>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75" name="Google Shape;175;p33"/>
          <p:cNvSpPr txBox="1"/>
          <p:nvPr>
            <p:ph idx="1" type="subTitle"/>
          </p:nvPr>
        </p:nvSpPr>
        <p:spPr>
          <a:xfrm>
            <a:off x="228600" y="4265676"/>
            <a:ext cx="7391100" cy="686100"/>
          </a:xfrm>
          <a:prstGeom prst="rect">
            <a:avLst/>
          </a:prstGeom>
          <a:noFill/>
          <a:ln>
            <a:noFill/>
          </a:ln>
        </p:spPr>
        <p:txBody>
          <a:bodyPr anchorCtr="0" anchor="t" bIns="60925" lIns="121900" spcFirstLastPara="1" rIns="121900" wrap="square" tIns="60925">
            <a:normAutofit/>
          </a:bodyPr>
          <a:lstStyle>
            <a:lvl1pPr lvl="0" rtl="0" algn="l">
              <a:spcBef>
                <a:spcPts val="400"/>
              </a:spcBef>
              <a:spcAft>
                <a:spcPts val="0"/>
              </a:spcAft>
              <a:buClr>
                <a:srgbClr val="2A2A2D"/>
              </a:buClr>
              <a:buSzPts val="2100"/>
              <a:buNone/>
              <a:defRPr sz="2100">
                <a:solidFill>
                  <a:srgbClr val="2A2A2D"/>
                </a:solidFill>
              </a:defRPr>
            </a:lvl1pPr>
            <a:lvl2pPr lvl="1" rtl="0" algn="ctr">
              <a:spcBef>
                <a:spcPts val="400"/>
              </a:spcBef>
              <a:spcAft>
                <a:spcPts val="0"/>
              </a:spcAft>
              <a:buClr>
                <a:srgbClr val="898989"/>
              </a:buClr>
              <a:buSzPts val="2100"/>
              <a:buNone/>
              <a:defRPr>
                <a:solidFill>
                  <a:srgbClr val="898989"/>
                </a:solidFill>
              </a:defRPr>
            </a:lvl2pPr>
            <a:lvl3pPr lvl="2" rtl="0" algn="ctr">
              <a:spcBef>
                <a:spcPts val="400"/>
              </a:spcBef>
              <a:spcAft>
                <a:spcPts val="0"/>
              </a:spcAft>
              <a:buClr>
                <a:srgbClr val="898989"/>
              </a:buClr>
              <a:buSzPts val="1800"/>
              <a:buNone/>
              <a:defRPr>
                <a:solidFill>
                  <a:srgbClr val="898989"/>
                </a:solidFill>
              </a:defRPr>
            </a:lvl3pPr>
            <a:lvl4pPr lvl="3" rtl="0" algn="ctr">
              <a:spcBef>
                <a:spcPts val="300"/>
              </a:spcBef>
              <a:spcAft>
                <a:spcPts val="0"/>
              </a:spcAft>
              <a:buClr>
                <a:srgbClr val="898989"/>
              </a:buClr>
              <a:buSzPts val="1500"/>
              <a:buNone/>
              <a:defRPr>
                <a:solidFill>
                  <a:srgbClr val="898989"/>
                </a:solidFill>
              </a:defRPr>
            </a:lvl4pPr>
            <a:lvl5pPr lvl="4" rtl="0" algn="ctr">
              <a:spcBef>
                <a:spcPts val="300"/>
              </a:spcBef>
              <a:spcAft>
                <a:spcPts val="0"/>
              </a:spcAft>
              <a:buClr>
                <a:srgbClr val="898989"/>
              </a:buClr>
              <a:buSzPts val="1500"/>
              <a:buNone/>
              <a:defRPr>
                <a:solidFill>
                  <a:srgbClr val="898989"/>
                </a:solidFill>
              </a:defRPr>
            </a:lvl5pPr>
            <a:lvl6pPr lvl="5" rtl="0" algn="ctr">
              <a:spcBef>
                <a:spcPts val="300"/>
              </a:spcBef>
              <a:spcAft>
                <a:spcPts val="0"/>
              </a:spcAft>
              <a:buClr>
                <a:srgbClr val="898989"/>
              </a:buClr>
              <a:buSzPts val="1500"/>
              <a:buNone/>
              <a:defRPr>
                <a:solidFill>
                  <a:srgbClr val="898989"/>
                </a:solidFill>
              </a:defRPr>
            </a:lvl6pPr>
            <a:lvl7pPr lvl="6" rtl="0" algn="ctr">
              <a:spcBef>
                <a:spcPts val="300"/>
              </a:spcBef>
              <a:spcAft>
                <a:spcPts val="0"/>
              </a:spcAft>
              <a:buClr>
                <a:srgbClr val="898989"/>
              </a:buClr>
              <a:buSzPts val="1500"/>
              <a:buNone/>
              <a:defRPr>
                <a:solidFill>
                  <a:srgbClr val="898989"/>
                </a:solidFill>
              </a:defRPr>
            </a:lvl7pPr>
            <a:lvl8pPr lvl="7" rtl="0" algn="ctr">
              <a:spcBef>
                <a:spcPts val="300"/>
              </a:spcBef>
              <a:spcAft>
                <a:spcPts val="0"/>
              </a:spcAft>
              <a:buClr>
                <a:srgbClr val="898989"/>
              </a:buClr>
              <a:buSzPts val="1500"/>
              <a:buNone/>
              <a:defRPr>
                <a:solidFill>
                  <a:srgbClr val="898989"/>
                </a:solidFill>
              </a:defRPr>
            </a:lvl8pPr>
            <a:lvl9pPr lvl="8" rtl="0" algn="ctr">
              <a:spcBef>
                <a:spcPts val="300"/>
              </a:spcBef>
              <a:spcAft>
                <a:spcPts val="0"/>
              </a:spcAft>
              <a:buClr>
                <a:srgbClr val="898989"/>
              </a:buClr>
              <a:buSzPts val="1500"/>
              <a:buNone/>
              <a:defRPr>
                <a:solidFill>
                  <a:srgbClr val="898989"/>
                </a:solidFill>
              </a:defRPr>
            </a:lvl9pPr>
          </a:lstStyle>
          <a:p/>
        </p:txBody>
      </p:sp>
      <p:sp>
        <p:nvSpPr>
          <p:cNvPr id="176" name="Google Shape;176;p33"/>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77" name="Google Shape;177;p33"/>
          <p:cNvSpPr txBox="1"/>
          <p:nvPr>
            <p:ph type="title"/>
          </p:nvPr>
        </p:nvSpPr>
        <p:spPr>
          <a:xfrm>
            <a:off x="228600" y="2438400"/>
            <a:ext cx="7391100" cy="15240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chemeClr val="lt2"/>
              </a:buClr>
              <a:buSzPts val="4100"/>
              <a:buFont typeface="Open Sans SemiBold"/>
              <a:buNone/>
              <a:defRPr b="1" sz="4100" cap="none">
                <a:solidFill>
                  <a:schemeClr val="lt2"/>
                </a:solidFill>
                <a:latin typeface="Open Sans SemiBold"/>
                <a:ea typeface="Open Sans SemiBold"/>
                <a:cs typeface="Open Sans SemiBold"/>
                <a:sym typeface="Open Sans SemiBold"/>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178" name="Shape 178"/>
        <p:cNvGrpSpPr/>
        <p:nvPr/>
      </p:nvGrpSpPr>
      <p:grpSpPr>
        <a:xfrm>
          <a:off x="0" y="0"/>
          <a:ext cx="0" cy="0"/>
          <a:chOff x="0" y="0"/>
          <a:chExt cx="0" cy="0"/>
        </a:xfrm>
      </p:grpSpPr>
      <p:sp>
        <p:nvSpPr>
          <p:cNvPr id="179" name="Google Shape;179;p34"/>
          <p:cNvSpPr/>
          <p:nvPr/>
        </p:nvSpPr>
        <p:spPr>
          <a:xfrm>
            <a:off x="128725" y="152403"/>
            <a:ext cx="8862900" cy="60504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80" name="Google Shape;180;p34"/>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81" name="Google Shape;181;p34"/>
          <p:cNvSpPr txBox="1"/>
          <p:nvPr>
            <p:ph idx="1" type="body"/>
          </p:nvPr>
        </p:nvSpPr>
        <p:spPr>
          <a:xfrm>
            <a:off x="457200" y="1600201"/>
            <a:ext cx="4038300" cy="45261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82" name="Google Shape;182;p34"/>
          <p:cNvSpPr txBox="1"/>
          <p:nvPr>
            <p:ph idx="2" type="body"/>
          </p:nvPr>
        </p:nvSpPr>
        <p:spPr>
          <a:xfrm>
            <a:off x="4648200" y="1600201"/>
            <a:ext cx="4038300" cy="45261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83" name="Google Shape;183;p34"/>
          <p:cNvSpPr txBox="1"/>
          <p:nvPr>
            <p:ph idx="12" type="sldNum"/>
          </p:nvPr>
        </p:nvSpPr>
        <p:spPr>
          <a:xfrm>
            <a:off x="581249" y="650614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pic>
        <p:nvPicPr>
          <p:cNvPr descr="Icon&#10;&#10;Description automatically generated" id="184" name="Google Shape;184;p34"/>
          <p:cNvPicPr preferRelativeResize="0"/>
          <p:nvPr/>
        </p:nvPicPr>
        <p:blipFill rotWithShape="1">
          <a:blip r:embed="rId2">
            <a:alphaModFix/>
          </a:blip>
          <a:srcRect b="0" l="0" r="0" t="0"/>
          <a:stretch/>
        </p:blipFill>
        <p:spPr>
          <a:xfrm>
            <a:off x="2584" y="6125398"/>
            <a:ext cx="542088" cy="722784"/>
          </a:xfrm>
          <a:prstGeom prst="rect">
            <a:avLst/>
          </a:prstGeom>
          <a:noFill/>
          <a:ln>
            <a:noFill/>
          </a:ln>
        </p:spPr>
      </p:pic>
      <p:pic>
        <p:nvPicPr>
          <p:cNvPr descr="A picture containing drawing&#10;&#10;Description automatically generated" id="185" name="Google Shape;185;p34"/>
          <p:cNvPicPr preferRelativeResize="0"/>
          <p:nvPr/>
        </p:nvPicPr>
        <p:blipFill rotWithShape="1">
          <a:blip r:embed="rId3">
            <a:alphaModFix/>
          </a:blip>
          <a:srcRect b="0" l="0" r="0" t="0"/>
          <a:stretch/>
        </p:blipFill>
        <p:spPr>
          <a:xfrm>
            <a:off x="8597595" y="6363967"/>
            <a:ext cx="548640" cy="49418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186" name="Shape 186"/>
        <p:cNvGrpSpPr/>
        <p:nvPr/>
      </p:nvGrpSpPr>
      <p:grpSpPr>
        <a:xfrm>
          <a:off x="0" y="0"/>
          <a:ext cx="0" cy="0"/>
          <a:chOff x="0" y="0"/>
          <a:chExt cx="0" cy="0"/>
        </a:xfrm>
      </p:grpSpPr>
      <p:sp>
        <p:nvSpPr>
          <p:cNvPr id="187" name="Google Shape;187;p35"/>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88" name="Google Shape;188;p3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89" name="Google Shape;189;p35"/>
          <p:cNvSpPr txBox="1"/>
          <p:nvPr>
            <p:ph idx="1" type="body"/>
          </p:nvPr>
        </p:nvSpPr>
        <p:spPr>
          <a:xfrm>
            <a:off x="457200" y="1600201"/>
            <a:ext cx="8229600" cy="21336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sp>
        <p:nvSpPr>
          <p:cNvPr id="190" name="Google Shape;190;p35"/>
          <p:cNvSpPr txBox="1"/>
          <p:nvPr>
            <p:ph idx="2" type="body"/>
          </p:nvPr>
        </p:nvSpPr>
        <p:spPr>
          <a:xfrm>
            <a:off x="457200" y="3733801"/>
            <a:ext cx="8229600" cy="2392500"/>
          </a:xfrm>
          <a:prstGeom prst="rect">
            <a:avLst/>
          </a:prstGeom>
          <a:noFill/>
          <a:ln>
            <a:noFill/>
          </a:ln>
        </p:spPr>
        <p:txBody>
          <a:bodyPr anchorCtr="0" anchor="t" bIns="60925" lIns="121900" spcFirstLastPara="1" rIns="121900" wrap="square" tIns="60925">
            <a:normAutofit/>
          </a:bodyPr>
          <a:lstStyle>
            <a:lvl1pPr indent="-361950" lvl="0" marL="457200" rtl="0" algn="l">
              <a:spcBef>
                <a:spcPts val="400"/>
              </a:spcBef>
              <a:spcAft>
                <a:spcPts val="0"/>
              </a:spcAft>
              <a:buClr>
                <a:schemeClr val="dk1"/>
              </a:buClr>
              <a:buSzPts val="2100"/>
              <a:buChar char="•"/>
              <a:defRPr sz="2100"/>
            </a:lvl1pPr>
            <a:lvl2pPr indent="-342900" lvl="1" marL="914400" rtl="0" algn="l">
              <a:spcBef>
                <a:spcPts val="400"/>
              </a:spcBef>
              <a:spcAft>
                <a:spcPts val="0"/>
              </a:spcAft>
              <a:buClr>
                <a:schemeClr val="dk1"/>
              </a:buClr>
              <a:buSzPts val="1800"/>
              <a:buChar char="–"/>
              <a:defRPr sz="1800"/>
            </a:lvl2pPr>
            <a:lvl3pPr indent="-323850" lvl="2" marL="1371600" rtl="0" algn="l">
              <a:spcBef>
                <a:spcPts val="300"/>
              </a:spcBef>
              <a:spcAft>
                <a:spcPts val="0"/>
              </a:spcAft>
              <a:buClr>
                <a:schemeClr val="dk1"/>
              </a:buClr>
              <a:buSzPts val="1500"/>
              <a:buChar char="•"/>
              <a:defRPr sz="1500"/>
            </a:lvl3pPr>
            <a:lvl4pPr indent="-317500" lvl="3" marL="1828800" rtl="0" algn="l">
              <a:spcBef>
                <a:spcPts val="300"/>
              </a:spcBef>
              <a:spcAft>
                <a:spcPts val="0"/>
              </a:spcAft>
              <a:buClr>
                <a:schemeClr val="dk1"/>
              </a:buClr>
              <a:buSzPts val="1400"/>
              <a:buChar char="–"/>
              <a:defRPr sz="1400"/>
            </a:lvl4pPr>
            <a:lvl5pPr indent="-317500" lvl="4" marL="2286000" rtl="0" algn="l">
              <a:spcBef>
                <a:spcPts val="300"/>
              </a:spcBef>
              <a:spcAft>
                <a:spcPts val="0"/>
              </a:spcAft>
              <a:buClr>
                <a:schemeClr val="dk1"/>
              </a:buClr>
              <a:buSzPts val="1400"/>
              <a:buChar char="»"/>
              <a:defRPr sz="1400"/>
            </a:lvl5pPr>
            <a:lvl6pPr indent="-317500" lvl="5" marL="2743200" rtl="0" algn="l">
              <a:spcBef>
                <a:spcPts val="300"/>
              </a:spcBef>
              <a:spcAft>
                <a:spcPts val="0"/>
              </a:spcAft>
              <a:buClr>
                <a:schemeClr val="dk1"/>
              </a:buClr>
              <a:buSzPts val="1400"/>
              <a:buChar char="•"/>
              <a:defRPr sz="1400"/>
            </a:lvl6pPr>
            <a:lvl7pPr indent="-317500" lvl="6" marL="3200400" rtl="0" algn="l">
              <a:spcBef>
                <a:spcPts val="300"/>
              </a:spcBef>
              <a:spcAft>
                <a:spcPts val="0"/>
              </a:spcAft>
              <a:buClr>
                <a:schemeClr val="dk1"/>
              </a:buClr>
              <a:buSzPts val="1400"/>
              <a:buChar char="•"/>
              <a:defRPr sz="1400"/>
            </a:lvl7pPr>
            <a:lvl8pPr indent="-317500" lvl="7" marL="3657600" rtl="0" algn="l">
              <a:spcBef>
                <a:spcPts val="300"/>
              </a:spcBef>
              <a:spcAft>
                <a:spcPts val="0"/>
              </a:spcAft>
              <a:buClr>
                <a:schemeClr val="dk1"/>
              </a:buClr>
              <a:buSzPts val="1400"/>
              <a:buChar char="•"/>
              <a:defRPr sz="1400"/>
            </a:lvl8pPr>
            <a:lvl9pPr indent="-317500" lvl="8" marL="4114800" rtl="0" algn="l">
              <a:spcBef>
                <a:spcPts val="300"/>
              </a:spcBef>
              <a:spcAft>
                <a:spcPts val="0"/>
              </a:spcAft>
              <a:buClr>
                <a:schemeClr val="dk1"/>
              </a:buClr>
              <a:buSzPts val="1400"/>
              <a:buChar char="•"/>
              <a:defRPr sz="1400"/>
            </a:lvl9pPr>
          </a:lstStyle>
          <a:p/>
        </p:txBody>
      </p:sp>
      <p:pic>
        <p:nvPicPr>
          <p:cNvPr id="191" name="Google Shape;191;p35"/>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192" name="Google Shape;192;p35"/>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193" name="Google Shape;193;p35"/>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194" name="Google Shape;194;p35"/>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195" name="Shape 195"/>
        <p:cNvGrpSpPr/>
        <p:nvPr/>
      </p:nvGrpSpPr>
      <p:grpSpPr>
        <a:xfrm>
          <a:off x="0" y="0"/>
          <a:ext cx="0" cy="0"/>
          <a:chOff x="0" y="0"/>
          <a:chExt cx="0" cy="0"/>
        </a:xfrm>
      </p:grpSpPr>
      <p:sp>
        <p:nvSpPr>
          <p:cNvPr id="196" name="Google Shape;196;p36"/>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197" name="Google Shape;197;p36"/>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198" name="Google Shape;198;p36"/>
          <p:cNvSpPr txBox="1"/>
          <p:nvPr>
            <p:ph idx="1" type="body"/>
          </p:nvPr>
        </p:nvSpPr>
        <p:spPr>
          <a:xfrm>
            <a:off x="457201" y="1535113"/>
            <a:ext cx="40401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199" name="Google Shape;199;p36"/>
          <p:cNvSpPr txBox="1"/>
          <p:nvPr>
            <p:ph idx="2" type="body"/>
          </p:nvPr>
        </p:nvSpPr>
        <p:spPr>
          <a:xfrm>
            <a:off x="457201" y="2174875"/>
            <a:ext cx="40401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200" name="Google Shape;200;p36"/>
          <p:cNvSpPr txBox="1"/>
          <p:nvPr>
            <p:ph idx="3" type="body"/>
          </p:nvPr>
        </p:nvSpPr>
        <p:spPr>
          <a:xfrm>
            <a:off x="4645028" y="1535113"/>
            <a:ext cx="4041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01" name="Google Shape;201;p36"/>
          <p:cNvSpPr txBox="1"/>
          <p:nvPr>
            <p:ph idx="4" type="body"/>
          </p:nvPr>
        </p:nvSpPr>
        <p:spPr>
          <a:xfrm>
            <a:off x="4645028" y="2174875"/>
            <a:ext cx="4041600" cy="3951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id="202" name="Google Shape;202;p36"/>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03" name="Google Shape;203;p36"/>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04" name="Google Shape;204;p36"/>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05" name="Google Shape;205;p36"/>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206" name="Shape 206"/>
        <p:cNvGrpSpPr/>
        <p:nvPr/>
      </p:nvGrpSpPr>
      <p:grpSpPr>
        <a:xfrm>
          <a:off x="0" y="0"/>
          <a:ext cx="0" cy="0"/>
          <a:chOff x="0" y="0"/>
          <a:chExt cx="0" cy="0"/>
        </a:xfrm>
      </p:grpSpPr>
      <p:sp>
        <p:nvSpPr>
          <p:cNvPr id="207" name="Google Shape;207;p37"/>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08" name="Google Shape;208;p37"/>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3600"/>
              <a:buFont typeface="Open Sans"/>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09" name="Google Shape;209;p37"/>
          <p:cNvSpPr txBox="1"/>
          <p:nvPr>
            <p:ph idx="1" type="body"/>
          </p:nvPr>
        </p:nvSpPr>
        <p:spPr>
          <a:xfrm>
            <a:off x="457200" y="1535113"/>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10" name="Google Shape;210;p37"/>
          <p:cNvSpPr txBox="1"/>
          <p:nvPr>
            <p:ph idx="2" type="body"/>
          </p:nvPr>
        </p:nvSpPr>
        <p:spPr>
          <a:xfrm>
            <a:off x="457200" y="2209789"/>
            <a:ext cx="8229600" cy="16005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sp>
        <p:nvSpPr>
          <p:cNvPr id="211" name="Google Shape;211;p37"/>
          <p:cNvSpPr txBox="1"/>
          <p:nvPr>
            <p:ph idx="3" type="body"/>
          </p:nvPr>
        </p:nvSpPr>
        <p:spPr>
          <a:xfrm>
            <a:off x="457200" y="3968769"/>
            <a:ext cx="8229600" cy="639600"/>
          </a:xfrm>
          <a:prstGeom prst="rect">
            <a:avLst/>
          </a:prstGeom>
          <a:noFill/>
          <a:ln>
            <a:noFill/>
          </a:ln>
        </p:spPr>
        <p:txBody>
          <a:bodyPr anchorCtr="0" anchor="b" bIns="60925" lIns="121900" spcFirstLastPara="1" rIns="121900" wrap="square" tIns="60925">
            <a:normAutofit/>
          </a:bodyPr>
          <a:lstStyle>
            <a:lvl1pPr indent="-228600" lvl="0" marL="457200" rtl="0" algn="l">
              <a:spcBef>
                <a:spcPts val="400"/>
              </a:spcBef>
              <a:spcAft>
                <a:spcPts val="0"/>
              </a:spcAft>
              <a:buClr>
                <a:schemeClr val="dk1"/>
              </a:buClr>
              <a:buSzPts val="1800"/>
              <a:buNone/>
              <a:defRPr b="1" sz="1800"/>
            </a:lvl1pPr>
            <a:lvl2pPr indent="-228600" lvl="1" marL="914400" rtl="0" algn="l">
              <a:spcBef>
                <a:spcPts val="300"/>
              </a:spcBef>
              <a:spcAft>
                <a:spcPts val="0"/>
              </a:spcAft>
              <a:buClr>
                <a:schemeClr val="dk1"/>
              </a:buClr>
              <a:buSzPts val="1500"/>
              <a:buNone/>
              <a:defRPr b="1" sz="1500"/>
            </a:lvl2pPr>
            <a:lvl3pPr indent="-228600" lvl="2" marL="1371600" rtl="0" algn="l">
              <a:spcBef>
                <a:spcPts val="300"/>
              </a:spcBef>
              <a:spcAft>
                <a:spcPts val="0"/>
              </a:spcAft>
              <a:buClr>
                <a:schemeClr val="dk1"/>
              </a:buClr>
              <a:buSzPts val="1400"/>
              <a:buNone/>
              <a:defRPr b="1" sz="1400"/>
            </a:lvl3pPr>
            <a:lvl4pPr indent="-228600" lvl="3" marL="1828800" rtl="0" algn="l">
              <a:spcBef>
                <a:spcPts val="200"/>
              </a:spcBef>
              <a:spcAft>
                <a:spcPts val="0"/>
              </a:spcAft>
              <a:buClr>
                <a:schemeClr val="dk1"/>
              </a:buClr>
              <a:buSzPts val="1200"/>
              <a:buNone/>
              <a:defRPr b="1" sz="1200"/>
            </a:lvl4pPr>
            <a:lvl5pPr indent="-228600" lvl="4" marL="2286000" rtl="0" algn="l">
              <a:spcBef>
                <a:spcPts val="200"/>
              </a:spcBef>
              <a:spcAft>
                <a:spcPts val="0"/>
              </a:spcAft>
              <a:buClr>
                <a:schemeClr val="dk1"/>
              </a:buClr>
              <a:buSzPts val="1200"/>
              <a:buNone/>
              <a:defRPr b="1" sz="1200"/>
            </a:lvl5pPr>
            <a:lvl6pPr indent="-228600" lvl="5" marL="2743200" rtl="0" algn="l">
              <a:spcBef>
                <a:spcPts val="200"/>
              </a:spcBef>
              <a:spcAft>
                <a:spcPts val="0"/>
              </a:spcAft>
              <a:buClr>
                <a:schemeClr val="dk1"/>
              </a:buClr>
              <a:buSzPts val="1200"/>
              <a:buNone/>
              <a:defRPr b="1" sz="1200"/>
            </a:lvl6pPr>
            <a:lvl7pPr indent="-228600" lvl="6" marL="3200400" rtl="0" algn="l">
              <a:spcBef>
                <a:spcPts val="200"/>
              </a:spcBef>
              <a:spcAft>
                <a:spcPts val="0"/>
              </a:spcAft>
              <a:buClr>
                <a:schemeClr val="dk1"/>
              </a:buClr>
              <a:buSzPts val="1200"/>
              <a:buNone/>
              <a:defRPr b="1" sz="1200"/>
            </a:lvl7pPr>
            <a:lvl8pPr indent="-228600" lvl="7" marL="3657600" rtl="0" algn="l">
              <a:spcBef>
                <a:spcPts val="200"/>
              </a:spcBef>
              <a:spcAft>
                <a:spcPts val="0"/>
              </a:spcAft>
              <a:buClr>
                <a:schemeClr val="dk1"/>
              </a:buClr>
              <a:buSzPts val="1200"/>
              <a:buNone/>
              <a:defRPr b="1" sz="1200"/>
            </a:lvl8pPr>
            <a:lvl9pPr indent="-228600" lvl="8" marL="4114800" rtl="0" algn="l">
              <a:spcBef>
                <a:spcPts val="200"/>
              </a:spcBef>
              <a:spcAft>
                <a:spcPts val="0"/>
              </a:spcAft>
              <a:buClr>
                <a:schemeClr val="dk1"/>
              </a:buClr>
              <a:buSzPts val="1200"/>
              <a:buNone/>
              <a:defRPr b="1" sz="1200"/>
            </a:lvl9pPr>
          </a:lstStyle>
          <a:p/>
        </p:txBody>
      </p:sp>
      <p:sp>
        <p:nvSpPr>
          <p:cNvPr id="212" name="Google Shape;212;p37"/>
          <p:cNvSpPr txBox="1"/>
          <p:nvPr>
            <p:ph idx="4" type="body"/>
          </p:nvPr>
        </p:nvSpPr>
        <p:spPr>
          <a:xfrm>
            <a:off x="455616" y="4654560"/>
            <a:ext cx="8231100" cy="16353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chemeClr val="dk1"/>
              </a:buClr>
              <a:buSzPts val="1800"/>
              <a:buChar char="•"/>
              <a:defRPr sz="1800"/>
            </a:lvl1pPr>
            <a:lvl2pPr indent="-323850" lvl="1" marL="914400" rtl="0" algn="l">
              <a:spcBef>
                <a:spcPts val="300"/>
              </a:spcBef>
              <a:spcAft>
                <a:spcPts val="0"/>
              </a:spcAft>
              <a:buClr>
                <a:schemeClr val="dk1"/>
              </a:buClr>
              <a:buSzPts val="1500"/>
              <a:buChar char="–"/>
              <a:defRPr sz="1500"/>
            </a:lvl2pPr>
            <a:lvl3pPr indent="-317500" lvl="2" marL="1371600" rtl="0" algn="l">
              <a:spcBef>
                <a:spcPts val="300"/>
              </a:spcBef>
              <a:spcAft>
                <a:spcPts val="0"/>
              </a:spcAft>
              <a:buClr>
                <a:schemeClr val="dk1"/>
              </a:buClr>
              <a:buSzPts val="1400"/>
              <a:buChar char="•"/>
              <a:defRPr sz="1400"/>
            </a:lvl3pPr>
            <a:lvl4pPr indent="-304800" lvl="3" marL="1828800" rtl="0" algn="l">
              <a:spcBef>
                <a:spcPts val="200"/>
              </a:spcBef>
              <a:spcAft>
                <a:spcPts val="0"/>
              </a:spcAft>
              <a:buClr>
                <a:schemeClr val="dk1"/>
              </a:buClr>
              <a:buSzPts val="1200"/>
              <a:buChar char="–"/>
              <a:defRPr sz="1200"/>
            </a:lvl4pPr>
            <a:lvl5pPr indent="-304800" lvl="4" marL="2286000" rtl="0" algn="l">
              <a:spcBef>
                <a:spcPts val="200"/>
              </a:spcBef>
              <a:spcAft>
                <a:spcPts val="0"/>
              </a:spcAft>
              <a:buClr>
                <a:schemeClr val="dk1"/>
              </a:buClr>
              <a:buSzPts val="1200"/>
              <a:buChar char="»"/>
              <a:defRPr sz="1200"/>
            </a:lvl5pPr>
            <a:lvl6pPr indent="-304800" lvl="5" marL="2743200" rtl="0" algn="l">
              <a:spcBef>
                <a:spcPts val="200"/>
              </a:spcBef>
              <a:spcAft>
                <a:spcPts val="0"/>
              </a:spcAft>
              <a:buClr>
                <a:schemeClr val="dk1"/>
              </a:buClr>
              <a:buSzPts val="1200"/>
              <a:buChar char="•"/>
              <a:defRPr sz="1200"/>
            </a:lvl6pPr>
            <a:lvl7pPr indent="-304800" lvl="6" marL="3200400" rtl="0" algn="l">
              <a:spcBef>
                <a:spcPts val="200"/>
              </a:spcBef>
              <a:spcAft>
                <a:spcPts val="0"/>
              </a:spcAft>
              <a:buClr>
                <a:schemeClr val="dk1"/>
              </a:buClr>
              <a:buSzPts val="1200"/>
              <a:buChar char="•"/>
              <a:defRPr sz="1200"/>
            </a:lvl7pPr>
            <a:lvl8pPr indent="-304800" lvl="7" marL="3657600" rtl="0" algn="l">
              <a:spcBef>
                <a:spcPts val="200"/>
              </a:spcBef>
              <a:spcAft>
                <a:spcPts val="0"/>
              </a:spcAft>
              <a:buClr>
                <a:schemeClr val="dk1"/>
              </a:buClr>
              <a:buSzPts val="1200"/>
              <a:buChar char="•"/>
              <a:defRPr sz="1200"/>
            </a:lvl8pPr>
            <a:lvl9pPr indent="-304800" lvl="8" marL="4114800" rtl="0" algn="l">
              <a:spcBef>
                <a:spcPts val="200"/>
              </a:spcBef>
              <a:spcAft>
                <a:spcPts val="0"/>
              </a:spcAft>
              <a:buClr>
                <a:schemeClr val="dk1"/>
              </a:buClr>
              <a:buSzPts val="1200"/>
              <a:buChar char="•"/>
              <a:defRPr sz="1200"/>
            </a:lvl9pPr>
          </a:lstStyle>
          <a:p/>
        </p:txBody>
      </p:sp>
      <p:pic>
        <p:nvPicPr>
          <p:cNvPr id="213" name="Google Shape;213;p37"/>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14" name="Google Shape;214;p37"/>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15" name="Google Shape;215;p37"/>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16" name="Google Shape;216;p37"/>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7" name="Shape 217"/>
        <p:cNvGrpSpPr/>
        <p:nvPr/>
      </p:nvGrpSpPr>
      <p:grpSpPr>
        <a:xfrm>
          <a:off x="0" y="0"/>
          <a:ext cx="0" cy="0"/>
          <a:chOff x="0" y="0"/>
          <a:chExt cx="0" cy="0"/>
        </a:xfrm>
      </p:grpSpPr>
      <p:sp>
        <p:nvSpPr>
          <p:cNvPr id="218" name="Google Shape;218;p38"/>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19" name="Google Shape;219;p38"/>
          <p:cNvSpPr txBox="1"/>
          <p:nvPr>
            <p:ph type="title"/>
          </p:nvPr>
        </p:nvSpPr>
        <p:spPr>
          <a:xfrm>
            <a:off x="457203" y="273049"/>
            <a:ext cx="3008400" cy="1161900"/>
          </a:xfrm>
          <a:prstGeom prst="rect">
            <a:avLst/>
          </a:prstGeom>
          <a:noFill/>
          <a:ln>
            <a:noFill/>
          </a:ln>
        </p:spPr>
        <p:txBody>
          <a:bodyPr anchorCtr="0" anchor="b" bIns="60925" lIns="121900" spcFirstLastPara="1" rIns="121900" wrap="square" tIns="60925">
            <a:normAutofit/>
          </a:bodyPr>
          <a:lstStyle>
            <a:lvl1pPr lvl="0" rtl="0" algn="l">
              <a:spcBef>
                <a:spcPts val="0"/>
              </a:spcBef>
              <a:spcAft>
                <a:spcPts val="0"/>
              </a:spcAft>
              <a:buClr>
                <a:srgbClr val="190037"/>
              </a:buClr>
              <a:buSzPts val="1500"/>
              <a:buFont typeface="Open Sans"/>
              <a:buNone/>
              <a:defRPr b="1" sz="1500"/>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20" name="Google Shape;220;p38"/>
          <p:cNvSpPr txBox="1"/>
          <p:nvPr>
            <p:ph idx="1" type="body"/>
          </p:nvPr>
        </p:nvSpPr>
        <p:spPr>
          <a:xfrm>
            <a:off x="3575051" y="1435104"/>
            <a:ext cx="5111700" cy="46911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sz="2400"/>
            </a:lvl1pPr>
            <a:lvl2pPr indent="-361950" lvl="1" marL="914400" rtl="0" algn="l">
              <a:spcBef>
                <a:spcPts val="400"/>
              </a:spcBef>
              <a:spcAft>
                <a:spcPts val="0"/>
              </a:spcAft>
              <a:buClr>
                <a:schemeClr val="dk1"/>
              </a:buClr>
              <a:buSzPts val="2100"/>
              <a:buChar char="–"/>
              <a:defRPr sz="2100"/>
            </a:lvl2pPr>
            <a:lvl3pPr indent="-342900" lvl="2" marL="1371600" rtl="0" algn="l">
              <a:spcBef>
                <a:spcPts val="400"/>
              </a:spcBef>
              <a:spcAft>
                <a:spcPts val="0"/>
              </a:spcAft>
              <a:buClr>
                <a:schemeClr val="dk1"/>
              </a:buClr>
              <a:buSzPts val="1800"/>
              <a:buChar char="•"/>
              <a:defRPr sz="1800"/>
            </a:lvl3pPr>
            <a:lvl4pPr indent="-323850" lvl="3" marL="1828800" rtl="0" algn="l">
              <a:spcBef>
                <a:spcPts val="300"/>
              </a:spcBef>
              <a:spcAft>
                <a:spcPts val="0"/>
              </a:spcAft>
              <a:buClr>
                <a:schemeClr val="dk1"/>
              </a:buClr>
              <a:buSzPts val="1500"/>
              <a:buChar char="–"/>
              <a:defRPr sz="1500"/>
            </a:lvl4pPr>
            <a:lvl5pPr indent="-323850" lvl="4" marL="2286000" rtl="0" algn="l">
              <a:spcBef>
                <a:spcPts val="300"/>
              </a:spcBef>
              <a:spcAft>
                <a:spcPts val="0"/>
              </a:spcAft>
              <a:buClr>
                <a:schemeClr val="dk1"/>
              </a:buClr>
              <a:buSzPts val="1500"/>
              <a:buChar char="»"/>
              <a:defRPr sz="1500"/>
            </a:lvl5pPr>
            <a:lvl6pPr indent="-323850" lvl="5" marL="2743200" rtl="0" algn="l">
              <a:spcBef>
                <a:spcPts val="300"/>
              </a:spcBef>
              <a:spcAft>
                <a:spcPts val="0"/>
              </a:spcAft>
              <a:buClr>
                <a:schemeClr val="dk1"/>
              </a:buClr>
              <a:buSzPts val="1500"/>
              <a:buChar char="•"/>
              <a:defRPr sz="1500"/>
            </a:lvl6pPr>
            <a:lvl7pPr indent="-323850" lvl="6" marL="3200400" rtl="0" algn="l">
              <a:spcBef>
                <a:spcPts val="300"/>
              </a:spcBef>
              <a:spcAft>
                <a:spcPts val="0"/>
              </a:spcAft>
              <a:buClr>
                <a:schemeClr val="dk1"/>
              </a:buClr>
              <a:buSzPts val="1500"/>
              <a:buChar char="•"/>
              <a:defRPr sz="1500"/>
            </a:lvl7pPr>
            <a:lvl8pPr indent="-323850" lvl="7" marL="3657600" rtl="0" algn="l">
              <a:spcBef>
                <a:spcPts val="300"/>
              </a:spcBef>
              <a:spcAft>
                <a:spcPts val="0"/>
              </a:spcAft>
              <a:buClr>
                <a:schemeClr val="dk1"/>
              </a:buClr>
              <a:buSzPts val="1500"/>
              <a:buChar char="•"/>
              <a:defRPr sz="1500"/>
            </a:lvl8pPr>
            <a:lvl9pPr indent="-323850" lvl="8" marL="4114800" rtl="0" algn="l">
              <a:spcBef>
                <a:spcPts val="300"/>
              </a:spcBef>
              <a:spcAft>
                <a:spcPts val="0"/>
              </a:spcAft>
              <a:buClr>
                <a:schemeClr val="dk1"/>
              </a:buClr>
              <a:buSzPts val="1500"/>
              <a:buChar char="•"/>
              <a:defRPr sz="1500"/>
            </a:lvl9pPr>
          </a:lstStyle>
          <a:p/>
        </p:txBody>
      </p:sp>
      <p:sp>
        <p:nvSpPr>
          <p:cNvPr id="221" name="Google Shape;221;p38"/>
          <p:cNvSpPr txBox="1"/>
          <p:nvPr>
            <p:ph idx="2" type="body"/>
          </p:nvPr>
        </p:nvSpPr>
        <p:spPr>
          <a:xfrm>
            <a:off x="457203" y="1435104"/>
            <a:ext cx="3008400" cy="46911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200"/>
              </a:spcBef>
              <a:spcAft>
                <a:spcPts val="0"/>
              </a:spcAft>
              <a:buClr>
                <a:schemeClr val="dk1"/>
              </a:buClr>
              <a:buSzPts val="1100"/>
              <a:buNone/>
              <a:defRPr sz="1100"/>
            </a:lvl1pPr>
            <a:lvl2pPr indent="-228600" lvl="1" marL="914400" rtl="0" algn="l">
              <a:spcBef>
                <a:spcPts val="200"/>
              </a:spcBef>
              <a:spcAft>
                <a:spcPts val="0"/>
              </a:spcAft>
              <a:buClr>
                <a:schemeClr val="dk1"/>
              </a:buClr>
              <a:buSzPts val="900"/>
              <a:buNone/>
              <a:defRPr sz="900"/>
            </a:lvl2pPr>
            <a:lvl3pPr indent="-228600" lvl="2" marL="1371600" rtl="0" algn="l">
              <a:spcBef>
                <a:spcPts val="200"/>
              </a:spcBef>
              <a:spcAft>
                <a:spcPts val="0"/>
              </a:spcAft>
              <a:buClr>
                <a:schemeClr val="dk1"/>
              </a:buClr>
              <a:buSzPts val="800"/>
              <a:buNone/>
              <a:defRPr sz="800"/>
            </a:lvl3pPr>
            <a:lvl4pPr indent="-228600" lvl="3" marL="1828800" rtl="0" algn="l">
              <a:spcBef>
                <a:spcPts val="100"/>
              </a:spcBef>
              <a:spcAft>
                <a:spcPts val="0"/>
              </a:spcAft>
              <a:buClr>
                <a:schemeClr val="dk1"/>
              </a:buClr>
              <a:buSzPts val="700"/>
              <a:buNone/>
              <a:defRPr sz="700"/>
            </a:lvl4pPr>
            <a:lvl5pPr indent="-228600" lvl="4" marL="2286000" rtl="0" algn="l">
              <a:spcBef>
                <a:spcPts val="100"/>
              </a:spcBef>
              <a:spcAft>
                <a:spcPts val="0"/>
              </a:spcAft>
              <a:buClr>
                <a:schemeClr val="dk1"/>
              </a:buClr>
              <a:buSzPts val="700"/>
              <a:buNone/>
              <a:defRPr sz="700"/>
            </a:lvl5pPr>
            <a:lvl6pPr indent="-228600" lvl="5" marL="2743200" rtl="0" algn="l">
              <a:spcBef>
                <a:spcPts val="100"/>
              </a:spcBef>
              <a:spcAft>
                <a:spcPts val="0"/>
              </a:spcAft>
              <a:buClr>
                <a:schemeClr val="dk1"/>
              </a:buClr>
              <a:buSzPts val="700"/>
              <a:buNone/>
              <a:defRPr sz="700"/>
            </a:lvl6pPr>
            <a:lvl7pPr indent="-228600" lvl="6" marL="3200400" rtl="0" algn="l">
              <a:spcBef>
                <a:spcPts val="100"/>
              </a:spcBef>
              <a:spcAft>
                <a:spcPts val="0"/>
              </a:spcAft>
              <a:buClr>
                <a:schemeClr val="dk1"/>
              </a:buClr>
              <a:buSzPts val="700"/>
              <a:buNone/>
              <a:defRPr sz="700"/>
            </a:lvl7pPr>
            <a:lvl8pPr indent="-228600" lvl="7" marL="3657600" rtl="0" algn="l">
              <a:spcBef>
                <a:spcPts val="100"/>
              </a:spcBef>
              <a:spcAft>
                <a:spcPts val="0"/>
              </a:spcAft>
              <a:buClr>
                <a:schemeClr val="dk1"/>
              </a:buClr>
              <a:buSzPts val="700"/>
              <a:buNone/>
              <a:defRPr sz="700"/>
            </a:lvl8pPr>
            <a:lvl9pPr indent="-228600" lvl="8" marL="4114800" rtl="0" algn="l">
              <a:spcBef>
                <a:spcPts val="100"/>
              </a:spcBef>
              <a:spcAft>
                <a:spcPts val="0"/>
              </a:spcAft>
              <a:buClr>
                <a:schemeClr val="dk1"/>
              </a:buClr>
              <a:buSzPts val="700"/>
              <a:buNone/>
              <a:defRPr sz="700"/>
            </a:lvl9pPr>
          </a:lstStyle>
          <a:p/>
        </p:txBody>
      </p:sp>
      <p:pic>
        <p:nvPicPr>
          <p:cNvPr id="222" name="Google Shape;222;p38"/>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23" name="Google Shape;223;p38"/>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24" name="Google Shape;224;p38"/>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25" name="Google Shape;225;p38"/>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6" name="Shape 226"/>
        <p:cNvGrpSpPr/>
        <p:nvPr/>
      </p:nvGrpSpPr>
      <p:grpSpPr>
        <a:xfrm>
          <a:off x="0" y="0"/>
          <a:ext cx="0" cy="0"/>
          <a:chOff x="0" y="0"/>
          <a:chExt cx="0" cy="0"/>
        </a:xfrm>
      </p:grpSpPr>
      <p:sp>
        <p:nvSpPr>
          <p:cNvPr id="227" name="Google Shape;227;p39"/>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28" name="Google Shape;228;p39"/>
          <p:cNvSpPr txBox="1"/>
          <p:nvPr>
            <p:ph type="title"/>
          </p:nvPr>
        </p:nvSpPr>
        <p:spPr>
          <a:xfrm>
            <a:off x="1792288" y="4800600"/>
            <a:ext cx="5486400" cy="566700"/>
          </a:xfrm>
          <a:prstGeom prst="rect">
            <a:avLst/>
          </a:prstGeom>
          <a:solidFill>
            <a:srgbClr val="260053"/>
          </a:solidFill>
          <a:ln>
            <a:noFill/>
          </a:ln>
        </p:spPr>
        <p:txBody>
          <a:bodyPr anchorCtr="0" anchor="b" bIns="60925" lIns="121900" spcFirstLastPara="1" rIns="121900" wrap="square" tIns="60925">
            <a:normAutofit/>
          </a:bodyPr>
          <a:lstStyle>
            <a:lvl1pPr lvl="0" rtl="0" algn="l">
              <a:spcBef>
                <a:spcPts val="0"/>
              </a:spcBef>
              <a:spcAft>
                <a:spcPts val="0"/>
              </a:spcAft>
              <a:buClr>
                <a:schemeClr val="lt2"/>
              </a:buClr>
              <a:buSzPts val="1500"/>
              <a:buFont typeface="Open Sans"/>
              <a:buNone/>
              <a:defRPr b="1" sz="1500">
                <a:solidFill>
                  <a:schemeClr val="lt2"/>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29" name="Google Shape;229;p39"/>
          <p:cNvSpPr/>
          <p:nvPr>
            <p:ph idx="2" type="pic"/>
          </p:nvPr>
        </p:nvSpPr>
        <p:spPr>
          <a:xfrm>
            <a:off x="1792288" y="612775"/>
            <a:ext cx="5486400" cy="4114800"/>
          </a:xfrm>
          <a:prstGeom prst="rect">
            <a:avLst/>
          </a:prstGeom>
          <a:noFill/>
          <a:ln>
            <a:noFill/>
          </a:ln>
        </p:spPr>
        <p:txBody>
          <a:bodyPr anchorCtr="0" anchor="t" bIns="60925" lIns="121900" spcFirstLastPara="1" rIns="121900" wrap="square" tIns="60925">
            <a:noAutofit/>
          </a:bodyPr>
          <a:lstStyle>
            <a:lvl1pPr lvl="0" marR="0" rtl="0" algn="l">
              <a:spcBef>
                <a:spcPts val="5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1pPr>
            <a:lvl2pPr lvl="1" marR="0" rtl="0" algn="l">
              <a:spcBef>
                <a:spcPts val="400"/>
              </a:spcBef>
              <a:spcAft>
                <a:spcPts val="0"/>
              </a:spcAft>
              <a:buClr>
                <a:schemeClr val="dk1"/>
              </a:buClr>
              <a:buSzPts val="2100"/>
              <a:buFont typeface="Arial"/>
              <a:buNone/>
              <a:defRPr b="0" i="0" sz="2100" u="none" cap="none" strike="noStrike">
                <a:solidFill>
                  <a:schemeClr val="dk1"/>
                </a:solidFill>
                <a:latin typeface="Open Sans"/>
                <a:ea typeface="Open Sans"/>
                <a:cs typeface="Open Sans"/>
                <a:sym typeface="Open Sans"/>
              </a:defRPr>
            </a:lvl2pPr>
            <a:lvl3pPr lvl="2" marR="0" rtl="0" algn="l">
              <a:spcBef>
                <a:spcPts val="400"/>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3pPr>
            <a:lvl4pPr lvl="3"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4pPr>
            <a:lvl5pPr lvl="4"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5pPr>
            <a:lvl6pPr lvl="5"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6pPr>
            <a:lvl7pPr lvl="6"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7pPr>
            <a:lvl8pPr lvl="7"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8pPr>
            <a:lvl9pPr lvl="8" marR="0" rtl="0" algn="l">
              <a:spcBef>
                <a:spcPts val="300"/>
              </a:spcBef>
              <a:spcAft>
                <a:spcPts val="0"/>
              </a:spcAft>
              <a:buClr>
                <a:schemeClr val="dk1"/>
              </a:buClr>
              <a:buSzPts val="1500"/>
              <a:buFont typeface="Arial"/>
              <a:buNone/>
              <a:defRPr b="0" i="0" sz="1500" u="none" cap="none" strike="noStrike">
                <a:solidFill>
                  <a:schemeClr val="dk1"/>
                </a:solidFill>
                <a:latin typeface="Open Sans"/>
                <a:ea typeface="Open Sans"/>
                <a:cs typeface="Open Sans"/>
                <a:sym typeface="Open Sans"/>
              </a:defRPr>
            </a:lvl9pPr>
          </a:lstStyle>
          <a:p/>
        </p:txBody>
      </p:sp>
      <p:sp>
        <p:nvSpPr>
          <p:cNvPr id="230" name="Google Shape;230;p39"/>
          <p:cNvSpPr txBox="1"/>
          <p:nvPr>
            <p:ph idx="1" type="body"/>
          </p:nvPr>
        </p:nvSpPr>
        <p:spPr>
          <a:xfrm>
            <a:off x="1792288" y="5367341"/>
            <a:ext cx="5486400" cy="804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200"/>
              </a:spcBef>
              <a:spcAft>
                <a:spcPts val="0"/>
              </a:spcAft>
              <a:buClr>
                <a:srgbClr val="4C4C51"/>
              </a:buClr>
              <a:buSzPts val="1100"/>
              <a:buNone/>
              <a:defRPr sz="1100">
                <a:solidFill>
                  <a:srgbClr val="4C4C51"/>
                </a:solidFill>
              </a:defRPr>
            </a:lvl1pPr>
            <a:lvl2pPr indent="-228600" lvl="1" marL="914400" rtl="0" algn="l">
              <a:spcBef>
                <a:spcPts val="200"/>
              </a:spcBef>
              <a:spcAft>
                <a:spcPts val="0"/>
              </a:spcAft>
              <a:buClr>
                <a:schemeClr val="dk1"/>
              </a:buClr>
              <a:buSzPts val="900"/>
              <a:buNone/>
              <a:defRPr sz="900"/>
            </a:lvl2pPr>
            <a:lvl3pPr indent="-228600" lvl="2" marL="1371600" rtl="0" algn="l">
              <a:spcBef>
                <a:spcPts val="200"/>
              </a:spcBef>
              <a:spcAft>
                <a:spcPts val="0"/>
              </a:spcAft>
              <a:buClr>
                <a:schemeClr val="dk1"/>
              </a:buClr>
              <a:buSzPts val="800"/>
              <a:buNone/>
              <a:defRPr sz="800"/>
            </a:lvl3pPr>
            <a:lvl4pPr indent="-228600" lvl="3" marL="1828800" rtl="0" algn="l">
              <a:spcBef>
                <a:spcPts val="100"/>
              </a:spcBef>
              <a:spcAft>
                <a:spcPts val="0"/>
              </a:spcAft>
              <a:buClr>
                <a:schemeClr val="dk1"/>
              </a:buClr>
              <a:buSzPts val="700"/>
              <a:buNone/>
              <a:defRPr sz="700"/>
            </a:lvl4pPr>
            <a:lvl5pPr indent="-228600" lvl="4" marL="2286000" rtl="0" algn="l">
              <a:spcBef>
                <a:spcPts val="100"/>
              </a:spcBef>
              <a:spcAft>
                <a:spcPts val="0"/>
              </a:spcAft>
              <a:buClr>
                <a:schemeClr val="dk1"/>
              </a:buClr>
              <a:buSzPts val="700"/>
              <a:buNone/>
              <a:defRPr sz="700"/>
            </a:lvl5pPr>
            <a:lvl6pPr indent="-228600" lvl="5" marL="2743200" rtl="0" algn="l">
              <a:spcBef>
                <a:spcPts val="100"/>
              </a:spcBef>
              <a:spcAft>
                <a:spcPts val="0"/>
              </a:spcAft>
              <a:buClr>
                <a:schemeClr val="dk1"/>
              </a:buClr>
              <a:buSzPts val="700"/>
              <a:buNone/>
              <a:defRPr sz="700"/>
            </a:lvl6pPr>
            <a:lvl7pPr indent="-228600" lvl="6" marL="3200400" rtl="0" algn="l">
              <a:spcBef>
                <a:spcPts val="100"/>
              </a:spcBef>
              <a:spcAft>
                <a:spcPts val="0"/>
              </a:spcAft>
              <a:buClr>
                <a:schemeClr val="dk1"/>
              </a:buClr>
              <a:buSzPts val="700"/>
              <a:buNone/>
              <a:defRPr sz="700"/>
            </a:lvl7pPr>
            <a:lvl8pPr indent="-228600" lvl="7" marL="3657600" rtl="0" algn="l">
              <a:spcBef>
                <a:spcPts val="100"/>
              </a:spcBef>
              <a:spcAft>
                <a:spcPts val="0"/>
              </a:spcAft>
              <a:buClr>
                <a:schemeClr val="dk1"/>
              </a:buClr>
              <a:buSzPts val="700"/>
              <a:buNone/>
              <a:defRPr sz="700"/>
            </a:lvl8pPr>
            <a:lvl9pPr indent="-228600" lvl="8" marL="4114800" rtl="0" algn="l">
              <a:spcBef>
                <a:spcPts val="100"/>
              </a:spcBef>
              <a:spcAft>
                <a:spcPts val="0"/>
              </a:spcAft>
              <a:buClr>
                <a:schemeClr val="dk1"/>
              </a:buClr>
              <a:buSzPts val="700"/>
              <a:buNone/>
              <a:defRPr sz="700"/>
            </a:lvl9pPr>
          </a:lstStyle>
          <a:p/>
        </p:txBody>
      </p:sp>
      <p:pic>
        <p:nvPicPr>
          <p:cNvPr id="231" name="Google Shape;231;p39"/>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32" name="Google Shape;232;p39"/>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33" name="Google Shape;233;p39"/>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39"/>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235" name="Shape 235"/>
        <p:cNvGrpSpPr/>
        <p:nvPr/>
      </p:nvGrpSpPr>
      <p:grpSpPr>
        <a:xfrm>
          <a:off x="0" y="0"/>
          <a:ext cx="0" cy="0"/>
          <a:chOff x="0" y="0"/>
          <a:chExt cx="0" cy="0"/>
        </a:xfrm>
      </p:grpSpPr>
      <p:sp>
        <p:nvSpPr>
          <p:cNvPr id="236" name="Google Shape;236;p40"/>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37" name="Google Shape;237;p40"/>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38" name="Google Shape;238;p40"/>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39" name="Google Shape;239;p40"/>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40" name="Google Shape;240;p40"/>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41" name="Google Shape;241;p40"/>
          <p:cNvSpPr txBox="1"/>
          <p:nvPr>
            <p:ph idx="12" type="sldNum"/>
          </p:nvPr>
        </p:nvSpPr>
        <p:spPr>
          <a:xfrm>
            <a:off x="93213" y="6427435"/>
            <a:ext cx="4047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b="0" i="0" sz="800" u="none" cap="none" strike="noStrike">
                <a:solidFill>
                  <a:srgbClr val="2A2A2D"/>
                </a:solidFill>
                <a:latin typeface="Open Sans"/>
                <a:ea typeface="Open Sans"/>
                <a:cs typeface="Open Sans"/>
                <a:sym typeface="Open Sans"/>
              </a:defRPr>
            </a:lvl1pPr>
            <a:lvl2pPr indent="0" lvl="1" marL="0" rtl="0" algn="l">
              <a:spcBef>
                <a:spcPts val="0"/>
              </a:spcBef>
              <a:buNone/>
              <a:defRPr b="0" i="0" sz="800" u="none" cap="none" strike="noStrike">
                <a:solidFill>
                  <a:srgbClr val="2A2A2D"/>
                </a:solidFill>
                <a:latin typeface="Open Sans"/>
                <a:ea typeface="Open Sans"/>
                <a:cs typeface="Open Sans"/>
                <a:sym typeface="Open Sans"/>
              </a:defRPr>
            </a:lvl2pPr>
            <a:lvl3pPr indent="0" lvl="2" marL="0" rtl="0" algn="l">
              <a:spcBef>
                <a:spcPts val="0"/>
              </a:spcBef>
              <a:buNone/>
              <a:defRPr b="0" i="0" sz="800" u="none" cap="none" strike="noStrike">
                <a:solidFill>
                  <a:srgbClr val="2A2A2D"/>
                </a:solidFill>
                <a:latin typeface="Open Sans"/>
                <a:ea typeface="Open Sans"/>
                <a:cs typeface="Open Sans"/>
                <a:sym typeface="Open Sans"/>
              </a:defRPr>
            </a:lvl3pPr>
            <a:lvl4pPr indent="0" lvl="3" marL="0" rtl="0" algn="l">
              <a:spcBef>
                <a:spcPts val="0"/>
              </a:spcBef>
              <a:buNone/>
              <a:defRPr b="0" i="0" sz="800" u="none" cap="none" strike="noStrike">
                <a:solidFill>
                  <a:srgbClr val="2A2A2D"/>
                </a:solidFill>
                <a:latin typeface="Open Sans"/>
                <a:ea typeface="Open Sans"/>
                <a:cs typeface="Open Sans"/>
                <a:sym typeface="Open Sans"/>
              </a:defRPr>
            </a:lvl4pPr>
            <a:lvl5pPr indent="0" lvl="4" marL="0" rtl="0" algn="l">
              <a:spcBef>
                <a:spcPts val="0"/>
              </a:spcBef>
              <a:buNone/>
              <a:defRPr b="0" i="0" sz="800" u="none" cap="none" strike="noStrike">
                <a:solidFill>
                  <a:srgbClr val="2A2A2D"/>
                </a:solidFill>
                <a:latin typeface="Open Sans"/>
                <a:ea typeface="Open Sans"/>
                <a:cs typeface="Open Sans"/>
                <a:sym typeface="Open Sans"/>
              </a:defRPr>
            </a:lvl5pPr>
            <a:lvl6pPr indent="0" lvl="5" marL="0" rtl="0" algn="l">
              <a:spcBef>
                <a:spcPts val="0"/>
              </a:spcBef>
              <a:buNone/>
              <a:defRPr b="0" i="0" sz="800" u="none" cap="none" strike="noStrike">
                <a:solidFill>
                  <a:srgbClr val="2A2A2D"/>
                </a:solidFill>
                <a:latin typeface="Open Sans"/>
                <a:ea typeface="Open Sans"/>
                <a:cs typeface="Open Sans"/>
                <a:sym typeface="Open Sans"/>
              </a:defRPr>
            </a:lvl6pPr>
            <a:lvl7pPr indent="0" lvl="6" marL="0" rtl="0" algn="l">
              <a:spcBef>
                <a:spcPts val="0"/>
              </a:spcBef>
              <a:buNone/>
              <a:defRPr b="0" i="0" sz="800" u="none" cap="none" strike="noStrike">
                <a:solidFill>
                  <a:srgbClr val="2A2A2D"/>
                </a:solidFill>
                <a:latin typeface="Open Sans"/>
                <a:ea typeface="Open Sans"/>
                <a:cs typeface="Open Sans"/>
                <a:sym typeface="Open Sans"/>
              </a:defRPr>
            </a:lvl7pPr>
            <a:lvl8pPr indent="0" lvl="7" marL="0" rtl="0" algn="l">
              <a:spcBef>
                <a:spcPts val="0"/>
              </a:spcBef>
              <a:buNone/>
              <a:defRPr b="0" i="0" sz="800" u="none" cap="none" strike="noStrike">
                <a:solidFill>
                  <a:srgbClr val="2A2A2D"/>
                </a:solidFill>
                <a:latin typeface="Open Sans"/>
                <a:ea typeface="Open Sans"/>
                <a:cs typeface="Open Sans"/>
                <a:sym typeface="Open Sans"/>
              </a:defRPr>
            </a:lvl8pPr>
            <a:lvl9pPr indent="0" lvl="8" marL="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242" name="Shape 242"/>
        <p:cNvGrpSpPr/>
        <p:nvPr/>
      </p:nvGrpSpPr>
      <p:grpSpPr>
        <a:xfrm>
          <a:off x="0" y="0"/>
          <a:ext cx="0" cy="0"/>
          <a:chOff x="0" y="0"/>
          <a:chExt cx="0" cy="0"/>
        </a:xfrm>
      </p:grpSpPr>
      <p:sp>
        <p:nvSpPr>
          <p:cNvPr id="243" name="Google Shape;243;p41"/>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244" name="Google Shape;244;p41"/>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45" name="Google Shape;245;p41"/>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46" name="Google Shape;246;p41"/>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47" name="Google Shape;247;p41"/>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48" name="Google Shape;248;p41"/>
          <p:cNvSpPr txBox="1"/>
          <p:nvPr>
            <p:ph idx="1" type="body"/>
          </p:nvPr>
        </p:nvSpPr>
        <p:spPr>
          <a:xfrm>
            <a:off x="128589" y="152404"/>
            <a:ext cx="8863200" cy="60912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249" name="Shape 249"/>
        <p:cNvGrpSpPr/>
        <p:nvPr/>
      </p:nvGrpSpPr>
      <p:grpSpPr>
        <a:xfrm>
          <a:off x="0" y="0"/>
          <a:ext cx="0" cy="0"/>
          <a:chOff x="0" y="0"/>
          <a:chExt cx="0" cy="0"/>
        </a:xfrm>
      </p:grpSpPr>
      <p:sp>
        <p:nvSpPr>
          <p:cNvPr id="250" name="Google Shape;250;p42"/>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51" name="Google Shape;251;p42"/>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pic>
        <p:nvPicPr>
          <p:cNvPr id="252" name="Google Shape;252;p42"/>
          <p:cNvPicPr preferRelativeResize="0"/>
          <p:nvPr/>
        </p:nvPicPr>
        <p:blipFill rotWithShape="1">
          <a:blip r:embed="rId2">
            <a:alphaModFix/>
          </a:blip>
          <a:srcRect b="0" l="0" r="0" t="0"/>
          <a:stretch/>
        </p:blipFill>
        <p:spPr>
          <a:xfrm>
            <a:off x="128729" y="6243656"/>
            <a:ext cx="532863" cy="496859"/>
          </a:xfrm>
          <a:prstGeom prst="rect">
            <a:avLst/>
          </a:prstGeom>
          <a:noFill/>
          <a:ln>
            <a:noFill/>
          </a:ln>
        </p:spPr>
      </p:pic>
      <p:pic>
        <p:nvPicPr>
          <p:cNvPr id="253" name="Google Shape;253;p42"/>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54" name="Google Shape;254;p42"/>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55" name="Google Shape;255;p42"/>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256" name="Shape 256"/>
        <p:cNvGrpSpPr/>
        <p:nvPr/>
      </p:nvGrpSpPr>
      <p:grpSpPr>
        <a:xfrm>
          <a:off x="0" y="0"/>
          <a:ext cx="0" cy="0"/>
          <a:chOff x="0" y="0"/>
          <a:chExt cx="0" cy="0"/>
        </a:xfrm>
      </p:grpSpPr>
      <p:sp>
        <p:nvSpPr>
          <p:cNvPr id="257" name="Google Shape;257;p43"/>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58" name="Google Shape;258;p43"/>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259" name="Shape 259"/>
        <p:cNvGrpSpPr/>
        <p:nvPr/>
      </p:nvGrpSpPr>
      <p:grpSpPr>
        <a:xfrm>
          <a:off x="0" y="0"/>
          <a:ext cx="0" cy="0"/>
          <a:chOff x="0" y="0"/>
          <a:chExt cx="0" cy="0"/>
        </a:xfrm>
      </p:grpSpPr>
      <p:sp>
        <p:nvSpPr>
          <p:cNvPr id="260" name="Google Shape;260;p44"/>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1" name="Shape 261"/>
        <p:cNvGrpSpPr/>
        <p:nvPr/>
      </p:nvGrpSpPr>
      <p:grpSpPr>
        <a:xfrm>
          <a:off x="0" y="0"/>
          <a:ext cx="0" cy="0"/>
          <a:chOff x="0" y="0"/>
          <a:chExt cx="0" cy="0"/>
        </a:xfrm>
      </p:grpSpPr>
      <p:sp>
        <p:nvSpPr>
          <p:cNvPr id="262" name="Google Shape;262;p45"/>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63" name="Google Shape;263;p4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64" name="Google Shape;264;p45"/>
          <p:cNvSpPr txBox="1"/>
          <p:nvPr>
            <p:ph idx="1" type="body"/>
          </p:nvPr>
        </p:nvSpPr>
        <p:spPr>
          <a:xfrm rot="5400000">
            <a:off x="2308950" y="-251549"/>
            <a:ext cx="4526100" cy="82296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65" name="Google Shape;265;p45"/>
          <p:cNvPicPr preferRelativeResize="0"/>
          <p:nvPr/>
        </p:nvPicPr>
        <p:blipFill rotWithShape="1">
          <a:blip r:embed="rId2">
            <a:alphaModFix/>
          </a:blip>
          <a:srcRect b="0" l="0" r="0" t="0"/>
          <a:stretch/>
        </p:blipFill>
        <p:spPr>
          <a:xfrm>
            <a:off x="128729" y="6243657"/>
            <a:ext cx="532863" cy="496859"/>
          </a:xfrm>
          <a:prstGeom prst="rect">
            <a:avLst/>
          </a:prstGeom>
          <a:noFill/>
          <a:ln>
            <a:noFill/>
          </a:ln>
        </p:spPr>
      </p:pic>
      <p:pic>
        <p:nvPicPr>
          <p:cNvPr id="266" name="Google Shape;266;p45"/>
          <p:cNvPicPr preferRelativeResize="0"/>
          <p:nvPr/>
        </p:nvPicPr>
        <p:blipFill rotWithShape="1">
          <a:blip r:embed="rId3">
            <a:alphaModFix/>
          </a:blip>
          <a:srcRect b="0" l="0" r="0" t="0"/>
          <a:stretch/>
        </p:blipFill>
        <p:spPr>
          <a:xfrm>
            <a:off x="8510003" y="6324604"/>
            <a:ext cx="481599" cy="324276"/>
          </a:xfrm>
          <a:prstGeom prst="rect">
            <a:avLst/>
          </a:prstGeom>
          <a:noFill/>
          <a:ln>
            <a:noFill/>
          </a:ln>
        </p:spPr>
      </p:pic>
      <p:sp>
        <p:nvSpPr>
          <p:cNvPr id="267" name="Google Shape;267;p45"/>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68" name="Google Shape;268;p45"/>
          <p:cNvSpPr/>
          <p:nvPr/>
        </p:nvSpPr>
        <p:spPr>
          <a:xfrm>
            <a:off x="8382000" y="6289685"/>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9" name="Shape 269"/>
        <p:cNvGrpSpPr/>
        <p:nvPr/>
      </p:nvGrpSpPr>
      <p:grpSpPr>
        <a:xfrm>
          <a:off x="0" y="0"/>
          <a:ext cx="0" cy="0"/>
          <a:chOff x="0" y="0"/>
          <a:chExt cx="0" cy="0"/>
        </a:xfrm>
      </p:grpSpPr>
      <p:sp>
        <p:nvSpPr>
          <p:cNvPr id="270" name="Google Shape;270;p46"/>
          <p:cNvSpPr/>
          <p:nvPr/>
        </p:nvSpPr>
        <p:spPr>
          <a:xfrm>
            <a:off x="128725" y="152401"/>
            <a:ext cx="8862900" cy="6588000"/>
          </a:xfrm>
          <a:prstGeom prst="rect">
            <a:avLst/>
          </a:prstGeom>
          <a:solidFill>
            <a:srgbClr val="F2F2F2"/>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271" name="Google Shape;271;p46"/>
          <p:cNvSpPr txBox="1"/>
          <p:nvPr>
            <p:ph type="title"/>
          </p:nvPr>
        </p:nvSpPr>
        <p:spPr>
          <a:xfrm rot="5400000">
            <a:off x="4732500" y="2171839"/>
            <a:ext cx="5851500" cy="2057100"/>
          </a:xfrm>
          <a:prstGeom prst="rect">
            <a:avLst/>
          </a:prstGeom>
          <a:noFill/>
          <a:ln>
            <a:noFill/>
          </a:ln>
        </p:spPr>
        <p:txBody>
          <a:bodyPr anchorCtr="0" anchor="ctr" bIns="60925" lIns="121900" spcFirstLastPara="1" rIns="121900" wrap="square" tIns="60925">
            <a:normAutofit/>
          </a:bodyPr>
          <a:lstStyle>
            <a:lvl1pPr lvl="0" rtl="0" algn="ctr">
              <a:spcBef>
                <a:spcPts val="0"/>
              </a:spcBef>
              <a:spcAft>
                <a:spcPts val="0"/>
              </a:spcAft>
              <a:buClr>
                <a:srgbClr val="190037"/>
              </a:buClr>
              <a:buSzPts val="2400"/>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272" name="Google Shape;272;p46"/>
          <p:cNvSpPr txBox="1"/>
          <p:nvPr>
            <p:ph idx="1" type="body"/>
          </p:nvPr>
        </p:nvSpPr>
        <p:spPr>
          <a:xfrm rot="5400000">
            <a:off x="579450" y="228589"/>
            <a:ext cx="5851500" cy="5943600"/>
          </a:xfrm>
          <a:prstGeom prst="rect">
            <a:avLst/>
          </a:prstGeom>
          <a:noFill/>
          <a:ln>
            <a:noFill/>
          </a:ln>
        </p:spPr>
        <p:txBody>
          <a:bodyPr anchorCtr="0" anchor="t" bIns="60925" lIns="121900" spcFirstLastPara="1" rIns="121900" wrap="square" tIns="60925">
            <a:normAutofit/>
          </a:bodyPr>
          <a:lstStyle>
            <a:lvl1pPr indent="-381000" lvl="0" marL="457200" rtl="0" algn="l">
              <a:spcBef>
                <a:spcPts val="500"/>
              </a:spcBef>
              <a:spcAft>
                <a:spcPts val="0"/>
              </a:spcAft>
              <a:buClr>
                <a:schemeClr val="dk1"/>
              </a:buClr>
              <a:buSzPts val="2400"/>
              <a:buChar char="•"/>
              <a:defRPr/>
            </a:lvl1pPr>
            <a:lvl2pPr indent="-381000" lvl="1" marL="914400" rtl="0" algn="l">
              <a:spcBef>
                <a:spcPts val="500"/>
              </a:spcBef>
              <a:spcAft>
                <a:spcPts val="0"/>
              </a:spcAft>
              <a:buClr>
                <a:schemeClr val="dk1"/>
              </a:buClr>
              <a:buSzPts val="2400"/>
              <a:buChar char="–"/>
              <a:defRPr/>
            </a:lvl2pPr>
            <a:lvl3pPr indent="-381000" lvl="2" marL="1371600" rtl="0" algn="l">
              <a:spcBef>
                <a:spcPts val="500"/>
              </a:spcBef>
              <a:spcAft>
                <a:spcPts val="0"/>
              </a:spcAft>
              <a:buClr>
                <a:schemeClr val="dk1"/>
              </a:buClr>
              <a:buSzPts val="2400"/>
              <a:buChar char="•"/>
              <a:defRPr/>
            </a:lvl3pPr>
            <a:lvl4pPr indent="-381000" lvl="3" marL="1828800" rtl="0" algn="l">
              <a:spcBef>
                <a:spcPts val="500"/>
              </a:spcBef>
              <a:spcAft>
                <a:spcPts val="0"/>
              </a:spcAft>
              <a:buClr>
                <a:schemeClr val="dk1"/>
              </a:buClr>
              <a:buSzPts val="2400"/>
              <a:buChar char="–"/>
              <a:defRPr/>
            </a:lvl4pPr>
            <a:lvl5pPr indent="-381000" lvl="4" marL="2286000" rtl="0" algn="l">
              <a:spcBef>
                <a:spcPts val="500"/>
              </a:spcBef>
              <a:spcAft>
                <a:spcPts val="0"/>
              </a:spcAft>
              <a:buClr>
                <a:schemeClr val="dk1"/>
              </a:buClr>
              <a:buSzPts val="2400"/>
              <a:buChar char="»"/>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73" name="Google Shape;273;p46"/>
          <p:cNvPicPr preferRelativeResize="0"/>
          <p:nvPr/>
        </p:nvPicPr>
        <p:blipFill rotWithShape="1">
          <a:blip r:embed="rId2">
            <a:alphaModFix/>
          </a:blip>
          <a:srcRect b="0" l="0" r="0" t="0"/>
          <a:stretch/>
        </p:blipFill>
        <p:spPr>
          <a:xfrm rot="5400000">
            <a:off x="124392" y="192257"/>
            <a:ext cx="532863" cy="496859"/>
          </a:xfrm>
          <a:prstGeom prst="rect">
            <a:avLst/>
          </a:prstGeom>
          <a:noFill/>
          <a:ln>
            <a:noFill/>
          </a:ln>
        </p:spPr>
      </p:pic>
      <p:pic>
        <p:nvPicPr>
          <p:cNvPr id="274" name="Google Shape;274;p46"/>
          <p:cNvPicPr preferRelativeResize="0"/>
          <p:nvPr/>
        </p:nvPicPr>
        <p:blipFill rotWithShape="1">
          <a:blip r:embed="rId3">
            <a:alphaModFix/>
          </a:blip>
          <a:srcRect b="0" l="0" r="0" t="0"/>
          <a:stretch/>
        </p:blipFill>
        <p:spPr>
          <a:xfrm rot="5400000">
            <a:off x="128728" y="6324603"/>
            <a:ext cx="481599" cy="324276"/>
          </a:xfrm>
          <a:prstGeom prst="rect">
            <a:avLst/>
          </a:prstGeom>
          <a:noFill/>
          <a:ln>
            <a:noFill/>
          </a:ln>
        </p:spPr>
      </p:pic>
      <p:sp>
        <p:nvSpPr>
          <p:cNvPr id="275" name="Google Shape;275;p46"/>
          <p:cNvSpPr txBox="1"/>
          <p:nvPr>
            <p:ph idx="12" type="sldNum"/>
          </p:nvPr>
        </p:nvSpPr>
        <p:spPr>
          <a:xfrm rot="5400000">
            <a:off x="113635" y="220803"/>
            <a:ext cx="381300" cy="244500"/>
          </a:xfrm>
          <a:prstGeom prst="rect">
            <a:avLst/>
          </a:prstGeom>
          <a:noFill/>
          <a:ln>
            <a:noFill/>
          </a:ln>
        </p:spPr>
        <p:txBody>
          <a:bodyPr anchorCtr="0" anchor="ctr" bIns="60925" lIns="121900" spcFirstLastPara="1" rIns="121900" wrap="square" tIns="60925">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
        <p:nvSpPr>
          <p:cNvPr id="276" name="Google Shape;276;p46"/>
          <p:cNvSpPr/>
          <p:nvPr/>
        </p:nvSpPr>
        <p:spPr>
          <a:xfrm rot="5400000">
            <a:off x="64633" y="6214690"/>
            <a:ext cx="609600" cy="416100"/>
          </a:xfrm>
          <a:prstGeom prst="rect">
            <a:avLst/>
          </a:prstGeom>
          <a:solidFill>
            <a:srgbClr val="F2F2F2">
              <a:alpha val="34900"/>
            </a:srgbClr>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ulleted Header + Content">
  <p:cSld name="1_Bulleted Header + Content">
    <p:spTree>
      <p:nvGrpSpPr>
        <p:cNvPr id="277" name="Shape 277"/>
        <p:cNvGrpSpPr/>
        <p:nvPr/>
      </p:nvGrpSpPr>
      <p:grpSpPr>
        <a:xfrm>
          <a:off x="0" y="0"/>
          <a:ext cx="0" cy="0"/>
          <a:chOff x="0" y="0"/>
          <a:chExt cx="0" cy="0"/>
        </a:xfrm>
      </p:grpSpPr>
      <p:sp>
        <p:nvSpPr>
          <p:cNvPr id="278" name="Google Shape;278;p47"/>
          <p:cNvSpPr txBox="1"/>
          <p:nvPr>
            <p:ph idx="1" type="body"/>
          </p:nvPr>
        </p:nvSpPr>
        <p:spPr>
          <a:xfrm>
            <a:off x="659305" y="1736727"/>
            <a:ext cx="8196300" cy="3701100"/>
          </a:xfrm>
          <a:prstGeom prst="rect">
            <a:avLst/>
          </a:prstGeom>
          <a:noFill/>
          <a:ln>
            <a:noFill/>
          </a:ln>
        </p:spPr>
        <p:txBody>
          <a:bodyPr anchorCtr="0" anchor="t" bIns="60925" lIns="121900" spcFirstLastPara="1" rIns="121900" wrap="square" tIns="60925">
            <a:normAutofit/>
          </a:bodyPr>
          <a:lstStyle>
            <a:lvl1pPr indent="-342900" lvl="0" marL="457200" rtl="0" algn="l">
              <a:spcBef>
                <a:spcPts val="400"/>
              </a:spcBef>
              <a:spcAft>
                <a:spcPts val="0"/>
              </a:spcAft>
              <a:buClr>
                <a:srgbClr val="151516"/>
              </a:buClr>
              <a:buSzPts val="1800"/>
              <a:buFont typeface="Merriweather Sans"/>
              <a:buChar char="&gt;"/>
              <a:defRPr b="0" i="0" sz="1800">
                <a:solidFill>
                  <a:srgbClr val="151516"/>
                </a:solidFill>
                <a:latin typeface="Gill Sans"/>
                <a:ea typeface="Gill Sans"/>
                <a:cs typeface="Gill Sans"/>
                <a:sym typeface="Gill Sans"/>
              </a:defRPr>
            </a:lvl1pPr>
            <a:lvl2pPr indent="-323850" lvl="1" marL="914400" rtl="0" algn="l">
              <a:spcBef>
                <a:spcPts val="300"/>
              </a:spcBef>
              <a:spcAft>
                <a:spcPts val="0"/>
              </a:spcAft>
              <a:buClr>
                <a:srgbClr val="151516"/>
              </a:buClr>
              <a:buSzPts val="1500"/>
              <a:buChar char="–"/>
              <a:defRPr b="0" i="0" sz="1500">
                <a:solidFill>
                  <a:srgbClr val="151516"/>
                </a:solidFill>
                <a:latin typeface="Gill Sans"/>
                <a:ea typeface="Gill Sans"/>
                <a:cs typeface="Gill Sans"/>
                <a:sym typeface="Gill Sans"/>
              </a:defRPr>
            </a:lvl2pPr>
            <a:lvl3pPr indent="-317500" lvl="2" marL="1371600" rtl="0" algn="l">
              <a:spcBef>
                <a:spcPts val="300"/>
              </a:spcBef>
              <a:spcAft>
                <a:spcPts val="0"/>
              </a:spcAft>
              <a:buClr>
                <a:srgbClr val="151516"/>
              </a:buClr>
              <a:buSzPts val="1400"/>
              <a:buFont typeface="Merriweather Sans"/>
              <a:buChar char="&gt;"/>
              <a:defRPr b="0" i="0" sz="1400">
                <a:solidFill>
                  <a:srgbClr val="151516"/>
                </a:solidFill>
                <a:latin typeface="Gill Sans"/>
                <a:ea typeface="Gill Sans"/>
                <a:cs typeface="Gill Sans"/>
                <a:sym typeface="Gill Sans"/>
              </a:defRPr>
            </a:lvl3pPr>
            <a:lvl4pPr indent="-304800" lvl="3" marL="1828800" rtl="0" algn="l">
              <a:spcBef>
                <a:spcPts val="200"/>
              </a:spcBef>
              <a:spcAft>
                <a:spcPts val="0"/>
              </a:spcAft>
              <a:buClr>
                <a:srgbClr val="151516"/>
              </a:buClr>
              <a:buSzPts val="1200"/>
              <a:buChar char="–"/>
              <a:defRPr b="0" i="0" sz="1200">
                <a:solidFill>
                  <a:srgbClr val="151516"/>
                </a:solidFill>
                <a:latin typeface="Gill Sans"/>
                <a:ea typeface="Gill Sans"/>
                <a:cs typeface="Gill Sans"/>
                <a:sym typeface="Gill Sans"/>
              </a:defRPr>
            </a:lvl4pPr>
            <a:lvl5pPr indent="-298450" lvl="4" marL="2286000" rtl="0" algn="l">
              <a:spcBef>
                <a:spcPts val="200"/>
              </a:spcBef>
              <a:spcAft>
                <a:spcPts val="0"/>
              </a:spcAft>
              <a:buClr>
                <a:srgbClr val="151516"/>
              </a:buClr>
              <a:buSzPts val="1100"/>
              <a:buFont typeface="Merriweather Sans"/>
              <a:buChar char="&gt;"/>
              <a:defRPr b="0" i="0" sz="1100">
                <a:solidFill>
                  <a:srgbClr val="151516"/>
                </a:solidFill>
                <a:latin typeface="Gill Sans"/>
                <a:ea typeface="Gill Sans"/>
                <a:cs typeface="Gill Sans"/>
                <a:sym typeface="Gill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79" name="Google Shape;279;p47"/>
          <p:cNvSpPr txBox="1"/>
          <p:nvPr>
            <p:ph idx="2" type="body"/>
          </p:nvPr>
        </p:nvSpPr>
        <p:spPr>
          <a:xfrm>
            <a:off x="671759" y="255243"/>
            <a:ext cx="8184900" cy="992100"/>
          </a:xfrm>
          <a:prstGeom prst="rect">
            <a:avLst/>
          </a:prstGeom>
          <a:noFill/>
          <a:ln>
            <a:noFill/>
          </a:ln>
        </p:spPr>
        <p:txBody>
          <a:bodyPr anchorCtr="0" anchor="t" bIns="60925" lIns="121900" spcFirstLastPara="1" rIns="121900" wrap="square" tIns="60925">
            <a:normAutofit/>
          </a:bodyPr>
          <a:lstStyle>
            <a:lvl1pPr indent="-228600" lvl="0" marL="457200" rtl="0" algn="l">
              <a:lnSpc>
                <a:spcPct val="90000"/>
              </a:lnSpc>
              <a:spcBef>
                <a:spcPts val="500"/>
              </a:spcBef>
              <a:spcAft>
                <a:spcPts val="0"/>
              </a:spcAft>
              <a:buClr>
                <a:srgbClr val="33006F"/>
              </a:buClr>
              <a:buSzPts val="2300"/>
              <a:buNone/>
              <a:defRPr b="0" i="0" sz="2300">
                <a:solidFill>
                  <a:srgbClr val="33006F"/>
                </a:solidFill>
                <a:latin typeface="Arial Black"/>
                <a:ea typeface="Arial Black"/>
                <a:cs typeface="Arial Black"/>
                <a:sym typeface="Arial Black"/>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80" name="Google Shape;280;p47"/>
          <p:cNvPicPr preferRelativeResize="0"/>
          <p:nvPr/>
        </p:nvPicPr>
        <p:blipFill rotWithShape="1">
          <a:blip r:embed="rId2">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1" name="Shape 281"/>
        <p:cNvGrpSpPr/>
        <p:nvPr/>
      </p:nvGrpSpPr>
      <p:grpSpPr>
        <a:xfrm>
          <a:off x="0" y="0"/>
          <a:ext cx="0" cy="0"/>
          <a:chOff x="0" y="0"/>
          <a:chExt cx="0" cy="0"/>
        </a:xfrm>
      </p:grpSpPr>
      <p:sp>
        <p:nvSpPr>
          <p:cNvPr id="282" name="Google Shape;282;p48"/>
          <p:cNvSpPr txBox="1"/>
          <p:nvPr>
            <p:ph idx="1" type="body"/>
          </p:nvPr>
        </p:nvSpPr>
        <p:spPr>
          <a:xfrm>
            <a:off x="671759" y="2046064"/>
            <a:ext cx="6972300" cy="26415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00000"/>
              </a:lnSpc>
              <a:spcBef>
                <a:spcPts val="800"/>
              </a:spcBef>
              <a:spcAft>
                <a:spcPts val="0"/>
              </a:spcAft>
              <a:buClr>
                <a:schemeClr val="dk1"/>
              </a:buClr>
              <a:buSzPts val="3800"/>
              <a:buNone/>
              <a:defRPr b="0" i="0" sz="3800">
                <a:solidFill>
                  <a:schemeClr val="dk1"/>
                </a:solidFill>
                <a:latin typeface="Open Sans"/>
                <a:ea typeface="Open Sans"/>
                <a:cs typeface="Open Sans"/>
                <a:sym typeface="Open Sans"/>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83" name="Google Shape;283;p48"/>
          <p:cNvPicPr preferRelativeResize="0"/>
          <p:nvPr/>
        </p:nvPicPr>
        <p:blipFill rotWithShape="1">
          <a:blip r:embed="rId2">
            <a:alphaModFix/>
          </a:blip>
          <a:srcRect b="0" l="0" r="0" t="0"/>
          <a:stretch/>
        </p:blipFill>
        <p:spPr>
          <a:xfrm>
            <a:off x="779463" y="4687820"/>
            <a:ext cx="1600198" cy="139700"/>
          </a:xfrm>
          <a:prstGeom prst="rect">
            <a:avLst/>
          </a:prstGeom>
          <a:noFill/>
          <a:ln>
            <a:noFill/>
          </a:ln>
        </p:spPr>
      </p:pic>
      <p:pic>
        <p:nvPicPr>
          <p:cNvPr id="284" name="Google Shape;284;p48"/>
          <p:cNvPicPr preferRelativeResize="0"/>
          <p:nvPr/>
        </p:nvPicPr>
        <p:blipFill rotWithShape="1">
          <a:blip r:embed="rId3">
            <a:alphaModFix/>
          </a:blip>
          <a:srcRect b="0" l="0" r="0" t="0"/>
          <a:stretch/>
        </p:blipFill>
        <p:spPr>
          <a:xfrm>
            <a:off x="792043" y="1316904"/>
            <a:ext cx="2425295" cy="162965"/>
          </a:xfrm>
          <a:prstGeom prst="rect">
            <a:avLst/>
          </a:prstGeom>
          <a:noFill/>
          <a:ln>
            <a:noFill/>
          </a:ln>
        </p:spPr>
      </p:pic>
      <p:pic>
        <p:nvPicPr>
          <p:cNvPr descr="AngleBackground_gold_RGB.png" id="285" name="Google Shape;285;p48"/>
          <p:cNvPicPr preferRelativeResize="0"/>
          <p:nvPr/>
        </p:nvPicPr>
        <p:blipFill/>
        <p:spPr>
          <a:xfrm>
            <a:off x="-71553" y="-139700"/>
            <a:ext cx="9368100" cy="479700"/>
          </a:xfrm>
          <a:prstGeom prst="rect">
            <a:avLst/>
          </a:prstGeom>
          <a:solidFill>
            <a:srgbClr val="FFFFFF"/>
          </a:solidFill>
          <a:ln>
            <a:noFill/>
          </a:ln>
        </p:spPr>
      </p:pic>
      <p:pic>
        <p:nvPicPr>
          <p:cNvPr descr="W Logo_Purple_RGB.png" id="286" name="Google Shape;286;p48"/>
          <p:cNvPicPr preferRelativeResize="0"/>
          <p:nvPr/>
        </p:nvPicPr>
        <p:blipFill rotWithShape="1">
          <a:blip r:embed="rId4">
            <a:alphaModFix/>
          </a:blip>
          <a:srcRect b="0" l="0" r="0" t="0"/>
          <a:stretch/>
        </p:blipFill>
        <p:spPr>
          <a:xfrm>
            <a:off x="8172451" y="5959691"/>
            <a:ext cx="971550" cy="654177"/>
          </a:xfrm>
          <a:prstGeom prst="rect">
            <a:avLst/>
          </a:prstGeom>
          <a:noFill/>
          <a:ln>
            <a:noFill/>
          </a:ln>
        </p:spPr>
      </p:pic>
      <p:pic>
        <p:nvPicPr>
          <p:cNvPr id="287" name="Google Shape;287;p48"/>
          <p:cNvPicPr preferRelativeResize="0"/>
          <p:nvPr/>
        </p:nvPicPr>
        <p:blipFill rotWithShape="1">
          <a:blip r:embed="rId5">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eader + Subheader + Content">
  <p:cSld name="1_Header + Subheader + Content">
    <p:spTree>
      <p:nvGrpSpPr>
        <p:cNvPr id="288" name="Shape 288"/>
        <p:cNvGrpSpPr/>
        <p:nvPr/>
      </p:nvGrpSpPr>
      <p:grpSpPr>
        <a:xfrm>
          <a:off x="0" y="0"/>
          <a:ext cx="0" cy="0"/>
          <a:chOff x="0" y="0"/>
          <a:chExt cx="0" cy="0"/>
        </a:xfrm>
      </p:grpSpPr>
      <p:sp>
        <p:nvSpPr>
          <p:cNvPr id="289" name="Google Shape;289;p49"/>
          <p:cNvSpPr txBox="1"/>
          <p:nvPr>
            <p:ph idx="1" type="body"/>
          </p:nvPr>
        </p:nvSpPr>
        <p:spPr>
          <a:xfrm>
            <a:off x="659305" y="2320244"/>
            <a:ext cx="8197200" cy="31179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rgbClr val="151516"/>
              </a:buClr>
              <a:buSzPts val="1800"/>
              <a:buFont typeface="Merriweather Sans"/>
              <a:buNone/>
              <a:defRPr b="0" i="0" sz="1800">
                <a:solidFill>
                  <a:srgbClr val="151516"/>
                </a:solidFill>
                <a:latin typeface="Gill Sans"/>
                <a:ea typeface="Gill Sans"/>
                <a:cs typeface="Gill Sans"/>
                <a:sym typeface="Gill Sans"/>
              </a:defRPr>
            </a:lvl1pPr>
            <a:lvl2pPr indent="-323850" lvl="1" marL="914400" rtl="0" algn="l">
              <a:spcBef>
                <a:spcPts val="300"/>
              </a:spcBef>
              <a:spcAft>
                <a:spcPts val="0"/>
              </a:spcAft>
              <a:buClr>
                <a:srgbClr val="151516"/>
              </a:buClr>
              <a:buSzPts val="1500"/>
              <a:buChar char="–"/>
              <a:defRPr b="0" i="0" sz="1500">
                <a:solidFill>
                  <a:srgbClr val="151516"/>
                </a:solidFill>
                <a:latin typeface="Open Sans"/>
                <a:ea typeface="Open Sans"/>
                <a:cs typeface="Open Sans"/>
                <a:sym typeface="Open Sans"/>
              </a:defRPr>
            </a:lvl2pPr>
            <a:lvl3pPr indent="-317500" lvl="2" marL="1371600" rtl="0" algn="l">
              <a:spcBef>
                <a:spcPts val="300"/>
              </a:spcBef>
              <a:spcAft>
                <a:spcPts val="0"/>
              </a:spcAft>
              <a:buClr>
                <a:srgbClr val="151516"/>
              </a:buClr>
              <a:buSzPts val="1400"/>
              <a:buFont typeface="Merriweather Sans"/>
              <a:buChar char="&gt;"/>
              <a:defRPr b="0" i="0" sz="1400">
                <a:solidFill>
                  <a:srgbClr val="151516"/>
                </a:solidFill>
                <a:latin typeface="Open Sans"/>
                <a:ea typeface="Open Sans"/>
                <a:cs typeface="Open Sans"/>
                <a:sym typeface="Open Sans"/>
              </a:defRPr>
            </a:lvl3pPr>
            <a:lvl4pPr indent="-304800" lvl="3" marL="1828800" rtl="0" algn="l">
              <a:spcBef>
                <a:spcPts val="200"/>
              </a:spcBef>
              <a:spcAft>
                <a:spcPts val="0"/>
              </a:spcAft>
              <a:buClr>
                <a:srgbClr val="151516"/>
              </a:buClr>
              <a:buSzPts val="1200"/>
              <a:buChar char="–"/>
              <a:defRPr b="0" i="0" sz="1200">
                <a:solidFill>
                  <a:srgbClr val="151516"/>
                </a:solidFill>
                <a:latin typeface="Open Sans"/>
                <a:ea typeface="Open Sans"/>
                <a:cs typeface="Open Sans"/>
                <a:sym typeface="Open Sans"/>
              </a:defRPr>
            </a:lvl4pPr>
            <a:lvl5pPr indent="-298450" lvl="4" marL="2286000" rtl="0" algn="l">
              <a:spcBef>
                <a:spcPts val="200"/>
              </a:spcBef>
              <a:spcAft>
                <a:spcPts val="0"/>
              </a:spcAft>
              <a:buClr>
                <a:srgbClr val="151516"/>
              </a:buClr>
              <a:buSzPts val="1100"/>
              <a:buFont typeface="Merriweather Sans"/>
              <a:buChar char="&gt;"/>
              <a:defRPr b="0" i="0" sz="1100">
                <a:solidFill>
                  <a:srgbClr val="151516"/>
                </a:solidFill>
                <a:latin typeface="Open Sans"/>
                <a:ea typeface="Open Sans"/>
                <a:cs typeface="Open Sans"/>
                <a:sym typeface="Open Sans"/>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90" name="Google Shape;290;p49"/>
          <p:cNvSpPr txBox="1"/>
          <p:nvPr>
            <p:ph idx="2" type="body"/>
          </p:nvPr>
        </p:nvSpPr>
        <p:spPr>
          <a:xfrm>
            <a:off x="671759" y="1730668"/>
            <a:ext cx="8184900" cy="411300"/>
          </a:xfrm>
          <a:prstGeom prst="rect">
            <a:avLst/>
          </a:prstGeom>
          <a:noFill/>
          <a:ln>
            <a:noFill/>
          </a:ln>
        </p:spPr>
        <p:txBody>
          <a:bodyPr anchorCtr="0" anchor="t" bIns="60925" lIns="121900" spcFirstLastPara="1" rIns="121900" wrap="square" tIns="60925">
            <a:noAutofit/>
          </a:bodyPr>
          <a:lstStyle>
            <a:lvl1pPr indent="-228600" lvl="0" marL="457200" rtl="0" algn="l">
              <a:lnSpc>
                <a:spcPct val="90000"/>
              </a:lnSpc>
              <a:spcBef>
                <a:spcPts val="400"/>
              </a:spcBef>
              <a:spcAft>
                <a:spcPts val="0"/>
              </a:spcAft>
              <a:buClr>
                <a:srgbClr val="33006F"/>
              </a:buClr>
              <a:buSzPts val="1800"/>
              <a:buNone/>
              <a:defRPr b="0" i="0" sz="1800">
                <a:solidFill>
                  <a:srgbClr val="33006F"/>
                </a:solidFill>
                <a:latin typeface="Calibri"/>
                <a:ea typeface="Calibri"/>
                <a:cs typeface="Calibri"/>
                <a:sym typeface="Calibri"/>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
        <p:nvSpPr>
          <p:cNvPr id="291" name="Google Shape;291;p49"/>
          <p:cNvSpPr txBox="1"/>
          <p:nvPr>
            <p:ph idx="3" type="body"/>
          </p:nvPr>
        </p:nvSpPr>
        <p:spPr>
          <a:xfrm>
            <a:off x="671759" y="255243"/>
            <a:ext cx="8184900" cy="992100"/>
          </a:xfrm>
          <a:prstGeom prst="rect">
            <a:avLst/>
          </a:prstGeom>
          <a:noFill/>
          <a:ln>
            <a:noFill/>
          </a:ln>
        </p:spPr>
        <p:txBody>
          <a:bodyPr anchorCtr="0" anchor="t" bIns="60925" lIns="121900" spcFirstLastPara="1" rIns="121900" wrap="square" tIns="60925">
            <a:normAutofit/>
          </a:bodyPr>
          <a:lstStyle>
            <a:lvl1pPr indent="-228600" lvl="0" marL="457200" rtl="0" algn="l">
              <a:lnSpc>
                <a:spcPct val="90000"/>
              </a:lnSpc>
              <a:spcBef>
                <a:spcPts val="500"/>
              </a:spcBef>
              <a:spcAft>
                <a:spcPts val="0"/>
              </a:spcAft>
              <a:buClr>
                <a:srgbClr val="33006F"/>
              </a:buClr>
              <a:buSzPts val="2300"/>
              <a:buNone/>
              <a:defRPr b="0" i="0" sz="2300">
                <a:solidFill>
                  <a:srgbClr val="33006F"/>
                </a:solidFill>
                <a:latin typeface="Open Sans"/>
                <a:ea typeface="Open Sans"/>
                <a:cs typeface="Open Sans"/>
                <a:sym typeface="Open Sans"/>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pic>
        <p:nvPicPr>
          <p:cNvPr id="292" name="Google Shape;292;p49"/>
          <p:cNvPicPr preferRelativeResize="0"/>
          <p:nvPr/>
        </p:nvPicPr>
        <p:blipFill rotWithShape="1">
          <a:blip r:embed="rId2">
            <a:alphaModFix/>
          </a:blip>
          <a:srcRect b="0" l="0" r="0" t="0"/>
          <a:stretch/>
        </p:blipFill>
        <p:spPr>
          <a:xfrm>
            <a:off x="194857" y="6153861"/>
            <a:ext cx="1681567" cy="46000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93" name="Shape 293"/>
        <p:cNvGrpSpPr/>
        <p:nvPr/>
      </p:nvGrpSpPr>
      <p:grpSpPr>
        <a:xfrm>
          <a:off x="0" y="0"/>
          <a:ext cx="0" cy="0"/>
          <a:chOff x="0" y="0"/>
          <a:chExt cx="0" cy="0"/>
        </a:xfrm>
      </p:grpSpPr>
      <p:pic>
        <p:nvPicPr>
          <p:cNvPr descr="UW_W Logo_White.png" id="294" name="Google Shape;294;p50"/>
          <p:cNvPicPr preferRelativeResize="0"/>
          <p:nvPr/>
        </p:nvPicPr>
        <p:blipFill rotWithShape="1">
          <a:blip r:embed="rId2">
            <a:alphaModFix/>
          </a:blip>
          <a:srcRect b="0" l="0" r="0" t="0"/>
          <a:stretch/>
        </p:blipFill>
        <p:spPr>
          <a:xfrm>
            <a:off x="7445815" y="5945855"/>
            <a:ext cx="1371600" cy="923544"/>
          </a:xfrm>
          <a:prstGeom prst="rect">
            <a:avLst/>
          </a:prstGeom>
          <a:noFill/>
          <a:ln>
            <a:noFill/>
          </a:ln>
        </p:spPr>
      </p:pic>
      <p:pic>
        <p:nvPicPr>
          <p:cNvPr id="295" name="Google Shape;295;p50"/>
          <p:cNvPicPr preferRelativeResize="0"/>
          <p:nvPr/>
        </p:nvPicPr>
        <p:blipFill rotWithShape="1">
          <a:blip r:embed="rId3">
            <a:alphaModFix/>
          </a:blip>
          <a:srcRect b="0" l="0" r="0" t="0"/>
          <a:stretch/>
        </p:blipFill>
        <p:spPr>
          <a:xfrm>
            <a:off x="677335" y="6354235"/>
            <a:ext cx="2540002" cy="266700"/>
          </a:xfrm>
          <a:prstGeom prst="rect">
            <a:avLst/>
          </a:prstGeom>
          <a:noFill/>
          <a:ln>
            <a:noFill/>
          </a:ln>
        </p:spPr>
      </p:pic>
      <p:sp>
        <p:nvSpPr>
          <p:cNvPr id="296" name="Google Shape;296;p50"/>
          <p:cNvSpPr txBox="1"/>
          <p:nvPr>
            <p:ph idx="1" type="body"/>
          </p:nvPr>
        </p:nvSpPr>
        <p:spPr>
          <a:xfrm>
            <a:off x="671757" y="1179824"/>
            <a:ext cx="6972300" cy="2641500"/>
          </a:xfrm>
          <a:prstGeom prst="rect">
            <a:avLst/>
          </a:prstGeom>
          <a:noFill/>
          <a:ln>
            <a:noFill/>
          </a:ln>
        </p:spPr>
        <p:txBody>
          <a:bodyPr anchorCtr="0" anchor="b" bIns="60925" lIns="121900" spcFirstLastPara="1" rIns="121900" wrap="square" tIns="60925">
            <a:normAutofit/>
          </a:bodyPr>
          <a:lstStyle>
            <a:lvl1pPr indent="-228600" lvl="0" marL="457200" rtl="0" algn="l">
              <a:lnSpc>
                <a:spcPct val="100000"/>
              </a:lnSpc>
              <a:spcBef>
                <a:spcPts val="1000"/>
              </a:spcBef>
              <a:spcAft>
                <a:spcPts val="0"/>
              </a:spcAft>
              <a:buClr>
                <a:schemeClr val="accent3"/>
              </a:buClr>
              <a:buSzPts val="5000"/>
              <a:buNone/>
              <a:defRPr b="0" i="0" sz="5000">
                <a:solidFill>
                  <a:schemeClr val="accent3"/>
                </a:solidFill>
                <a:latin typeface="Encode Sans Condensed Thin"/>
                <a:ea typeface="Encode Sans Condensed Thin"/>
                <a:cs typeface="Encode Sans Condensed Thin"/>
                <a:sym typeface="Encode Sans Condensed Thin"/>
              </a:defRPr>
            </a:lvl1pPr>
            <a:lvl2pPr indent="-228600" lvl="1" marL="914400" rtl="0" algn="l">
              <a:spcBef>
                <a:spcPts val="400"/>
              </a:spcBef>
              <a:spcAft>
                <a:spcPts val="0"/>
              </a:spcAft>
              <a:buClr>
                <a:srgbClr val="E8D3A2"/>
              </a:buClr>
              <a:buSzPts val="2100"/>
              <a:buNone/>
              <a:defRPr b="0" i="0">
                <a:solidFill>
                  <a:srgbClr val="E8D3A2"/>
                </a:solidFill>
                <a:latin typeface="Encode Sans Condensed Thin"/>
                <a:ea typeface="Encode Sans Condensed Thin"/>
                <a:cs typeface="Encode Sans Condensed Thin"/>
                <a:sym typeface="Encode Sans Condensed Thin"/>
              </a:defRPr>
            </a:lvl2pPr>
            <a:lvl3pPr indent="-228600" lvl="2" marL="1371600" rtl="0" algn="l">
              <a:spcBef>
                <a:spcPts val="400"/>
              </a:spcBef>
              <a:spcAft>
                <a:spcPts val="0"/>
              </a:spcAft>
              <a:buClr>
                <a:srgbClr val="E8D3A2"/>
              </a:buClr>
              <a:buSzPts val="1800"/>
              <a:buNone/>
              <a:defRPr b="0" i="0">
                <a:solidFill>
                  <a:srgbClr val="E8D3A2"/>
                </a:solidFill>
                <a:latin typeface="Encode Sans Condensed Thin"/>
                <a:ea typeface="Encode Sans Condensed Thin"/>
                <a:cs typeface="Encode Sans Condensed Thin"/>
                <a:sym typeface="Encode Sans Condensed Thin"/>
              </a:defRPr>
            </a:lvl3pPr>
            <a:lvl4pPr indent="-228600" lvl="3" marL="18288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4pPr>
            <a:lvl5pPr indent="-228600" lvl="4" marL="2286000" rtl="0" algn="l">
              <a:spcBef>
                <a:spcPts val="300"/>
              </a:spcBef>
              <a:spcAft>
                <a:spcPts val="0"/>
              </a:spcAft>
              <a:buClr>
                <a:srgbClr val="E8D3A2"/>
              </a:buClr>
              <a:buSzPts val="1500"/>
              <a:buNone/>
              <a:defRPr b="0" i="0">
                <a:solidFill>
                  <a:srgbClr val="E8D3A2"/>
                </a:solidFill>
                <a:latin typeface="Encode Sans Condensed Thin"/>
                <a:ea typeface="Encode Sans Condensed Thin"/>
                <a:cs typeface="Encode Sans Condensed Thin"/>
                <a:sym typeface="Encode Sans Condensed Thin"/>
              </a:defRPr>
            </a:lvl5pPr>
            <a:lvl6pPr indent="-381000" lvl="5" marL="2743200" rtl="0" algn="l">
              <a:spcBef>
                <a:spcPts val="500"/>
              </a:spcBef>
              <a:spcAft>
                <a:spcPts val="0"/>
              </a:spcAft>
              <a:buClr>
                <a:schemeClr val="lt1"/>
              </a:buClr>
              <a:buSzPts val="2400"/>
              <a:buChar char="•"/>
              <a:defRPr/>
            </a:lvl6pPr>
            <a:lvl7pPr indent="-381000" lvl="6" marL="3200400" rtl="0" algn="l">
              <a:spcBef>
                <a:spcPts val="500"/>
              </a:spcBef>
              <a:spcAft>
                <a:spcPts val="0"/>
              </a:spcAft>
              <a:buClr>
                <a:schemeClr val="lt1"/>
              </a:buClr>
              <a:buSzPts val="2400"/>
              <a:buChar char="•"/>
              <a:defRPr/>
            </a:lvl7pPr>
            <a:lvl8pPr indent="-381000" lvl="7" marL="3657600" rtl="0" algn="l">
              <a:spcBef>
                <a:spcPts val="500"/>
              </a:spcBef>
              <a:spcAft>
                <a:spcPts val="0"/>
              </a:spcAft>
              <a:buClr>
                <a:schemeClr val="lt1"/>
              </a:buClr>
              <a:buSzPts val="2400"/>
              <a:buChar char="•"/>
              <a:defRPr/>
            </a:lvl8pPr>
            <a:lvl9pPr indent="-381000" lvl="8" marL="4114800" rtl="0" algn="l">
              <a:spcBef>
                <a:spcPts val="500"/>
              </a:spcBef>
              <a:spcAft>
                <a:spcPts val="0"/>
              </a:spcAft>
              <a:buClr>
                <a:schemeClr val="lt1"/>
              </a:buClr>
              <a:buSzPts val="2400"/>
              <a:buChar char="•"/>
              <a:defRPr/>
            </a:lvl9pPr>
          </a:lstStyle>
          <a:p/>
        </p:txBody>
      </p:sp>
      <p:pic>
        <p:nvPicPr>
          <p:cNvPr descr="Bar_RtAngle_7502_RGB.png" id="297" name="Google Shape;297;p50"/>
          <p:cNvPicPr preferRelativeResize="0"/>
          <p:nvPr/>
        </p:nvPicPr>
        <p:blipFill rotWithShape="1">
          <a:blip r:embed="rId4">
            <a:alphaModFix/>
          </a:blip>
          <a:srcRect b="0" l="0" r="0" t="0"/>
          <a:stretch/>
        </p:blipFill>
        <p:spPr>
          <a:xfrm>
            <a:off x="813588" y="4006085"/>
            <a:ext cx="2284305" cy="11277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99" name="Shape 299"/>
        <p:cNvGrpSpPr/>
        <p:nvPr/>
      </p:nvGrpSpPr>
      <p:grpSpPr>
        <a:xfrm>
          <a:off x="0" y="0"/>
          <a:ext cx="0" cy="0"/>
          <a:chOff x="0" y="0"/>
          <a:chExt cx="0" cy="0"/>
        </a:xfrm>
      </p:grpSpPr>
      <p:pic>
        <p:nvPicPr>
          <p:cNvPr descr="UW_W Logo_White.png" id="300" name="Google Shape;300;p52"/>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301" name="Google Shape;301;p52"/>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302" name="Google Shape;302;p52"/>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03" name="Google Shape;303;p52"/>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04" name="Shape 304"/>
        <p:cNvGrpSpPr/>
        <p:nvPr/>
      </p:nvGrpSpPr>
      <p:grpSpPr>
        <a:xfrm>
          <a:off x="0" y="0"/>
          <a:ext cx="0" cy="0"/>
          <a:chOff x="0" y="0"/>
          <a:chExt cx="0" cy="0"/>
        </a:xfrm>
      </p:grpSpPr>
      <p:sp>
        <p:nvSpPr>
          <p:cNvPr id="305" name="Google Shape;305;p5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6" name="Google Shape;306;p5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7" name="Google Shape;307;p5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08" name="Google Shape;308;p53"/>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309" name="Google Shape;309;p5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310" name="Shape 310"/>
        <p:cNvGrpSpPr/>
        <p:nvPr/>
      </p:nvGrpSpPr>
      <p:grpSpPr>
        <a:xfrm>
          <a:off x="0" y="0"/>
          <a:ext cx="0" cy="0"/>
          <a:chOff x="0" y="0"/>
          <a:chExt cx="0" cy="0"/>
        </a:xfrm>
      </p:grpSpPr>
      <p:pic>
        <p:nvPicPr>
          <p:cNvPr descr="UW_W Logo_White.png" id="311" name="Google Shape;311;p54"/>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312" name="Google Shape;312;p5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13" name="Google Shape;313;p54"/>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14" name="Google Shape;314;p5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315" name="Shape 315"/>
        <p:cNvGrpSpPr/>
        <p:nvPr/>
      </p:nvGrpSpPr>
      <p:grpSpPr>
        <a:xfrm>
          <a:off x="0" y="0"/>
          <a:ext cx="0" cy="0"/>
          <a:chOff x="0" y="0"/>
          <a:chExt cx="0" cy="0"/>
        </a:xfrm>
      </p:grpSpPr>
      <p:pic>
        <p:nvPicPr>
          <p:cNvPr id="316" name="Google Shape;316;p55"/>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317" name="Google Shape;317;p55"/>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18" name="Google Shape;318;p5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19" name="Google Shape;319;p55"/>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21" name="Shape 321"/>
        <p:cNvGrpSpPr/>
        <p:nvPr/>
      </p:nvGrpSpPr>
      <p:grpSpPr>
        <a:xfrm>
          <a:off x="0" y="0"/>
          <a:ext cx="0" cy="0"/>
          <a:chOff x="0" y="0"/>
          <a:chExt cx="0" cy="0"/>
        </a:xfrm>
      </p:grpSpPr>
      <p:sp>
        <p:nvSpPr>
          <p:cNvPr id="322" name="Google Shape;322;p5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3" name="Google Shape;323;p5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24" name="Google Shape;324;p5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25" name="Google Shape;325;p5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26" name="Shape 326"/>
        <p:cNvGrpSpPr/>
        <p:nvPr/>
      </p:nvGrpSpPr>
      <p:grpSpPr>
        <a:xfrm>
          <a:off x="0" y="0"/>
          <a:ext cx="0" cy="0"/>
          <a:chOff x="0" y="0"/>
          <a:chExt cx="0" cy="0"/>
        </a:xfrm>
      </p:grpSpPr>
      <p:sp>
        <p:nvSpPr>
          <p:cNvPr id="327" name="Google Shape;327;p58"/>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28" name="Google Shape;328;p58"/>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329" name="Google Shape;329;p58"/>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330" name="Google Shape;330;p58"/>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31" name="Shape 331"/>
        <p:cNvGrpSpPr/>
        <p:nvPr/>
      </p:nvGrpSpPr>
      <p:grpSpPr>
        <a:xfrm>
          <a:off x="0" y="0"/>
          <a:ext cx="0" cy="0"/>
          <a:chOff x="0" y="0"/>
          <a:chExt cx="0" cy="0"/>
        </a:xfrm>
      </p:grpSpPr>
      <p:sp>
        <p:nvSpPr>
          <p:cNvPr id="332" name="Google Shape;332;p5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3" name="Google Shape;333;p59"/>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4" name="Google Shape;334;p59"/>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35" name="Google Shape;335;p59"/>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336" name="Google Shape;336;p5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37" name="Shape 337"/>
        <p:cNvGrpSpPr/>
        <p:nvPr/>
      </p:nvGrpSpPr>
      <p:grpSpPr>
        <a:xfrm>
          <a:off x="0" y="0"/>
          <a:ext cx="0" cy="0"/>
          <a:chOff x="0" y="0"/>
          <a:chExt cx="0" cy="0"/>
        </a:xfrm>
      </p:grpSpPr>
      <p:sp>
        <p:nvSpPr>
          <p:cNvPr id="338" name="Google Shape;338;p60"/>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39" name="Google Shape;339;p6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Condensed Thin"/>
                <a:ea typeface="Encode Sans Condensed Thin"/>
                <a:cs typeface="Encode Sans Condensed Thin"/>
                <a:sym typeface="Encode Sans Condensed Thin"/>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40" name="Google Shape;340;p60"/>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341" name="Google Shape;341;p60"/>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8" name="Shape 348"/>
        <p:cNvGrpSpPr/>
        <p:nvPr/>
      </p:nvGrpSpPr>
      <p:grpSpPr>
        <a:xfrm>
          <a:off x="0" y="0"/>
          <a:ext cx="0" cy="0"/>
          <a:chOff x="0" y="0"/>
          <a:chExt cx="0" cy="0"/>
        </a:xfrm>
      </p:grpSpPr>
      <p:sp>
        <p:nvSpPr>
          <p:cNvPr id="349" name="Google Shape;349;p62"/>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0" name="Google Shape;350;p62"/>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351" name="Google Shape;351;p6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2" name="Google Shape;352;p6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3" name="Google Shape;353;p6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4" name="Shape 354"/>
        <p:cNvGrpSpPr/>
        <p:nvPr/>
      </p:nvGrpSpPr>
      <p:grpSpPr>
        <a:xfrm>
          <a:off x="0" y="0"/>
          <a:ext cx="0" cy="0"/>
          <a:chOff x="0" y="0"/>
          <a:chExt cx="0" cy="0"/>
        </a:xfrm>
      </p:grpSpPr>
      <p:sp>
        <p:nvSpPr>
          <p:cNvPr id="355" name="Google Shape;355;p6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6" name="Google Shape;356;p63"/>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57" name="Google Shape;357;p6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8" name="Google Shape;358;p6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9" name="Google Shape;359;p6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0" name="Shape 360"/>
        <p:cNvGrpSpPr/>
        <p:nvPr/>
      </p:nvGrpSpPr>
      <p:grpSpPr>
        <a:xfrm>
          <a:off x="0" y="0"/>
          <a:ext cx="0" cy="0"/>
          <a:chOff x="0" y="0"/>
          <a:chExt cx="0" cy="0"/>
        </a:xfrm>
      </p:grpSpPr>
      <p:sp>
        <p:nvSpPr>
          <p:cNvPr id="361" name="Google Shape;361;p64"/>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2" name="Google Shape;362;p64"/>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363" name="Google Shape;363;p6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4" name="Google Shape;364;p6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5" name="Google Shape;365;p6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6" name="Shape 366"/>
        <p:cNvGrpSpPr/>
        <p:nvPr/>
      </p:nvGrpSpPr>
      <p:grpSpPr>
        <a:xfrm>
          <a:off x="0" y="0"/>
          <a:ext cx="0" cy="0"/>
          <a:chOff x="0" y="0"/>
          <a:chExt cx="0" cy="0"/>
        </a:xfrm>
      </p:grpSpPr>
      <p:sp>
        <p:nvSpPr>
          <p:cNvPr id="367" name="Google Shape;367;p6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68" name="Google Shape;368;p65"/>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69" name="Google Shape;369;p65"/>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0" name="Google Shape;370;p6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1" name="Google Shape;371;p6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2" name="Google Shape;372;p6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3" name="Shape 373"/>
        <p:cNvGrpSpPr/>
        <p:nvPr/>
      </p:nvGrpSpPr>
      <p:grpSpPr>
        <a:xfrm>
          <a:off x="0" y="0"/>
          <a:ext cx="0" cy="0"/>
          <a:chOff x="0" y="0"/>
          <a:chExt cx="0" cy="0"/>
        </a:xfrm>
      </p:grpSpPr>
      <p:sp>
        <p:nvSpPr>
          <p:cNvPr id="374" name="Google Shape;374;p66"/>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75" name="Google Shape;375;p66"/>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76" name="Google Shape;376;p66"/>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7" name="Google Shape;377;p66"/>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378" name="Google Shape;378;p66"/>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79" name="Google Shape;379;p6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0" name="Google Shape;380;p6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1" name="Google Shape;381;p6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2" name="Shape 382"/>
        <p:cNvGrpSpPr/>
        <p:nvPr/>
      </p:nvGrpSpPr>
      <p:grpSpPr>
        <a:xfrm>
          <a:off x="0" y="0"/>
          <a:ext cx="0" cy="0"/>
          <a:chOff x="0" y="0"/>
          <a:chExt cx="0" cy="0"/>
        </a:xfrm>
      </p:grpSpPr>
      <p:sp>
        <p:nvSpPr>
          <p:cNvPr id="383" name="Google Shape;383;p67"/>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4" name="Google Shape;384;p6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5" name="Google Shape;385;p6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6" name="Google Shape;386;p6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87" name="Shape 387"/>
        <p:cNvGrpSpPr/>
        <p:nvPr/>
      </p:nvGrpSpPr>
      <p:grpSpPr>
        <a:xfrm>
          <a:off x="0" y="0"/>
          <a:ext cx="0" cy="0"/>
          <a:chOff x="0" y="0"/>
          <a:chExt cx="0" cy="0"/>
        </a:xfrm>
      </p:grpSpPr>
      <p:sp>
        <p:nvSpPr>
          <p:cNvPr id="388" name="Google Shape;388;p6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9" name="Google Shape;389;p6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0" name="Google Shape;390;p6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91" name="Shape 391"/>
        <p:cNvGrpSpPr/>
        <p:nvPr/>
      </p:nvGrpSpPr>
      <p:grpSpPr>
        <a:xfrm>
          <a:off x="0" y="0"/>
          <a:ext cx="0" cy="0"/>
          <a:chOff x="0" y="0"/>
          <a:chExt cx="0" cy="0"/>
        </a:xfrm>
      </p:grpSpPr>
      <p:sp>
        <p:nvSpPr>
          <p:cNvPr id="392" name="Google Shape;392;p69"/>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3" name="Google Shape;393;p69"/>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394" name="Google Shape;394;p69"/>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95" name="Google Shape;395;p6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6" name="Google Shape;396;p6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7" name="Google Shape;397;p6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98" name="Shape 398"/>
        <p:cNvGrpSpPr/>
        <p:nvPr/>
      </p:nvGrpSpPr>
      <p:grpSpPr>
        <a:xfrm>
          <a:off x="0" y="0"/>
          <a:ext cx="0" cy="0"/>
          <a:chOff x="0" y="0"/>
          <a:chExt cx="0" cy="0"/>
        </a:xfrm>
      </p:grpSpPr>
      <p:sp>
        <p:nvSpPr>
          <p:cNvPr id="399" name="Google Shape;399;p7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0" name="Google Shape;400;p70"/>
          <p:cNvSpPr/>
          <p:nvPr>
            <p:ph idx="2" type="pic"/>
          </p:nvPr>
        </p:nvSpPr>
        <p:spPr>
          <a:xfrm>
            <a:off x="3887391" y="987426"/>
            <a:ext cx="46293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01" name="Google Shape;401;p70"/>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02" name="Google Shape;402;p7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3" name="Google Shape;403;p7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4" name="Google Shape;404;p7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5" name="Shape 405"/>
        <p:cNvGrpSpPr/>
        <p:nvPr/>
      </p:nvGrpSpPr>
      <p:grpSpPr>
        <a:xfrm>
          <a:off x="0" y="0"/>
          <a:ext cx="0" cy="0"/>
          <a:chOff x="0" y="0"/>
          <a:chExt cx="0" cy="0"/>
        </a:xfrm>
      </p:grpSpPr>
      <p:sp>
        <p:nvSpPr>
          <p:cNvPr id="406" name="Google Shape;406;p7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07" name="Google Shape;407;p71"/>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08" name="Google Shape;408;p7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9" name="Google Shape;409;p7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0" name="Google Shape;410;p7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11" name="Shape 411"/>
        <p:cNvGrpSpPr/>
        <p:nvPr/>
      </p:nvGrpSpPr>
      <p:grpSpPr>
        <a:xfrm>
          <a:off x="0" y="0"/>
          <a:ext cx="0" cy="0"/>
          <a:chOff x="0" y="0"/>
          <a:chExt cx="0" cy="0"/>
        </a:xfrm>
      </p:grpSpPr>
      <p:sp>
        <p:nvSpPr>
          <p:cNvPr id="412" name="Google Shape;412;p72"/>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3" name="Google Shape;413;p72"/>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4" name="Google Shape;414;p7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5" name="Google Shape;415;p7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6" name="Google Shape;416;p7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418" name="Shape 418"/>
        <p:cNvGrpSpPr/>
        <p:nvPr/>
      </p:nvGrpSpPr>
      <p:grpSpPr>
        <a:xfrm>
          <a:off x="0" y="0"/>
          <a:ext cx="0" cy="0"/>
          <a:chOff x="0" y="0"/>
          <a:chExt cx="0" cy="0"/>
        </a:xfrm>
      </p:grpSpPr>
      <p:pic>
        <p:nvPicPr>
          <p:cNvPr descr="UW_W Logo_White.png" id="419" name="Google Shape;419;p74"/>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420" name="Google Shape;420;p74"/>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pic>
        <p:nvPicPr>
          <p:cNvPr descr="Bar_RtAngle_7502_RGB.png" id="421" name="Google Shape;421;p74"/>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
        <p:nvSpPr>
          <p:cNvPr id="422" name="Google Shape;422;p74"/>
          <p:cNvSpPr txBox="1"/>
          <p:nvPr>
            <p:ph type="title"/>
          </p:nvPr>
        </p:nvSpPr>
        <p:spPr>
          <a:xfrm>
            <a:off x="671757" y="1179824"/>
            <a:ext cx="6972300" cy="264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5000"/>
              <a:buFont typeface="Encode Sans Condensed Thin"/>
              <a:buNone/>
              <a:defRPr b="1" i="0" sz="5000" u="none" cap="none" strike="noStrike">
                <a:solidFill>
                  <a:schemeClr val="lt2"/>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23" name="Shape 423"/>
        <p:cNvGrpSpPr/>
        <p:nvPr/>
      </p:nvGrpSpPr>
      <p:grpSpPr>
        <a:xfrm>
          <a:off x="0" y="0"/>
          <a:ext cx="0" cy="0"/>
          <a:chOff x="0" y="0"/>
          <a:chExt cx="0" cy="0"/>
        </a:xfrm>
      </p:grpSpPr>
      <p:sp>
        <p:nvSpPr>
          <p:cNvPr id="424" name="Google Shape;424;p75"/>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25" name="Google Shape;425;p75"/>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26" name="Google Shape;426;p75"/>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427" name="Google Shape;427;p75"/>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428" name="Google Shape;428;p75"/>
          <p:cNvSpPr txBox="1"/>
          <p:nvPr>
            <p:ph type="title"/>
          </p:nvPr>
        </p:nvSpPr>
        <p:spPr>
          <a:xfrm>
            <a:off x="671757" y="365069"/>
            <a:ext cx="8184600" cy="9984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Condensed Thin"/>
              <a:buNone/>
              <a:defRPr b="1" i="0" sz="3000" u="none" cap="none" strike="noStrike">
                <a:solidFill>
                  <a:schemeClr val="lt2"/>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429" name="Shape 429"/>
        <p:cNvGrpSpPr/>
        <p:nvPr/>
      </p:nvGrpSpPr>
      <p:grpSpPr>
        <a:xfrm>
          <a:off x="0" y="0"/>
          <a:ext cx="0" cy="0"/>
          <a:chOff x="0" y="0"/>
          <a:chExt cx="0" cy="0"/>
        </a:xfrm>
      </p:grpSpPr>
      <p:pic>
        <p:nvPicPr>
          <p:cNvPr descr="UW_W Logo_White.png" id="430" name="Google Shape;430;p7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431" name="Google Shape;431;p76"/>
          <p:cNvSpPr txBox="1"/>
          <p:nvPr>
            <p:ph idx="1"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32" name="Google Shape;432;p7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433" name="Google Shape;433;p76"/>
          <p:cNvSpPr txBox="1"/>
          <p:nvPr>
            <p:ph type="title"/>
          </p:nvPr>
        </p:nvSpPr>
        <p:spPr>
          <a:xfrm>
            <a:off x="671756" y="371511"/>
            <a:ext cx="80646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Condensed Thin"/>
              <a:buNone/>
              <a:defRPr b="1" i="0" sz="3000" u="none" cap="none" strike="noStrike">
                <a:solidFill>
                  <a:schemeClr val="lt2"/>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434" name="Shape 434"/>
        <p:cNvGrpSpPr/>
        <p:nvPr/>
      </p:nvGrpSpPr>
      <p:grpSpPr>
        <a:xfrm>
          <a:off x="0" y="0"/>
          <a:ext cx="0" cy="0"/>
          <a:chOff x="0" y="0"/>
          <a:chExt cx="0" cy="0"/>
        </a:xfrm>
      </p:grpSpPr>
      <p:pic>
        <p:nvPicPr>
          <p:cNvPr id="435" name="Google Shape;435;p77"/>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436" name="Google Shape;436;p77"/>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37" name="Google Shape;437;p7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438" name="Google Shape;438;p77"/>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2"/>
              </a:buClr>
              <a:buSzPts val="3000"/>
              <a:buFont typeface="Encode Sans Condensed Thin"/>
              <a:buNone/>
              <a:defRPr b="1" i="0" sz="3000" u="none" cap="none" strike="noStrike">
                <a:solidFill>
                  <a:schemeClr val="lt2"/>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40" name="Shape 440"/>
        <p:cNvGrpSpPr/>
        <p:nvPr/>
      </p:nvGrpSpPr>
      <p:grpSpPr>
        <a:xfrm>
          <a:off x="0" y="0"/>
          <a:ext cx="0" cy="0"/>
          <a:chOff x="0" y="0"/>
          <a:chExt cx="0" cy="0"/>
        </a:xfrm>
      </p:grpSpPr>
      <p:sp>
        <p:nvSpPr>
          <p:cNvPr id="441" name="Google Shape;441;p79"/>
          <p:cNvSpPr txBox="1"/>
          <p:nvPr>
            <p:ph idx="1"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442" name="Google Shape;442;p79"/>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443" name="Google Shape;443;p7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444" name="Google Shape;444;p7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5" name="Shape 445"/>
        <p:cNvGrpSpPr/>
        <p:nvPr/>
      </p:nvGrpSpPr>
      <p:grpSpPr>
        <a:xfrm>
          <a:off x="0" y="0"/>
          <a:ext cx="0" cy="0"/>
          <a:chOff x="0" y="0"/>
          <a:chExt cx="0" cy="0"/>
        </a:xfrm>
      </p:grpSpPr>
      <p:pic>
        <p:nvPicPr>
          <p:cNvPr descr="W Logo_Purple_2685_HEX.png" id="446" name="Google Shape;446;p80"/>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447" name="Google Shape;447;p80"/>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448" name="Google Shape;448;p80"/>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
        <p:nvSpPr>
          <p:cNvPr id="449" name="Google Shape;449;p80"/>
          <p:cNvSpPr txBox="1"/>
          <p:nvPr>
            <p:ph type="title"/>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5000"/>
              <a:buFont typeface="Encode Sans Condensed Thin"/>
              <a:buNone/>
              <a:defRPr b="1" i="0" sz="5000" u="none" cap="none" strike="noStrike">
                <a:solidFill>
                  <a:srgbClr val="4B2E83"/>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50" name="Shape 450"/>
        <p:cNvGrpSpPr/>
        <p:nvPr/>
      </p:nvGrpSpPr>
      <p:grpSpPr>
        <a:xfrm>
          <a:off x="0" y="0"/>
          <a:ext cx="0" cy="0"/>
          <a:chOff x="0" y="0"/>
          <a:chExt cx="0" cy="0"/>
        </a:xfrm>
      </p:grpSpPr>
      <p:sp>
        <p:nvSpPr>
          <p:cNvPr id="451" name="Google Shape;451;p81"/>
          <p:cNvSpPr txBox="1"/>
          <p:nvPr>
            <p:ph idx="1"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2" name="Google Shape;452;p81"/>
          <p:cNvSpPr txBox="1"/>
          <p:nvPr>
            <p:ph idx="2"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lnSpc>
                <a:spcPct val="100000"/>
              </a:lnSpc>
              <a:spcBef>
                <a:spcPts val="560"/>
              </a:spcBef>
              <a:spcAft>
                <a:spcPts val="0"/>
              </a:spcAft>
              <a:buClr>
                <a:srgbClr val="E8D3A2"/>
              </a:buClr>
              <a:buSzPts val="2800"/>
              <a:buFont typeface="Arial"/>
              <a:buNone/>
              <a:defRPr b="0" i="0" sz="2800" u="none" cap="none" strike="noStrike">
                <a:solidFill>
                  <a:srgbClr val="E8D3A2"/>
                </a:solidFill>
                <a:latin typeface="Encode Sans Condensed Thin"/>
                <a:ea typeface="Encode Sans Condensed Thin"/>
                <a:cs typeface="Encode Sans Condensed Thin"/>
                <a:sym typeface="Encode Sans Condensed Thin"/>
              </a:defRPr>
            </a:lvl2pPr>
            <a:lvl3pPr indent="-228600" lvl="2" marL="1371600" marR="0" rtl="0" algn="l">
              <a:lnSpc>
                <a:spcPct val="100000"/>
              </a:lnSpc>
              <a:spcBef>
                <a:spcPts val="480"/>
              </a:spcBef>
              <a:spcAft>
                <a:spcPts val="0"/>
              </a:spcAft>
              <a:buClr>
                <a:srgbClr val="E8D3A2"/>
              </a:buClr>
              <a:buSzPts val="2400"/>
              <a:buFont typeface="Arial"/>
              <a:buNone/>
              <a:defRPr b="0" i="0" sz="2400" u="none" cap="none" strike="noStrike">
                <a:solidFill>
                  <a:srgbClr val="E8D3A2"/>
                </a:solidFill>
                <a:latin typeface="Encode Sans Condensed Thin"/>
                <a:ea typeface="Encode Sans Condensed Thin"/>
                <a:cs typeface="Encode Sans Condensed Thin"/>
                <a:sym typeface="Encode Sans Condensed Thin"/>
              </a:defRPr>
            </a:lvl3pPr>
            <a:lvl4pPr indent="-228600" lvl="3" marL="18288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4pPr>
            <a:lvl5pPr indent="-228600" lvl="4" marL="2286000" marR="0" rtl="0" algn="l">
              <a:lnSpc>
                <a:spcPct val="100000"/>
              </a:lnSpc>
              <a:spcBef>
                <a:spcPts val="400"/>
              </a:spcBef>
              <a:spcAft>
                <a:spcPts val="0"/>
              </a:spcAft>
              <a:buClr>
                <a:srgbClr val="E8D3A2"/>
              </a:buClr>
              <a:buSzPts val="2000"/>
              <a:buFont typeface="Arial"/>
              <a:buNone/>
              <a:defRPr b="0" i="0" sz="2000" u="none" cap="none" strike="noStrike">
                <a:solidFill>
                  <a:srgbClr val="E8D3A2"/>
                </a:solidFill>
                <a:latin typeface="Encode Sans Condensed Thin"/>
                <a:ea typeface="Encode Sans Condensed Thin"/>
                <a:cs typeface="Encode Sans Condensed Thin"/>
                <a:sym typeface="Encode Sans Condensed Th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53" name="Google Shape;453;p81"/>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454" name="Google Shape;454;p8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455" name="Google Shape;455;p81"/>
          <p:cNvSpPr txBox="1"/>
          <p:nvPr>
            <p:ph type="title"/>
          </p:nvPr>
        </p:nvSpPr>
        <p:spPr>
          <a:xfrm>
            <a:off x="671756" y="371511"/>
            <a:ext cx="81846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4B2E83"/>
              </a:buClr>
              <a:buSzPts val="3000"/>
              <a:buFont typeface="Encode Sans Condensed Thin"/>
              <a:buNone/>
              <a:defRPr b="1" i="0" sz="3000" u="none" cap="none" strike="noStrike">
                <a:solidFill>
                  <a:srgbClr val="4B2E83"/>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56" name="Shape 456"/>
        <p:cNvGrpSpPr/>
        <p:nvPr/>
      </p:nvGrpSpPr>
      <p:grpSpPr>
        <a:xfrm>
          <a:off x="0" y="0"/>
          <a:ext cx="0" cy="0"/>
          <a:chOff x="0" y="0"/>
          <a:chExt cx="0" cy="0"/>
        </a:xfrm>
      </p:grpSpPr>
      <p:sp>
        <p:nvSpPr>
          <p:cNvPr id="457" name="Google Shape;457;p82"/>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58" name="Google Shape;458;p82"/>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459" name="Google Shape;459;p82"/>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
        <p:nvSpPr>
          <p:cNvPr id="460" name="Google Shape;460;p82"/>
          <p:cNvSpPr txBox="1"/>
          <p:nvPr>
            <p:ph type="title"/>
          </p:nvPr>
        </p:nvSpPr>
        <p:spPr>
          <a:xfrm>
            <a:off x="671756" y="371511"/>
            <a:ext cx="8116500" cy="9921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3000"/>
              <a:buFont typeface="Encode Sans Condensed Thin"/>
              <a:buNone/>
              <a:defRPr b="1" i="0" sz="3000" u="none" cap="none" strike="noStrike">
                <a:solidFill>
                  <a:schemeClr val="dk1"/>
                </a:solidFill>
                <a:latin typeface="Encode Sans Condensed Thin"/>
                <a:ea typeface="Encode Sans Condensed Thin"/>
                <a:cs typeface="Encode Sans Condensed Thin"/>
                <a:sym typeface="Encode Sans Condensed Th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43.xml"/><Relationship Id="rId11" Type="http://schemas.openxmlformats.org/officeDocument/2006/relationships/slideLayout" Target="../slideLayouts/slideLayout34.xml"/><Relationship Id="rId22" Type="http://schemas.openxmlformats.org/officeDocument/2006/relationships/slideLayout" Target="../slideLayouts/slideLayout45.xml"/><Relationship Id="rId10" Type="http://schemas.openxmlformats.org/officeDocument/2006/relationships/slideLayout" Target="../slideLayouts/slideLayout33.xml"/><Relationship Id="rId21" Type="http://schemas.openxmlformats.org/officeDocument/2006/relationships/slideLayout" Target="../slideLayouts/slideLayout44.xml"/><Relationship Id="rId13" Type="http://schemas.openxmlformats.org/officeDocument/2006/relationships/slideLayout" Target="../slideLayouts/slideLayout36.xml"/><Relationship Id="rId24" Type="http://schemas.openxmlformats.org/officeDocument/2006/relationships/theme" Target="../theme/theme1.xml"/><Relationship Id="rId12" Type="http://schemas.openxmlformats.org/officeDocument/2006/relationships/slideLayout" Target="../slideLayouts/slideLayout35.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5" Type="http://schemas.openxmlformats.org/officeDocument/2006/relationships/slideLayout" Target="../slideLayouts/slideLayout28.xml"/><Relationship Id="rId19" Type="http://schemas.openxmlformats.org/officeDocument/2006/relationships/slideLayout" Target="../slideLayouts/slideLayout42.xml"/><Relationship Id="rId6" Type="http://schemas.openxmlformats.org/officeDocument/2006/relationships/slideLayout" Target="../slideLayouts/slideLayout29.xml"/><Relationship Id="rId18" Type="http://schemas.openxmlformats.org/officeDocument/2006/relationships/slideLayout" Target="../slideLayouts/slideLayout41.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theme" Target="../theme/theme9.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2" Type="http://schemas.openxmlformats.org/officeDocument/2006/relationships/theme" Target="../theme/theme10.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slideLayout" Target="../slideLayouts/slideLayout67.xml"/><Relationship Id="rId3" Type="http://schemas.openxmlformats.org/officeDocument/2006/relationships/slideLayout" Target="../slideLayouts/slideLayout68.xml"/><Relationship Id="rId4" Type="http://schemas.openxmlformats.org/officeDocument/2006/relationships/slideLayout" Target="../slideLayouts/slideLayout69.xml"/><Relationship Id="rId5" Type="http://schemas.openxmlformats.org/officeDocument/2006/relationships/theme" Target="../theme/theme3.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slideLayout" Target="../slideLayouts/slideLayout71.xml"/><Relationship Id="rId3" Type="http://schemas.openxmlformats.org/officeDocument/2006/relationships/slideLayout" Target="../slideLayouts/slideLayout72.xml"/><Relationship Id="rId4" Type="http://schemas.openxmlformats.org/officeDocument/2006/relationships/slideLayout" Target="../slideLayouts/slideLayout7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5" name="Shape 125"/>
        <p:cNvGrpSpPr/>
        <p:nvPr/>
      </p:nvGrpSpPr>
      <p:grpSpPr>
        <a:xfrm>
          <a:off x="0" y="0"/>
          <a:ext cx="0" cy="0"/>
          <a:chOff x="0" y="0"/>
          <a:chExt cx="0" cy="0"/>
        </a:xfrm>
      </p:grpSpPr>
      <p:sp>
        <p:nvSpPr>
          <p:cNvPr id="126" name="Google Shape;126;p25"/>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rgbClr val="190037"/>
              </a:buClr>
              <a:buSzPts val="3600"/>
              <a:buFont typeface="Open Sans"/>
              <a:buNone/>
              <a:defRPr b="1" i="0" sz="3600" u="none" cap="none" strike="noStrike">
                <a:solidFill>
                  <a:srgbClr val="190037"/>
                </a:solidFill>
                <a:latin typeface="Open Sans"/>
                <a:ea typeface="Open Sans"/>
                <a:cs typeface="Open Sans"/>
                <a:sym typeface="Open San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27" name="Google Shape;127;p25"/>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marR="0" rtl="0" algn="l">
              <a:spcBef>
                <a:spcPts val="50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1pPr>
            <a:lvl2pPr indent="-361950" lvl="1" marL="914400" marR="0" rtl="0" algn="l">
              <a:spcBef>
                <a:spcPts val="400"/>
              </a:spcBef>
              <a:spcAft>
                <a:spcPts val="0"/>
              </a:spcAft>
              <a:buClr>
                <a:schemeClr val="lt1"/>
              </a:buClr>
              <a:buSzPts val="2100"/>
              <a:buFont typeface="Arial"/>
              <a:buChar char="–"/>
              <a:defRPr b="0" i="0" sz="2100" u="none" cap="none" strike="noStrike">
                <a:solidFill>
                  <a:schemeClr val="lt1"/>
                </a:solidFill>
                <a:latin typeface="Open Sans"/>
                <a:ea typeface="Open Sans"/>
                <a:cs typeface="Open Sans"/>
                <a:sym typeface="Open Sans"/>
              </a:defRPr>
            </a:lvl2pPr>
            <a:lvl3pPr indent="-342900" lvl="2" marL="1371600" marR="0" rtl="0" algn="l">
              <a:spcBef>
                <a:spcPts val="4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3pPr>
            <a:lvl4pPr indent="-323850" lvl="3" marL="18288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4pPr>
            <a:lvl5pPr indent="-323850" lvl="4" marL="22860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5pPr>
            <a:lvl6pPr indent="-323850" lvl="5" marL="27432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6pPr>
            <a:lvl7pPr indent="-323850" lvl="6" marL="32004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7pPr>
            <a:lvl8pPr indent="-323850" lvl="7" marL="36576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8pPr>
            <a:lvl9pPr indent="-323850" lvl="8" marL="4114800" marR="0" rtl="0" algn="l">
              <a:spcBef>
                <a:spcPts val="300"/>
              </a:spcBef>
              <a:spcAft>
                <a:spcPts val="0"/>
              </a:spcAft>
              <a:buClr>
                <a:schemeClr val="lt1"/>
              </a:buClr>
              <a:buSzPts val="1500"/>
              <a:buFont typeface="Arial"/>
              <a:buChar char="•"/>
              <a:defRPr b="0" i="0" sz="1500" u="none" cap="none" strike="noStrike">
                <a:solidFill>
                  <a:schemeClr val="lt1"/>
                </a:solidFill>
                <a:latin typeface="Open Sans"/>
                <a:ea typeface="Open Sans"/>
                <a:cs typeface="Open Sans"/>
                <a:sym typeface="Open Sans"/>
              </a:defRPr>
            </a:lvl9pPr>
          </a:lstStyle>
          <a:p/>
        </p:txBody>
      </p:sp>
      <p:sp>
        <p:nvSpPr>
          <p:cNvPr id="128" name="Google Shape;128;p25"/>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800" u="none" cap="none" strike="noStrike">
                <a:solidFill>
                  <a:srgbClr val="EAD7AA"/>
                </a:solidFill>
                <a:latin typeface="Open Sans"/>
                <a:ea typeface="Open Sans"/>
                <a:cs typeface="Open Sans"/>
                <a:sym typeface="Open Sans"/>
              </a:defRPr>
            </a:lvl1pPr>
            <a:lvl2pPr indent="0" lvl="1" marL="0" marR="0" rtl="0" algn="l">
              <a:spcBef>
                <a:spcPts val="0"/>
              </a:spcBef>
              <a:buNone/>
              <a:defRPr b="0" i="0" sz="800" u="none" cap="none" strike="noStrike">
                <a:solidFill>
                  <a:srgbClr val="EAD7AA"/>
                </a:solidFill>
                <a:latin typeface="Open Sans"/>
                <a:ea typeface="Open Sans"/>
                <a:cs typeface="Open Sans"/>
                <a:sym typeface="Open Sans"/>
              </a:defRPr>
            </a:lvl2pPr>
            <a:lvl3pPr indent="0" lvl="2" marL="0" marR="0" rtl="0" algn="l">
              <a:spcBef>
                <a:spcPts val="0"/>
              </a:spcBef>
              <a:buNone/>
              <a:defRPr b="0" i="0" sz="800" u="none" cap="none" strike="noStrike">
                <a:solidFill>
                  <a:srgbClr val="EAD7AA"/>
                </a:solidFill>
                <a:latin typeface="Open Sans"/>
                <a:ea typeface="Open Sans"/>
                <a:cs typeface="Open Sans"/>
                <a:sym typeface="Open Sans"/>
              </a:defRPr>
            </a:lvl3pPr>
            <a:lvl4pPr indent="0" lvl="3" marL="0" marR="0" rtl="0" algn="l">
              <a:spcBef>
                <a:spcPts val="0"/>
              </a:spcBef>
              <a:buNone/>
              <a:defRPr b="0" i="0" sz="800" u="none" cap="none" strike="noStrike">
                <a:solidFill>
                  <a:srgbClr val="EAD7AA"/>
                </a:solidFill>
                <a:latin typeface="Open Sans"/>
                <a:ea typeface="Open Sans"/>
                <a:cs typeface="Open Sans"/>
                <a:sym typeface="Open Sans"/>
              </a:defRPr>
            </a:lvl4pPr>
            <a:lvl5pPr indent="0" lvl="4" marL="0" marR="0" rtl="0" algn="l">
              <a:spcBef>
                <a:spcPts val="0"/>
              </a:spcBef>
              <a:buNone/>
              <a:defRPr b="0" i="0" sz="800" u="none" cap="none" strike="noStrike">
                <a:solidFill>
                  <a:srgbClr val="EAD7AA"/>
                </a:solidFill>
                <a:latin typeface="Open Sans"/>
                <a:ea typeface="Open Sans"/>
                <a:cs typeface="Open Sans"/>
                <a:sym typeface="Open Sans"/>
              </a:defRPr>
            </a:lvl5pPr>
            <a:lvl6pPr indent="0" lvl="5" marL="0" marR="0" rtl="0" algn="l">
              <a:spcBef>
                <a:spcPts val="0"/>
              </a:spcBef>
              <a:buNone/>
              <a:defRPr b="0" i="0" sz="800" u="none" cap="none" strike="noStrike">
                <a:solidFill>
                  <a:srgbClr val="EAD7AA"/>
                </a:solidFill>
                <a:latin typeface="Open Sans"/>
                <a:ea typeface="Open Sans"/>
                <a:cs typeface="Open Sans"/>
                <a:sym typeface="Open Sans"/>
              </a:defRPr>
            </a:lvl6pPr>
            <a:lvl7pPr indent="0" lvl="6" marL="0" marR="0" rtl="0" algn="l">
              <a:spcBef>
                <a:spcPts val="0"/>
              </a:spcBef>
              <a:buNone/>
              <a:defRPr b="0" i="0" sz="800" u="none" cap="none" strike="noStrike">
                <a:solidFill>
                  <a:srgbClr val="EAD7AA"/>
                </a:solidFill>
                <a:latin typeface="Open Sans"/>
                <a:ea typeface="Open Sans"/>
                <a:cs typeface="Open Sans"/>
                <a:sym typeface="Open Sans"/>
              </a:defRPr>
            </a:lvl7pPr>
            <a:lvl8pPr indent="0" lvl="7" marL="0" marR="0" rtl="0" algn="l">
              <a:spcBef>
                <a:spcPts val="0"/>
              </a:spcBef>
              <a:buNone/>
              <a:defRPr b="0" i="0" sz="800" u="none" cap="none" strike="noStrike">
                <a:solidFill>
                  <a:srgbClr val="EAD7AA"/>
                </a:solidFill>
                <a:latin typeface="Open Sans"/>
                <a:ea typeface="Open Sans"/>
                <a:cs typeface="Open Sans"/>
                <a:sym typeface="Open Sans"/>
              </a:defRPr>
            </a:lvl8pPr>
            <a:lvl9pPr indent="0" lvl="8" marL="0" marR="0" rtl="0" algn="l">
              <a:spcBef>
                <a:spcPts val="0"/>
              </a:spcBef>
              <a:buNone/>
              <a:defRPr b="0" i="0" sz="800" u="none" cap="none" strike="noStrike">
                <a:solidFill>
                  <a:srgbClr val="EAD7AA"/>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4" name="Shape 134"/>
        <p:cNvGrpSpPr/>
        <p:nvPr/>
      </p:nvGrpSpPr>
      <p:grpSpPr>
        <a:xfrm>
          <a:off x="0" y="0"/>
          <a:ext cx="0" cy="0"/>
          <a:chOff x="0" y="0"/>
          <a:chExt cx="0" cy="0"/>
        </a:xfrm>
      </p:grpSpPr>
      <p:sp>
        <p:nvSpPr>
          <p:cNvPr id="135" name="Google Shape;135;p27"/>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lvl1pPr lvl="0" marR="0" rtl="0" algn="ctr">
              <a:spcBef>
                <a:spcPts val="0"/>
              </a:spcBef>
              <a:spcAft>
                <a:spcPts val="0"/>
              </a:spcAft>
              <a:buClr>
                <a:srgbClr val="190037"/>
              </a:buClr>
              <a:buSzPts val="3600"/>
              <a:buFont typeface="Open Sans"/>
              <a:buNone/>
              <a:defRPr b="1" i="0" sz="3600" u="none" cap="none" strike="noStrike">
                <a:solidFill>
                  <a:srgbClr val="190037"/>
                </a:solidFill>
                <a:latin typeface="Open Sans"/>
                <a:ea typeface="Open Sans"/>
                <a:cs typeface="Open Sans"/>
                <a:sym typeface="Open Sans"/>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136" name="Google Shape;136;p27"/>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a:bodyPr>
          <a:lstStyle>
            <a:lvl1pPr indent="-381000" lvl="0" marL="457200" marR="0" rtl="0" algn="l">
              <a:spcBef>
                <a:spcPts val="5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1pPr>
            <a:lvl2pPr indent="-361950" lvl="1" marL="914400" marR="0" rtl="0" algn="l">
              <a:spcBef>
                <a:spcPts val="400"/>
              </a:spcBef>
              <a:spcAft>
                <a:spcPts val="0"/>
              </a:spcAft>
              <a:buClr>
                <a:schemeClr val="dk1"/>
              </a:buClr>
              <a:buSzPts val="2100"/>
              <a:buFont typeface="Arial"/>
              <a:buChar char="–"/>
              <a:defRPr b="0" i="0" sz="2100" u="none" cap="none" strike="noStrike">
                <a:solidFill>
                  <a:schemeClr val="dk1"/>
                </a:solidFill>
                <a:latin typeface="Open Sans"/>
                <a:ea typeface="Open Sans"/>
                <a:cs typeface="Open Sans"/>
                <a:sym typeface="Open Sans"/>
              </a:defRPr>
            </a:lvl2pPr>
            <a:lvl3pPr indent="-342900" lvl="2" marL="1371600" marR="0" rtl="0" algn="l">
              <a:spcBef>
                <a:spcPts val="4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Open Sans"/>
                <a:ea typeface="Open Sans"/>
                <a:cs typeface="Open Sans"/>
                <a:sym typeface="Open Sans"/>
              </a:defRPr>
            </a:lvl9pPr>
          </a:lstStyle>
          <a:p/>
        </p:txBody>
      </p:sp>
      <p:sp>
        <p:nvSpPr>
          <p:cNvPr id="137" name="Google Shape;137;p27"/>
          <p:cNvSpPr txBox="1"/>
          <p:nvPr>
            <p:ph idx="12" type="sldNum"/>
          </p:nvPr>
        </p:nvSpPr>
        <p:spPr>
          <a:xfrm>
            <a:off x="91440" y="6428233"/>
            <a:ext cx="402300" cy="244500"/>
          </a:xfrm>
          <a:prstGeom prst="rect">
            <a:avLst/>
          </a:prstGeom>
          <a:noFill/>
          <a:ln>
            <a:noFill/>
          </a:ln>
        </p:spPr>
        <p:txBody>
          <a:bodyPr anchorCtr="0" anchor="ctr" bIns="60925" lIns="121900" spcFirstLastPara="1" rIns="121900" wrap="square" tIns="60925">
            <a:noAutofit/>
          </a:bodyPr>
          <a:lstStyle>
            <a:lvl1pPr indent="0" lvl="0" marL="0" marR="0" rtl="0" algn="l">
              <a:spcBef>
                <a:spcPts val="0"/>
              </a:spcBef>
              <a:buNone/>
              <a:defRPr b="0" i="0" sz="800" u="none" cap="none" strike="noStrike">
                <a:solidFill>
                  <a:srgbClr val="2A2A2D"/>
                </a:solidFill>
                <a:latin typeface="Open Sans"/>
                <a:ea typeface="Open Sans"/>
                <a:cs typeface="Open Sans"/>
                <a:sym typeface="Open Sans"/>
              </a:defRPr>
            </a:lvl1pPr>
            <a:lvl2pPr indent="0" lvl="1" marL="0" marR="0" rtl="0" algn="l">
              <a:spcBef>
                <a:spcPts val="0"/>
              </a:spcBef>
              <a:buNone/>
              <a:defRPr b="0" i="0" sz="800" u="none" cap="none" strike="noStrike">
                <a:solidFill>
                  <a:srgbClr val="2A2A2D"/>
                </a:solidFill>
                <a:latin typeface="Open Sans"/>
                <a:ea typeface="Open Sans"/>
                <a:cs typeface="Open Sans"/>
                <a:sym typeface="Open Sans"/>
              </a:defRPr>
            </a:lvl2pPr>
            <a:lvl3pPr indent="0" lvl="2" marL="0" marR="0" rtl="0" algn="l">
              <a:spcBef>
                <a:spcPts val="0"/>
              </a:spcBef>
              <a:buNone/>
              <a:defRPr b="0" i="0" sz="800" u="none" cap="none" strike="noStrike">
                <a:solidFill>
                  <a:srgbClr val="2A2A2D"/>
                </a:solidFill>
                <a:latin typeface="Open Sans"/>
                <a:ea typeface="Open Sans"/>
                <a:cs typeface="Open Sans"/>
                <a:sym typeface="Open Sans"/>
              </a:defRPr>
            </a:lvl3pPr>
            <a:lvl4pPr indent="0" lvl="3" marL="0" marR="0" rtl="0" algn="l">
              <a:spcBef>
                <a:spcPts val="0"/>
              </a:spcBef>
              <a:buNone/>
              <a:defRPr b="0" i="0" sz="800" u="none" cap="none" strike="noStrike">
                <a:solidFill>
                  <a:srgbClr val="2A2A2D"/>
                </a:solidFill>
                <a:latin typeface="Open Sans"/>
                <a:ea typeface="Open Sans"/>
                <a:cs typeface="Open Sans"/>
                <a:sym typeface="Open Sans"/>
              </a:defRPr>
            </a:lvl4pPr>
            <a:lvl5pPr indent="0" lvl="4" marL="0" marR="0" rtl="0" algn="l">
              <a:spcBef>
                <a:spcPts val="0"/>
              </a:spcBef>
              <a:buNone/>
              <a:defRPr b="0" i="0" sz="800" u="none" cap="none" strike="noStrike">
                <a:solidFill>
                  <a:srgbClr val="2A2A2D"/>
                </a:solidFill>
                <a:latin typeface="Open Sans"/>
                <a:ea typeface="Open Sans"/>
                <a:cs typeface="Open Sans"/>
                <a:sym typeface="Open Sans"/>
              </a:defRPr>
            </a:lvl5pPr>
            <a:lvl6pPr indent="0" lvl="5" marL="0" marR="0" rtl="0" algn="l">
              <a:spcBef>
                <a:spcPts val="0"/>
              </a:spcBef>
              <a:buNone/>
              <a:defRPr b="0" i="0" sz="800" u="none" cap="none" strike="noStrike">
                <a:solidFill>
                  <a:srgbClr val="2A2A2D"/>
                </a:solidFill>
                <a:latin typeface="Open Sans"/>
                <a:ea typeface="Open Sans"/>
                <a:cs typeface="Open Sans"/>
                <a:sym typeface="Open Sans"/>
              </a:defRPr>
            </a:lvl6pPr>
            <a:lvl7pPr indent="0" lvl="6" marL="0" marR="0" rtl="0" algn="l">
              <a:spcBef>
                <a:spcPts val="0"/>
              </a:spcBef>
              <a:buNone/>
              <a:defRPr b="0" i="0" sz="800" u="none" cap="none" strike="noStrike">
                <a:solidFill>
                  <a:srgbClr val="2A2A2D"/>
                </a:solidFill>
                <a:latin typeface="Open Sans"/>
                <a:ea typeface="Open Sans"/>
                <a:cs typeface="Open Sans"/>
                <a:sym typeface="Open Sans"/>
              </a:defRPr>
            </a:lvl7pPr>
            <a:lvl8pPr indent="0" lvl="7" marL="0" marR="0" rtl="0" algn="l">
              <a:spcBef>
                <a:spcPts val="0"/>
              </a:spcBef>
              <a:buNone/>
              <a:defRPr b="0" i="0" sz="800" u="none" cap="none" strike="noStrike">
                <a:solidFill>
                  <a:srgbClr val="2A2A2D"/>
                </a:solidFill>
                <a:latin typeface="Open Sans"/>
                <a:ea typeface="Open Sans"/>
                <a:cs typeface="Open Sans"/>
                <a:sym typeface="Open Sans"/>
              </a:defRPr>
            </a:lvl8pPr>
            <a:lvl9pPr indent="0" lvl="8" marL="0" marR="0" rtl="0" algn="l">
              <a:spcBef>
                <a:spcPts val="0"/>
              </a:spcBef>
              <a:buNone/>
              <a:defRPr b="0" i="0" sz="800" u="none" cap="none" strike="noStrike">
                <a:solidFill>
                  <a:srgbClr val="2A2A2D"/>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98" name="Shape 29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4" r:id="rId1"/>
    <p:sldLayoutId id="2147483695" r:id="rId2"/>
    <p:sldLayoutId id="2147483696" r:id="rId3"/>
    <p:sldLayoutId id="214748369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0" name="Shape 32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8" r:id="rId1"/>
    <p:sldLayoutId id="2147483699" r:id="rId2"/>
    <p:sldLayoutId id="2147483700" r:id="rId3"/>
    <p:sldLayoutId id="214748370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p61"/>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44" name="Google Shape;344;p61"/>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5" name="Google Shape;345;p6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6" name="Google Shape;346;p6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7" name="Google Shape;347;p6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417" name="Shape 41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3" r:id="rId1"/>
    <p:sldLayoutId id="2147483714" r:id="rId2"/>
    <p:sldLayoutId id="2147483715" r:id="rId3"/>
    <p:sldLayoutId id="2147483716"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9" name="Shape 43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5" Type="http://schemas.openxmlformats.org/officeDocument/2006/relationships/hyperlink" Target="mailto:carlsc@uw.edu" TargetMode="External"/><Relationship Id="rId6" Type="http://schemas.openxmlformats.org/officeDocument/2006/relationships/hyperlink" Target="mailto:gcafco@uw.edu" TargetMode="External"/><Relationship Id="rId7" Type="http://schemas.openxmlformats.org/officeDocument/2006/relationships/hyperlink" Target="mailto:petermm@uw.edu" TargetMode="External"/><Relationship Id="rId8" Type="http://schemas.openxmlformats.org/officeDocument/2006/relationships/hyperlink" Target="mailto:corehelp@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1.xml"/><Relationship Id="rId3" Type="http://schemas.openxmlformats.org/officeDocument/2006/relationships/hyperlink" Target="https://apps.leg.wa.gov/rcw/default.aspx?cite=42.52&amp;full=true" TargetMode="External"/><Relationship Id="rId4" Type="http://schemas.openxmlformats.org/officeDocument/2006/relationships/hyperlink" Target="https://www.washington.edu/research/compliance/outside-professional-work-for-compensation-form-1460/" TargetMode="External"/><Relationship Id="rId5" Type="http://schemas.openxmlformats.org/officeDocument/2006/relationships/hyperlink" Target="https://www.uwmedicine.org/about/policies-and-notices" TargetMode="External"/><Relationship Id="rId6" Type="http://schemas.openxmlformats.org/officeDocument/2006/relationships/hyperlink" Target="https://fa.uw.edu/audit/ethics-public-service-act" TargetMode="External"/><Relationship Id="rId7"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3.xml"/><Relationship Id="rId3" Type="http://schemas.openxmlformats.org/officeDocument/2006/relationships/hyperlink" Target="http://www.washington.edu/admin/rules/policies/PO/EO57.html" TargetMode="External"/><Relationship Id="rId4" Type="http://schemas.openxmlformats.org/officeDocument/2006/relationships/hyperlink" Target="https://www.washington.edu/admin/rules/policies/APS/40.01.html" TargetMode="External"/><Relationship Id="rId5" Type="http://schemas.openxmlformats.org/officeDocument/2006/relationships/hyperlink" Target="http://www.washington.edu/admin/rules/policies/APS/47.03.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4.xml"/><Relationship Id="rId3" Type="http://schemas.openxmlformats.org/officeDocument/2006/relationships/hyperlink" Target="https://apps.som.washington.edu/OutsideWork" TargetMode="External"/><Relationship Id="rId4" Type="http://schemas.openxmlformats.org/officeDocument/2006/relationships/hyperlink" Target="https://www.washington.edu/research/wp-content/uploads/2018/11/Form1460.pdf" TargetMode="External"/><Relationship Id="rId5" Type="http://schemas.openxmlformats.org/officeDocument/2006/relationships/hyperlink" Target="https://www.uwb.edu/hr/faculty/employment-criteria" TargetMode="External"/><Relationship Id="rId6" Type="http://schemas.openxmlformats.org/officeDocument/2006/relationships/hyperlink" Target="https://hr.uw.edu/wp-content/uploads/2016/07/1555_V8_Outside-Work-Request-for-Approval-Professional-And-Classified-Staff_82016.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8.xml"/><Relationship Id="rId3" Type="http://schemas.openxmlformats.org/officeDocument/2006/relationships/hyperlink" Target="https://na2.docusign.net/Member/PowerFormSigning.aspx?PowerFormId=86d2df01-fd70-4860-b122-21866caac8d1" TargetMode="External"/><Relationship Id="rId4" Type="http://schemas.openxmlformats.org/officeDocument/2006/relationships/hyperlink" Target="mailto:uwassign@uw.edu" TargetMode="External"/><Relationship Id="rId5"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0.xml"/><Relationship Id="rId3" Type="http://schemas.openxmlformats.org/officeDocument/2006/relationships/hyperlink" Target="mailto:Work1460@uw.edu" TargetMode="External"/><Relationship Id="rId4" Type="http://schemas.openxmlformats.org/officeDocument/2006/relationships/hyperlink" Target="mailto:Work1460@uw.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1.xml"/><Relationship Id="rId3" Type="http://schemas.openxmlformats.org/officeDocument/2006/relationships/image" Target="../media/image37.jpg"/><Relationship Id="rId4" Type="http://schemas.openxmlformats.org/officeDocument/2006/relationships/hyperlink" Target="https://www.washington.edu/research/training/core/" TargetMode="External"/><Relationship Id="rId5" Type="http://schemas.openxmlformats.org/officeDocument/2006/relationships/image" Target="../media/image28.png"/><Relationship Id="rId6" Type="http://schemas.openxmlformats.org/officeDocument/2006/relationships/hyperlink" Target="https://uwresearch.gosignmeup.com/public/course/browse" TargetMode="External"/><Relationship Id="rId7"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2.xml"/><Relationship Id="rId3" Type="http://schemas.openxmlformats.org/officeDocument/2006/relationships/image" Target="../media/image35.jpg"/><Relationship Id="rId4" Type="http://schemas.openxmlformats.org/officeDocument/2006/relationships/image" Target="../media/image31.png"/><Relationship Id="rId5"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3.xml"/><Relationship Id="rId3" Type="http://schemas.openxmlformats.org/officeDocument/2006/relationships/image" Target="../media/image36.jpg"/><Relationship Id="rId4" Type="http://schemas.openxmlformats.org/officeDocument/2006/relationships/image" Target="../media/image39.jpg"/><Relationship Id="rId5" Type="http://schemas.openxmlformats.org/officeDocument/2006/relationships/hyperlink" Target="http://drive.google.com/file/d/1mKdwlKrt_kyI4wa077gsNcWZjydzS5En/view" TargetMode="External"/><Relationship Id="rId6"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4.xml"/><Relationship Id="rId3" Type="http://schemas.openxmlformats.org/officeDocument/2006/relationships/image" Target="../media/image36.jp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5.xml"/><Relationship Id="rId3" Type="http://schemas.openxmlformats.org/officeDocument/2006/relationships/image" Target="../media/image36.jpg"/><Relationship Id="rId4" Type="http://schemas.openxmlformats.org/officeDocument/2006/relationships/image" Target="../media/image3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6.xml"/><Relationship Id="rId3" Type="http://schemas.openxmlformats.org/officeDocument/2006/relationships/image" Target="../media/image36.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7.xml"/><Relationship Id="rId3" Type="http://schemas.openxmlformats.org/officeDocument/2006/relationships/image" Target="../media/image36.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8.xml"/><Relationship Id="rId3" Type="http://schemas.openxmlformats.org/officeDocument/2006/relationships/image" Target="../media/image36.jpg"/><Relationship Id="rId4" Type="http://schemas.openxmlformats.org/officeDocument/2006/relationships/image" Target="../media/image3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9.xml"/><Relationship Id="rId3" Type="http://schemas.openxmlformats.org/officeDocument/2006/relationships/image" Target="../media/image36.jpg"/><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0.xml"/><Relationship Id="rId3" Type="http://schemas.openxmlformats.org/officeDocument/2006/relationships/image" Target="../media/image36.jpg"/><Relationship Id="rId4" Type="http://schemas.openxmlformats.org/officeDocument/2006/relationships/image" Target="../media/image3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1.xml"/><Relationship Id="rId3" Type="http://schemas.openxmlformats.org/officeDocument/2006/relationships/image" Target="../media/image36.jpg"/><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2.xml"/><Relationship Id="rId3" Type="http://schemas.openxmlformats.org/officeDocument/2006/relationships/image" Target="../media/image36.jpg"/><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3.xml"/><Relationship Id="rId3" Type="http://schemas.openxmlformats.org/officeDocument/2006/relationships/image" Target="../media/image36.jpg"/><Relationship Id="rId4" Type="http://schemas.openxmlformats.org/officeDocument/2006/relationships/image" Target="../media/image3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4.xml"/><Relationship Id="rId3" Type="http://schemas.openxmlformats.org/officeDocument/2006/relationships/image" Target="../media/image36.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5.xml"/><Relationship Id="rId3" Type="http://schemas.openxmlformats.org/officeDocument/2006/relationships/image" Target="../media/image36.jpg"/><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6.xml"/><Relationship Id="rId3" Type="http://schemas.openxmlformats.org/officeDocument/2006/relationships/image" Target="../media/image36.jpg"/><Relationship Id="rId4" Type="http://schemas.openxmlformats.org/officeDocument/2006/relationships/image" Target="../media/image3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7.xml"/><Relationship Id="rId3" Type="http://schemas.openxmlformats.org/officeDocument/2006/relationships/image" Target="../media/image36.jpg"/><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8.xml"/><Relationship Id="rId3" Type="http://schemas.openxmlformats.org/officeDocument/2006/relationships/image" Target="../media/image36.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39.xml"/><Relationship Id="rId3" Type="http://schemas.openxmlformats.org/officeDocument/2006/relationships/image" Target="../media/image36.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4.xml"/><Relationship Id="rId3" Type="http://schemas.openxmlformats.org/officeDocument/2006/relationships/image" Target="../media/image30.png"/><Relationship Id="rId4"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0.xml"/><Relationship Id="rId3" Type="http://schemas.openxmlformats.org/officeDocument/2006/relationships/image" Target="../media/image36.jpg"/><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1.xml"/><Relationship Id="rId3" Type="http://schemas.openxmlformats.org/officeDocument/2006/relationships/image" Target="../media/image36.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42.xml"/><Relationship Id="rId3" Type="http://schemas.openxmlformats.org/officeDocument/2006/relationships/image" Target="../media/image35.jpg"/><Relationship Id="rId4" Type="http://schemas.openxmlformats.org/officeDocument/2006/relationships/image" Target="../media/image31.png"/><Relationship Id="rId5"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5.xml"/><Relationship Id="rId3" Type="http://schemas.openxmlformats.org/officeDocument/2006/relationships/image" Target="../media/image34.png"/><Relationship Id="rId4" Type="http://schemas.openxmlformats.org/officeDocument/2006/relationships/hyperlink" Target="https://astra.admin.uw.edu/astra/uwnetid/BudgetAuthorizerLookup.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7.xml"/><Relationship Id="rId3"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hyperlink" Target="mailto:gcafco@uw.edu" TargetMode="External"/><Relationship Id="rId4" Type="http://schemas.openxmlformats.org/officeDocument/2006/relationships/hyperlink" Target="https://grants.nih.gov/grants/guide/notice-files/NOT-OD-21-069.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aphicFrame>
        <p:nvGraphicFramePr>
          <p:cNvPr id="466" name="Google Shape;466;p83"/>
          <p:cNvGraphicFramePr/>
          <p:nvPr/>
        </p:nvGraphicFramePr>
        <p:xfrm>
          <a:off x="99025" y="533400"/>
          <a:ext cx="3000000" cy="3000000"/>
        </p:xfrm>
        <a:graphic>
          <a:graphicData uri="http://schemas.openxmlformats.org/drawingml/2006/table">
            <a:tbl>
              <a:tblPr bandRow="1" firstCol="1" firstRow="1">
                <a:noFill/>
                <a:tableStyleId>{652335B0-DE9F-4472-97EF-9706BB2AE18E}</a:tableStyleId>
              </a:tblPr>
              <a:tblGrid>
                <a:gridCol w="3710975"/>
                <a:gridCol w="3048000"/>
                <a:gridCol w="1371600"/>
                <a:gridCol w="670425"/>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8500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March 11, 2021</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200"/>
                        <a:buFont typeface="Calibri"/>
                        <a:buNone/>
                      </a:pPr>
                      <a:r>
                        <a:rPr lang="en">
                          <a:solidFill>
                            <a:srgbClr val="5F497A"/>
                          </a:solidFill>
                        </a:rPr>
                        <a:t>HOSTED REMOTELY</a:t>
                      </a:r>
                      <a:endParaRPr>
                        <a:solidFill>
                          <a:srgbClr val="5F497A"/>
                        </a:solidFill>
                      </a:endParaRPr>
                    </a:p>
                    <a:p>
                      <a:pPr indent="0" lvl="0" marL="0" rtl="0" algn="ctr">
                        <a:spcBef>
                          <a:spcPts val="0"/>
                        </a:spcBef>
                        <a:spcAft>
                          <a:spcPts val="0"/>
                        </a:spcAft>
                        <a:buClr>
                          <a:srgbClr val="5F497A"/>
                        </a:buClr>
                        <a:buSzPts val="1400"/>
                        <a:buFont typeface="Calibri"/>
                        <a:buNone/>
                      </a:pPr>
                      <a:r>
                        <a:rPr b="0" lang="en">
                          <a:solidFill>
                            <a:srgbClr val="5F497A"/>
                          </a:solidFill>
                        </a:rPr>
                        <a:t>Join the LIVE Webinar</a:t>
                      </a:r>
                      <a:r>
                        <a:rPr lang="en">
                          <a:solidFill>
                            <a:srgbClr val="5F497A"/>
                          </a:solidFill>
                        </a:rPr>
                        <a:t>: </a:t>
                      </a:r>
                      <a:r>
                        <a:rPr lang="en" u="sng">
                          <a:solidFill>
                            <a:schemeClr val="hlink"/>
                          </a:solidFill>
                          <a:hlinkClick r:id="rId3"/>
                        </a:rPr>
                        <a:t>https://washington.zoom.us/j/346891888</a:t>
                      </a:r>
                      <a:endParaRPr b="0" sz="1200">
                        <a:solidFill>
                          <a:srgbClr val="5F497A"/>
                        </a:solidFill>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02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Kirsten DeFries</a:t>
                      </a:r>
                      <a:endParaRPr b="1" sz="1000">
                        <a:solidFill>
                          <a:srgbClr val="3F3F3F"/>
                        </a:solidFill>
                      </a:endParaRPr>
                    </a:p>
                    <a:p>
                      <a:pPr indent="0" lvl="0" marL="0" rtl="0" algn="l">
                        <a:spcBef>
                          <a:spcPts val="0"/>
                        </a:spcBef>
                        <a:spcAft>
                          <a:spcPts val="0"/>
                        </a:spcAft>
                        <a:buNone/>
                      </a:pPr>
                      <a:r>
                        <a:rPr lang="en" sz="1000">
                          <a:solidFill>
                            <a:srgbClr val="3F3F3F"/>
                          </a:solidFill>
                        </a:rPr>
                        <a:t>Research Compliance &amp; Operations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rtl="0" algn="l">
                        <a:spcBef>
                          <a:spcPts val="0"/>
                        </a:spcBef>
                        <a:spcAft>
                          <a:spcPts val="0"/>
                        </a:spcAft>
                        <a:buNone/>
                      </a:pPr>
                      <a:r>
                        <a:rPr b="0" lang="en">
                          <a:solidFill>
                            <a:srgbClr val="3F3F3F"/>
                          </a:solidFill>
                        </a:rPr>
                        <a:t>Advance Budget Project Update</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Chris Carlson</a:t>
                      </a:r>
                      <a:endParaRPr b="1" sz="1000">
                        <a:solidFill>
                          <a:srgbClr val="3F3F3F"/>
                        </a:solidFill>
                      </a:endParaRPr>
                    </a:p>
                    <a:p>
                      <a:pPr indent="0" lvl="0" marL="0" rtl="0" algn="l">
                        <a:spcBef>
                          <a:spcPts val="0"/>
                        </a:spcBef>
                        <a:spcAft>
                          <a:spcPts val="0"/>
                        </a:spcAft>
                        <a:buNone/>
                      </a:pPr>
                      <a:r>
                        <a:rPr lang="en" sz="1000">
                          <a:solidFill>
                            <a:srgbClr val="3F3F3F"/>
                          </a:solidFill>
                        </a:rPr>
                        <a:t>Office of Research Information Services</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5"/>
                        </a:rPr>
                        <a:t>carlsc@uw.edu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NIH Fellowship Allowances</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SzPts val="1100"/>
                        <a:buNone/>
                      </a:pPr>
                      <a:r>
                        <a:rPr b="1" lang="en" sz="1000">
                          <a:solidFill>
                            <a:srgbClr val="3F3F3F"/>
                          </a:solidFill>
                        </a:rPr>
                        <a:t>Andra Sawyer</a:t>
                      </a:r>
                      <a:endParaRPr b="1" sz="1000">
                        <a:solidFill>
                          <a:srgbClr val="3F3F3F"/>
                        </a:solidFill>
                      </a:endParaRPr>
                    </a:p>
                    <a:p>
                      <a:pPr indent="0" lvl="0" marL="0" rtl="0" algn="l">
                        <a:spcBef>
                          <a:spcPts val="0"/>
                        </a:spcBef>
                        <a:spcAft>
                          <a:spcPts val="0"/>
                        </a:spcAft>
                        <a:buSzPts val="1100"/>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gcafco@uw.edu</a:t>
                      </a:r>
                      <a:r>
                        <a:rPr lang="en" sz="1000" u="sng">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Outside Work</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Melissa Petersen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7"/>
                        </a:rPr>
                        <a:t>petermm@uw.edu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8</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CORE Update</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Laurie Stephan</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Collaborative On Research Education (CORE)</a:t>
                      </a:r>
                      <a:endParaRPr sz="1000" u="none" cap="none" strike="noStrike">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Clr>
                          <a:schemeClr val="dk1"/>
                        </a:buClr>
                        <a:buFont typeface="Arial"/>
                        <a:buNone/>
                      </a:pPr>
                      <a:r>
                        <a:rPr lang="en" sz="1000" u="sng">
                          <a:solidFill>
                            <a:schemeClr val="hlink"/>
                          </a:solidFill>
                          <a:hlinkClick r:id="rId8"/>
                        </a:rPr>
                        <a:t>corehelp@uw.edu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15</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681125">
                <a:tc gridSpan="4">
                  <a:txBody>
                    <a:bodyPr/>
                    <a:lstStyle/>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April 8, 2021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92"/>
          <p:cNvSpPr txBox="1"/>
          <p:nvPr>
            <p:ph idx="1" type="body"/>
          </p:nvPr>
        </p:nvSpPr>
        <p:spPr>
          <a:xfrm>
            <a:off x="692029" y="1640263"/>
            <a:ext cx="6972300" cy="159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Outside Work</a:t>
            </a:r>
            <a:endParaRPr/>
          </a:p>
        </p:txBody>
      </p:sp>
      <p:sp>
        <p:nvSpPr>
          <p:cNvPr id="534" name="Google Shape;534;p92"/>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March 2021</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Melissa Petersen</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9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BACKGROUND</a:t>
            </a:r>
            <a:endParaRPr>
              <a:latin typeface="Encode Sans"/>
              <a:ea typeface="Encode Sans"/>
              <a:cs typeface="Encode Sans"/>
              <a:sym typeface="Encode Sans"/>
            </a:endParaRPr>
          </a:p>
        </p:txBody>
      </p:sp>
      <p:sp>
        <p:nvSpPr>
          <p:cNvPr id="540" name="Google Shape;540;p9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b="0" lang="en" u="sng">
                <a:solidFill>
                  <a:schemeClr val="hlink"/>
                </a:solidFill>
                <a:latin typeface="Arial"/>
                <a:ea typeface="Arial"/>
                <a:cs typeface="Arial"/>
                <a:sym typeface="Arial"/>
                <a:hlinkClick r:id="rId3"/>
              </a:rPr>
              <a:t>WA State Ethics in Public Service</a:t>
            </a:r>
            <a:r>
              <a:rPr b="0" lang="en">
                <a:latin typeface="Arial"/>
                <a:ea typeface="Arial"/>
                <a:cs typeface="Arial"/>
                <a:sym typeface="Arial"/>
              </a:rPr>
              <a:t> (2005 Revision)</a:t>
            </a:r>
            <a:endParaRPr/>
          </a:p>
          <a:p>
            <a:pPr indent="0" lvl="0" marL="0" rtl="0" algn="l">
              <a:spcBef>
                <a:spcPts val="1200"/>
              </a:spcBef>
              <a:spcAft>
                <a:spcPts val="0"/>
              </a:spcAft>
              <a:buClr>
                <a:srgbClr val="4B2E83"/>
              </a:buClr>
              <a:buSzPts val="2000"/>
              <a:buNone/>
            </a:pPr>
            <a:r>
              <a:t/>
            </a:r>
            <a:endParaRPr b="0" sz="2000">
              <a:latin typeface="Arial"/>
              <a:ea typeface="Arial"/>
              <a:cs typeface="Arial"/>
              <a:sym typeface="Arial"/>
            </a:endParaRPr>
          </a:p>
          <a:p>
            <a:pPr indent="-342900" lvl="0" marL="342900" rtl="0" algn="l">
              <a:spcBef>
                <a:spcPts val="1200"/>
              </a:spcBef>
              <a:spcAft>
                <a:spcPts val="0"/>
              </a:spcAft>
              <a:buClr>
                <a:srgbClr val="4B2E83"/>
              </a:buClr>
              <a:buSzPts val="2400"/>
              <a:buChar char="&gt;"/>
            </a:pPr>
            <a:r>
              <a:rPr b="0" lang="en" u="sng">
                <a:solidFill>
                  <a:schemeClr val="hlink"/>
                </a:solidFill>
                <a:latin typeface="Arial"/>
                <a:ea typeface="Arial"/>
                <a:cs typeface="Arial"/>
                <a:sym typeface="Arial"/>
                <a:hlinkClick r:id="rId4"/>
              </a:rPr>
              <a:t>Office of Research Informational Page</a:t>
            </a:r>
            <a:endParaRPr b="0">
              <a:latin typeface="Arial"/>
              <a:ea typeface="Arial"/>
              <a:cs typeface="Arial"/>
              <a:sym typeface="Arial"/>
            </a:endParaRPr>
          </a:p>
          <a:p>
            <a:pPr indent="0" lvl="0" marL="0" rtl="0" algn="l">
              <a:spcBef>
                <a:spcPts val="1200"/>
              </a:spcBef>
              <a:spcAft>
                <a:spcPts val="0"/>
              </a:spcAft>
              <a:buClr>
                <a:srgbClr val="4B2E83"/>
              </a:buClr>
              <a:buSzPts val="2000"/>
              <a:buNone/>
            </a:pPr>
            <a:r>
              <a:t/>
            </a:r>
            <a:endParaRPr b="0" sz="2000">
              <a:latin typeface="Arial"/>
              <a:ea typeface="Arial"/>
              <a:cs typeface="Arial"/>
              <a:sym typeface="Arial"/>
            </a:endParaRPr>
          </a:p>
          <a:p>
            <a:pPr indent="-342900" lvl="0" marL="342900" rtl="0" algn="l">
              <a:spcBef>
                <a:spcPts val="1200"/>
              </a:spcBef>
              <a:spcAft>
                <a:spcPts val="0"/>
              </a:spcAft>
              <a:buClr>
                <a:srgbClr val="4B2E83"/>
              </a:buClr>
              <a:buSzPts val="2400"/>
              <a:buChar char="&gt;"/>
            </a:pPr>
            <a:r>
              <a:rPr b="0" lang="en" u="sng">
                <a:solidFill>
                  <a:schemeClr val="hlink"/>
                </a:solidFill>
                <a:latin typeface="Arial"/>
                <a:ea typeface="Arial"/>
                <a:cs typeface="Arial"/>
                <a:sym typeface="Arial"/>
                <a:hlinkClick r:id="rId5"/>
              </a:rPr>
              <a:t>School of Medicine Policies List</a:t>
            </a:r>
            <a:endParaRPr b="0">
              <a:latin typeface="Arial"/>
              <a:ea typeface="Arial"/>
              <a:cs typeface="Arial"/>
              <a:sym typeface="Arial"/>
            </a:endParaRPr>
          </a:p>
          <a:p>
            <a:pPr indent="0" lvl="0" marL="0" rtl="0" algn="l">
              <a:spcBef>
                <a:spcPts val="1200"/>
              </a:spcBef>
              <a:spcAft>
                <a:spcPts val="0"/>
              </a:spcAft>
              <a:buClr>
                <a:srgbClr val="4B2E83"/>
              </a:buClr>
              <a:buSzPts val="2400"/>
              <a:buFont typeface="Merriweather Sans"/>
              <a:buNone/>
            </a:pPr>
            <a:r>
              <a:t/>
            </a:r>
            <a:endParaRPr b="0">
              <a:latin typeface="Arial"/>
              <a:ea typeface="Arial"/>
              <a:cs typeface="Arial"/>
              <a:sym typeface="Arial"/>
            </a:endParaRPr>
          </a:p>
          <a:p>
            <a:pPr indent="-342900" lvl="0" marL="342900" rtl="0" algn="l">
              <a:spcBef>
                <a:spcPts val="1200"/>
              </a:spcBef>
              <a:spcAft>
                <a:spcPts val="0"/>
              </a:spcAft>
              <a:buClr>
                <a:srgbClr val="4B2E83"/>
              </a:buClr>
              <a:buSzPts val="2400"/>
              <a:buChar char="&gt;"/>
            </a:pPr>
            <a:r>
              <a:rPr b="0" lang="en" u="sng">
                <a:solidFill>
                  <a:schemeClr val="hlink"/>
                </a:solidFill>
                <a:latin typeface="Arial"/>
                <a:ea typeface="Arial"/>
                <a:cs typeface="Arial"/>
                <a:sym typeface="Arial"/>
                <a:hlinkClick r:id="rId6"/>
              </a:rPr>
              <a:t>Internal Audit - Ethics in Public Service Act</a:t>
            </a:r>
            <a:r>
              <a:rPr b="0" lang="en">
                <a:latin typeface="Arial"/>
                <a:ea typeface="Arial"/>
                <a:cs typeface="Arial"/>
                <a:sym typeface="Arial"/>
              </a:rPr>
              <a:t> </a:t>
            </a:r>
            <a:br>
              <a:rPr b="0" lang="en">
                <a:latin typeface="Arial"/>
                <a:ea typeface="Arial"/>
                <a:cs typeface="Arial"/>
                <a:sym typeface="Arial"/>
              </a:rPr>
            </a:br>
            <a:endParaRPr b="0">
              <a:latin typeface="Arial"/>
              <a:ea typeface="Arial"/>
              <a:cs typeface="Arial"/>
              <a:sym typeface="Arial"/>
            </a:endParaRPr>
          </a:p>
        </p:txBody>
      </p:sp>
      <p:sp>
        <p:nvSpPr>
          <p:cNvPr id="541" name="Google Shape;541;p93"/>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pic>
        <p:nvPicPr>
          <p:cNvPr descr="Graphical user interface, text, application&#10;&#10;Description automatically generated" id="542" name="Google Shape;542;p93"/>
          <p:cNvPicPr preferRelativeResize="0"/>
          <p:nvPr/>
        </p:nvPicPr>
        <p:blipFill rotWithShape="1">
          <a:blip r:embed="rId7">
            <a:alphaModFix/>
          </a:blip>
          <a:srcRect b="0" l="0" r="0" t="0"/>
          <a:stretch/>
        </p:blipFill>
        <p:spPr>
          <a:xfrm rot="-598467">
            <a:off x="1599785" y="404390"/>
            <a:ext cx="5944430" cy="60492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9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IMPORTANCE</a:t>
            </a:r>
            <a:endParaRPr>
              <a:latin typeface="Encode Sans"/>
              <a:ea typeface="Encode Sans"/>
              <a:cs typeface="Encode Sans"/>
              <a:sym typeface="Encode Sans"/>
            </a:endParaRPr>
          </a:p>
        </p:txBody>
      </p:sp>
      <p:sp>
        <p:nvSpPr>
          <p:cNvPr id="548" name="Google Shape;548;p9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t>“Safe Harbor”</a:t>
            </a:r>
            <a:endParaRPr/>
          </a:p>
          <a:p>
            <a:pPr indent="0" lvl="0" marL="0" rtl="0" algn="l">
              <a:spcBef>
                <a:spcPts val="480"/>
              </a:spcBef>
              <a:spcAft>
                <a:spcPts val="0"/>
              </a:spcAft>
              <a:buClr>
                <a:srgbClr val="4B2E83"/>
              </a:buClr>
              <a:buSzPts val="2400"/>
              <a:buNone/>
            </a:pPr>
            <a:r>
              <a:t/>
            </a:r>
            <a:endParaRPr/>
          </a:p>
          <a:p>
            <a:pPr indent="0" lvl="0" marL="0" rtl="0" algn="l">
              <a:spcBef>
                <a:spcPts val="480"/>
              </a:spcBef>
              <a:spcAft>
                <a:spcPts val="0"/>
              </a:spcAft>
              <a:buClr>
                <a:srgbClr val="4B2E83"/>
              </a:buClr>
              <a:buSzPts val="2400"/>
              <a:buNone/>
            </a:pPr>
            <a:r>
              <a:rPr lang="en"/>
              <a:t>University Compliance</a:t>
            </a:r>
            <a:endParaRPr/>
          </a:p>
          <a:p>
            <a:pPr indent="-342900" lvl="0" marL="342900" rtl="0" algn="l">
              <a:spcBef>
                <a:spcPts val="480"/>
              </a:spcBef>
              <a:spcAft>
                <a:spcPts val="0"/>
              </a:spcAft>
              <a:buClr>
                <a:srgbClr val="4B2E83"/>
              </a:buClr>
              <a:buSzPts val="2400"/>
              <a:buFont typeface="Merriweather Sans"/>
              <a:buChar char="&gt;"/>
            </a:pPr>
            <a:r>
              <a:rPr b="0" lang="en"/>
              <a:t>Tenure and promotion reviews</a:t>
            </a:r>
            <a:endParaRPr/>
          </a:p>
          <a:p>
            <a:pPr indent="-342900" lvl="0" marL="342900" rtl="0" algn="l">
              <a:spcBef>
                <a:spcPts val="480"/>
              </a:spcBef>
              <a:spcAft>
                <a:spcPts val="0"/>
              </a:spcAft>
              <a:buClr>
                <a:srgbClr val="4B2E83"/>
              </a:buClr>
              <a:buSzPts val="2400"/>
              <a:buFont typeface="Merriweather Sans"/>
              <a:buChar char="&gt;"/>
            </a:pPr>
            <a:r>
              <a:rPr b="0" lang="en"/>
              <a:t>Audit risk</a:t>
            </a:r>
            <a:endParaRPr/>
          </a:p>
          <a:p>
            <a:pPr indent="-342900" lvl="0" marL="342900" rtl="0" algn="l">
              <a:spcBef>
                <a:spcPts val="480"/>
              </a:spcBef>
              <a:spcAft>
                <a:spcPts val="0"/>
              </a:spcAft>
              <a:buClr>
                <a:srgbClr val="4B2E83"/>
              </a:buClr>
              <a:buSzPts val="2400"/>
              <a:buFont typeface="Merriweather Sans"/>
              <a:buChar char="&gt;"/>
            </a:pPr>
            <a:r>
              <a:rPr b="0" lang="en"/>
              <a:t>Research sponsor concerns</a:t>
            </a:r>
            <a:endParaRPr/>
          </a:p>
          <a:p>
            <a:pPr indent="-342900" lvl="0" marL="342900" rtl="0" algn="l">
              <a:spcBef>
                <a:spcPts val="480"/>
              </a:spcBef>
              <a:spcAft>
                <a:spcPts val="0"/>
              </a:spcAft>
              <a:buClr>
                <a:srgbClr val="4B2E83"/>
              </a:buClr>
              <a:buSzPts val="2400"/>
              <a:buFont typeface="Merriweather Sans"/>
              <a:buChar char="&gt;"/>
            </a:pPr>
            <a:r>
              <a:rPr b="0" lang="en"/>
              <a:t>WA State Ethics violations</a:t>
            </a:r>
            <a:endParaRPr/>
          </a:p>
          <a:p>
            <a:pPr indent="-190500" lvl="0" marL="342900" rtl="0" algn="l">
              <a:spcBef>
                <a:spcPts val="480"/>
              </a:spcBef>
              <a:spcAft>
                <a:spcPts val="0"/>
              </a:spcAft>
              <a:buClr>
                <a:srgbClr val="4B2E83"/>
              </a:buClr>
              <a:buSzPts val="2400"/>
              <a:buFont typeface="Merriweather Sans"/>
              <a:buNone/>
            </a:pPr>
            <a:r>
              <a:t/>
            </a:r>
            <a:endParaRPr/>
          </a:p>
        </p:txBody>
      </p:sp>
      <p:sp>
        <p:nvSpPr>
          <p:cNvPr id="549" name="Google Shape;549;p9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9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POLICIES</a:t>
            </a:r>
            <a:endParaRPr/>
          </a:p>
        </p:txBody>
      </p:sp>
      <p:sp>
        <p:nvSpPr>
          <p:cNvPr id="555" name="Google Shape;555;p95"/>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b="0" lang="en" u="sng">
                <a:solidFill>
                  <a:schemeClr val="hlink"/>
                </a:solidFill>
                <a:latin typeface="Arial"/>
                <a:ea typeface="Arial"/>
                <a:cs typeface="Arial"/>
                <a:sym typeface="Arial"/>
                <a:hlinkClick r:id="rId3"/>
              </a:rPr>
              <a:t>Executive Order No. 57 - Outside Professional Work Policy</a:t>
            </a:r>
            <a:endParaRPr b="0">
              <a:latin typeface="Arial"/>
              <a:ea typeface="Arial"/>
              <a:cs typeface="Arial"/>
              <a:sym typeface="Arial"/>
            </a:endParaRPr>
          </a:p>
          <a:p>
            <a:pPr indent="-285750" lvl="1" marL="742950" rtl="0" algn="l">
              <a:spcBef>
                <a:spcPts val="400"/>
              </a:spcBef>
              <a:spcAft>
                <a:spcPts val="0"/>
              </a:spcAft>
              <a:buClr>
                <a:srgbClr val="4B2E83"/>
              </a:buClr>
              <a:buSzPts val="2000"/>
              <a:buChar char="–"/>
            </a:pPr>
            <a:r>
              <a:rPr b="0" lang="en">
                <a:latin typeface="Arial"/>
                <a:ea typeface="Arial"/>
                <a:cs typeface="Arial"/>
                <a:sym typeface="Arial"/>
              </a:rPr>
              <a:t>Applies to Faculty, Librarians, and other Academic Personnel</a:t>
            </a:r>
            <a:endParaRPr/>
          </a:p>
          <a:p>
            <a:pPr indent="-285750" lvl="1" marL="742950" rtl="0" algn="l">
              <a:spcBef>
                <a:spcPts val="400"/>
              </a:spcBef>
              <a:spcAft>
                <a:spcPts val="0"/>
              </a:spcAft>
              <a:buClr>
                <a:srgbClr val="4B2E83"/>
              </a:buClr>
              <a:buSzPts val="2000"/>
              <a:buChar char="–"/>
            </a:pPr>
            <a:r>
              <a:rPr b="0" lang="en">
                <a:latin typeface="Arial"/>
                <a:ea typeface="Arial"/>
                <a:cs typeface="Arial"/>
                <a:sym typeface="Arial"/>
              </a:rPr>
              <a:t>Academic Personnel includes postdoctoral scholars, as defined by </a:t>
            </a:r>
            <a:r>
              <a:rPr b="0" lang="en" u="sng">
                <a:solidFill>
                  <a:schemeClr val="hlink"/>
                </a:solidFill>
                <a:latin typeface="Arial"/>
                <a:ea typeface="Arial"/>
                <a:cs typeface="Arial"/>
                <a:sym typeface="Arial"/>
                <a:hlinkClick r:id="rId4"/>
              </a:rPr>
              <a:t>Administrative Policy Statement 40.1 - Types of University Personnel</a:t>
            </a:r>
            <a:endParaRPr b="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b="0" lang="en" u="sng">
                <a:solidFill>
                  <a:schemeClr val="hlink"/>
                </a:solidFill>
                <a:latin typeface="Arial"/>
                <a:ea typeface="Arial"/>
                <a:cs typeface="Arial"/>
                <a:sym typeface="Arial"/>
                <a:hlinkClick r:id="rId5"/>
              </a:rPr>
              <a:t>Administrative Policy Statement 47.3 - Outside Consulting Activities and Part-Time Employment by Professional or Classified Staff Employees</a:t>
            </a:r>
            <a:endParaRPr b="0">
              <a:latin typeface="Arial"/>
              <a:ea typeface="Arial"/>
              <a:cs typeface="Arial"/>
              <a:sym typeface="Arial"/>
            </a:endParaRPr>
          </a:p>
          <a:p>
            <a:pPr indent="-285750" lvl="1" marL="742950" rtl="0" algn="l">
              <a:spcBef>
                <a:spcPts val="400"/>
              </a:spcBef>
              <a:spcAft>
                <a:spcPts val="0"/>
              </a:spcAft>
              <a:buClr>
                <a:srgbClr val="4B2E83"/>
              </a:buClr>
              <a:buSzPts val="2000"/>
              <a:buChar char="–"/>
            </a:pPr>
            <a:r>
              <a:rPr b="0" lang="en">
                <a:latin typeface="Arial"/>
                <a:ea typeface="Arial"/>
                <a:cs typeface="Arial"/>
                <a:sym typeface="Arial"/>
              </a:rPr>
              <a:t>Applies to staff (pretty much anyone paid by the UW not listed above, but as always… it depends)</a:t>
            </a:r>
            <a:endParaRPr/>
          </a:p>
        </p:txBody>
      </p:sp>
      <p:sp>
        <p:nvSpPr>
          <p:cNvPr id="556" name="Google Shape;556;p95"/>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9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FORMS</a:t>
            </a:r>
            <a:endParaRPr/>
          </a:p>
        </p:txBody>
      </p:sp>
      <p:sp>
        <p:nvSpPr>
          <p:cNvPr id="562" name="Google Shape;562;p9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b="0" lang="en">
                <a:latin typeface="Arial"/>
                <a:ea typeface="Arial"/>
                <a:cs typeface="Arial"/>
                <a:sym typeface="Arial"/>
              </a:rPr>
              <a:t>Form 1460 </a:t>
            </a:r>
            <a:endParaRPr/>
          </a:p>
          <a:p>
            <a:pPr indent="-285750" lvl="1" marL="742950" rtl="0" algn="l">
              <a:spcBef>
                <a:spcPts val="400"/>
              </a:spcBef>
              <a:spcAft>
                <a:spcPts val="0"/>
              </a:spcAft>
              <a:buClr>
                <a:srgbClr val="4B2E83"/>
              </a:buClr>
              <a:buSzPts val="2000"/>
              <a:buChar char="–"/>
            </a:pPr>
            <a:r>
              <a:rPr b="0" lang="en" u="sng">
                <a:solidFill>
                  <a:schemeClr val="hlink"/>
                </a:solidFill>
                <a:latin typeface="Arial"/>
                <a:ea typeface="Arial"/>
                <a:cs typeface="Arial"/>
                <a:sym typeface="Arial"/>
                <a:hlinkClick r:id="rId3"/>
              </a:rPr>
              <a:t>School of Medicine Online Portal</a:t>
            </a:r>
            <a:endParaRPr b="0">
              <a:latin typeface="Arial"/>
              <a:ea typeface="Arial"/>
              <a:cs typeface="Arial"/>
              <a:sym typeface="Arial"/>
            </a:endParaRPr>
          </a:p>
          <a:p>
            <a:pPr indent="-285750" lvl="1" marL="742950" rtl="0" algn="l">
              <a:spcBef>
                <a:spcPts val="400"/>
              </a:spcBef>
              <a:spcAft>
                <a:spcPts val="0"/>
              </a:spcAft>
              <a:buClr>
                <a:srgbClr val="4B2E83"/>
              </a:buClr>
              <a:buSzPts val="2000"/>
              <a:buChar char="–"/>
            </a:pPr>
            <a:r>
              <a:rPr b="0" lang="en" u="sng">
                <a:solidFill>
                  <a:schemeClr val="hlink"/>
                </a:solidFill>
                <a:latin typeface="Arial"/>
                <a:ea typeface="Arial"/>
                <a:cs typeface="Arial"/>
                <a:sym typeface="Arial"/>
                <a:hlinkClick r:id="rId4"/>
              </a:rPr>
              <a:t>Seattle and Tacoma</a:t>
            </a:r>
            <a:endParaRPr b="0">
              <a:latin typeface="Arial"/>
              <a:ea typeface="Arial"/>
              <a:cs typeface="Arial"/>
              <a:sym typeface="Arial"/>
            </a:endParaRPr>
          </a:p>
          <a:p>
            <a:pPr indent="-285750" lvl="1" marL="742950" rtl="0" algn="l">
              <a:spcBef>
                <a:spcPts val="400"/>
              </a:spcBef>
              <a:spcAft>
                <a:spcPts val="0"/>
              </a:spcAft>
              <a:buClr>
                <a:srgbClr val="4B2E83"/>
              </a:buClr>
              <a:buSzPts val="2000"/>
              <a:buChar char="–"/>
            </a:pPr>
            <a:r>
              <a:rPr b="0" lang="en">
                <a:latin typeface="Arial"/>
                <a:ea typeface="Arial"/>
                <a:cs typeface="Arial"/>
                <a:sym typeface="Arial"/>
              </a:rPr>
              <a:t>UW Bothell - Accessed via Faculty SharePoint on this </a:t>
            </a:r>
            <a:r>
              <a:rPr b="0" lang="en" u="sng">
                <a:solidFill>
                  <a:schemeClr val="hlink"/>
                </a:solidFill>
                <a:latin typeface="Arial"/>
                <a:ea typeface="Arial"/>
                <a:cs typeface="Arial"/>
                <a:sym typeface="Arial"/>
                <a:hlinkClick r:id="rId5"/>
              </a:rPr>
              <a:t>site</a:t>
            </a:r>
            <a:endParaRPr b="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b="0">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b="0" lang="en">
                <a:latin typeface="Arial"/>
                <a:ea typeface="Arial"/>
                <a:cs typeface="Arial"/>
                <a:sym typeface="Arial"/>
              </a:rPr>
              <a:t>Form 1558</a:t>
            </a:r>
            <a:endParaRPr/>
          </a:p>
          <a:p>
            <a:pPr indent="-285750" lvl="1" marL="742950" rtl="0" algn="l">
              <a:spcBef>
                <a:spcPts val="400"/>
              </a:spcBef>
              <a:spcAft>
                <a:spcPts val="0"/>
              </a:spcAft>
              <a:buClr>
                <a:srgbClr val="4B2E83"/>
              </a:buClr>
              <a:buSzPts val="2000"/>
              <a:buChar char="–"/>
            </a:pPr>
            <a:r>
              <a:rPr b="0" lang="en" u="sng">
                <a:solidFill>
                  <a:schemeClr val="hlink"/>
                </a:solidFill>
                <a:latin typeface="Arial"/>
                <a:ea typeface="Arial"/>
                <a:cs typeface="Arial"/>
                <a:sym typeface="Arial"/>
                <a:hlinkClick r:id="rId6"/>
              </a:rPr>
              <a:t>Staff</a:t>
            </a:r>
            <a:endParaRPr b="0">
              <a:latin typeface="Arial"/>
              <a:ea typeface="Arial"/>
              <a:cs typeface="Arial"/>
              <a:sym typeface="Arial"/>
            </a:endParaRPr>
          </a:p>
        </p:txBody>
      </p:sp>
      <p:sp>
        <p:nvSpPr>
          <p:cNvPr id="563" name="Google Shape;563;p9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REVIEW PROCESS (for the most part)</a:t>
            </a:r>
            <a:endParaRPr/>
          </a:p>
        </p:txBody>
      </p:sp>
      <p:sp>
        <p:nvSpPr>
          <p:cNvPr id="569" name="Google Shape;569;p9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b="0" lang="en">
                <a:latin typeface="Arial"/>
                <a:ea typeface="Arial"/>
                <a:cs typeface="Arial"/>
                <a:sym typeface="Arial"/>
              </a:rPr>
              <a:t>Form 1460</a:t>
            </a:r>
            <a:endParaRPr/>
          </a:p>
          <a:p>
            <a:pPr indent="-285750" lvl="1" marL="457200" rtl="0" algn="l">
              <a:spcBef>
                <a:spcPts val="400"/>
              </a:spcBef>
              <a:spcAft>
                <a:spcPts val="0"/>
              </a:spcAft>
              <a:buClr>
                <a:srgbClr val="4B2E83"/>
              </a:buClr>
              <a:buSzPts val="2000"/>
              <a:buChar char="–"/>
            </a:pPr>
            <a:r>
              <a:rPr b="0" lang="en">
                <a:latin typeface="Arial"/>
                <a:ea typeface="Arial"/>
                <a:cs typeface="Arial"/>
                <a:sym typeface="Arial"/>
              </a:rPr>
              <a:t>Faculty, Librarian or other Academic Personnel completes the Form 1460, submit to their Department Chair</a:t>
            </a:r>
            <a:endParaRPr/>
          </a:p>
          <a:p>
            <a:pPr indent="-285750" lvl="1" marL="457200" rtl="0" algn="l">
              <a:spcBef>
                <a:spcPts val="400"/>
              </a:spcBef>
              <a:spcAft>
                <a:spcPts val="0"/>
              </a:spcAft>
              <a:buClr>
                <a:srgbClr val="4B2E83"/>
              </a:buClr>
              <a:buSzPts val="2000"/>
              <a:buChar char="–"/>
            </a:pPr>
            <a:r>
              <a:rPr b="0" lang="en">
                <a:latin typeface="Arial"/>
                <a:ea typeface="Arial"/>
                <a:cs typeface="Arial"/>
                <a:sym typeface="Arial"/>
              </a:rPr>
              <a:t>Department Chair reviews for scope of activities, conflict of commitment, etc.</a:t>
            </a:r>
            <a:endParaRPr/>
          </a:p>
          <a:p>
            <a:pPr indent="-285750" lvl="1" marL="457200" rtl="0" algn="l">
              <a:spcBef>
                <a:spcPts val="400"/>
              </a:spcBef>
              <a:spcAft>
                <a:spcPts val="0"/>
              </a:spcAft>
              <a:buClr>
                <a:srgbClr val="4B2E83"/>
              </a:buClr>
              <a:buSzPts val="2000"/>
              <a:buChar char="–"/>
            </a:pPr>
            <a:r>
              <a:rPr b="0" lang="en">
                <a:latin typeface="Arial"/>
                <a:ea typeface="Arial"/>
                <a:cs typeface="Arial"/>
                <a:sym typeface="Arial"/>
              </a:rPr>
              <a:t>School Dean, or their designee, also reviews for scope of activities and conflict of commitment but as they relate to larger school/college interests </a:t>
            </a:r>
            <a:endParaRPr/>
          </a:p>
          <a:p>
            <a:pPr indent="-285750" lvl="1" marL="457200" rtl="0" algn="l">
              <a:spcBef>
                <a:spcPts val="400"/>
              </a:spcBef>
              <a:spcAft>
                <a:spcPts val="0"/>
              </a:spcAft>
              <a:buClr>
                <a:srgbClr val="4B2E83"/>
              </a:buClr>
              <a:buSzPts val="2000"/>
              <a:buChar char="–"/>
            </a:pPr>
            <a:r>
              <a:rPr b="0" lang="en">
                <a:latin typeface="Arial"/>
                <a:ea typeface="Arial"/>
                <a:cs typeface="Arial"/>
                <a:sym typeface="Arial"/>
              </a:rPr>
              <a:t>Forms received by the Office of Research are considered “Approved”, unless a review is required for compliance or conflict of interest (management plans may be issued)</a:t>
            </a:r>
            <a:endParaRPr/>
          </a:p>
          <a:p>
            <a:pPr indent="0" lvl="0" marL="0" rtl="0" algn="l">
              <a:spcBef>
                <a:spcPts val="180"/>
              </a:spcBef>
              <a:spcAft>
                <a:spcPts val="0"/>
              </a:spcAft>
              <a:buClr>
                <a:srgbClr val="4B2E83"/>
              </a:buClr>
              <a:buSzPts val="900"/>
              <a:buNone/>
            </a:pPr>
            <a:r>
              <a:t/>
            </a:r>
            <a:endParaRPr b="0" sz="900">
              <a:latin typeface="Arial"/>
              <a:ea typeface="Arial"/>
              <a:cs typeface="Arial"/>
              <a:sym typeface="Arial"/>
            </a:endParaRPr>
          </a:p>
          <a:p>
            <a:pPr indent="0" lvl="0" marL="0" rtl="0" algn="l">
              <a:spcBef>
                <a:spcPts val="480"/>
              </a:spcBef>
              <a:spcAft>
                <a:spcPts val="0"/>
              </a:spcAft>
              <a:buClr>
                <a:srgbClr val="4B2E83"/>
              </a:buClr>
              <a:buSzPts val="2400"/>
              <a:buNone/>
            </a:pPr>
            <a:r>
              <a:rPr b="0" lang="en">
                <a:latin typeface="Arial"/>
                <a:ea typeface="Arial"/>
                <a:cs typeface="Arial"/>
                <a:sym typeface="Arial"/>
              </a:rPr>
              <a:t>Form 1558 - it depends</a:t>
            </a:r>
            <a:endParaRPr/>
          </a:p>
        </p:txBody>
      </p:sp>
      <p:sp>
        <p:nvSpPr>
          <p:cNvPr id="570" name="Google Shape;570;p9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9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FORM 1460</a:t>
            </a:r>
            <a:endParaRPr/>
          </a:p>
        </p:txBody>
      </p:sp>
      <p:sp>
        <p:nvSpPr>
          <p:cNvPr id="576" name="Google Shape;576;p9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pic>
        <p:nvPicPr>
          <p:cNvPr descr="Graphical user interface, text, application, email&#10;&#10;Description automatically generated" id="577" name="Google Shape;577;p98"/>
          <p:cNvPicPr preferRelativeResize="0"/>
          <p:nvPr/>
        </p:nvPicPr>
        <p:blipFill rotWithShape="1">
          <a:blip r:embed="rId3">
            <a:alphaModFix/>
          </a:blip>
          <a:srcRect b="43036" l="0" r="0" t="0"/>
          <a:stretch/>
        </p:blipFill>
        <p:spPr>
          <a:xfrm>
            <a:off x="785058" y="1363508"/>
            <a:ext cx="7573884" cy="5197157"/>
          </a:xfrm>
          <a:prstGeom prst="rect">
            <a:avLst/>
          </a:prstGeom>
          <a:noFill/>
          <a:ln>
            <a:noFill/>
          </a:ln>
        </p:spPr>
      </p:pic>
      <p:sp>
        <p:nvSpPr>
          <p:cNvPr id="578" name="Google Shape;578;p98"/>
          <p:cNvSpPr txBox="1"/>
          <p:nvPr>
            <p:ph idx="2" type="body"/>
          </p:nvPr>
        </p:nvSpPr>
        <p:spPr>
          <a:xfrm>
            <a:off x="2389770" y="1644003"/>
            <a:ext cx="4492800" cy="735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300"/>
              <a:buNone/>
            </a:pPr>
            <a:r>
              <a:rPr lang="en" sz="2300"/>
              <a:t>Entity – Source of Payment</a:t>
            </a:r>
            <a:endParaRPr/>
          </a:p>
          <a:p>
            <a:pPr indent="0" lvl="0" marL="0" rtl="0" algn="l">
              <a:spcBef>
                <a:spcPts val="460"/>
              </a:spcBef>
              <a:spcAft>
                <a:spcPts val="0"/>
              </a:spcAft>
              <a:buClr>
                <a:srgbClr val="4B2E83"/>
              </a:buClr>
              <a:buSzPts val="2300"/>
              <a:buNone/>
            </a:pPr>
            <a:r>
              <a:t/>
            </a:r>
            <a:endParaRPr sz="2300"/>
          </a:p>
          <a:p>
            <a:pPr indent="0" lvl="0" marL="0" rtl="0" algn="l">
              <a:spcBef>
                <a:spcPts val="460"/>
              </a:spcBef>
              <a:spcAft>
                <a:spcPts val="0"/>
              </a:spcAft>
              <a:buClr>
                <a:srgbClr val="4B2E83"/>
              </a:buClr>
              <a:buSzPts val="2300"/>
              <a:buNone/>
            </a:pPr>
            <a:r>
              <a:t/>
            </a:r>
            <a:endParaRPr sz="2300"/>
          </a:p>
        </p:txBody>
      </p:sp>
      <p:sp>
        <p:nvSpPr>
          <p:cNvPr id="579" name="Google Shape;579;p98"/>
          <p:cNvSpPr txBox="1"/>
          <p:nvPr/>
        </p:nvSpPr>
        <p:spPr>
          <a:xfrm>
            <a:off x="2967538" y="2172363"/>
            <a:ext cx="4492800" cy="735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Non-UW Person Recommended</a:t>
            </a:r>
            <a:endParaRPr/>
          </a:p>
        </p:txBody>
      </p:sp>
      <p:sp>
        <p:nvSpPr>
          <p:cNvPr id="580" name="Google Shape;580;p98"/>
          <p:cNvSpPr txBox="1"/>
          <p:nvPr/>
        </p:nvSpPr>
        <p:spPr>
          <a:xfrm>
            <a:off x="921917" y="5243085"/>
            <a:ext cx="7243500" cy="105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I receive &gt;$5,000 in salary</a:t>
            </a:r>
            <a:r>
              <a:rPr b="1" baseline="30000" i="0" lang="en" sz="2300" u="none" cap="none" strike="noStrike">
                <a:solidFill>
                  <a:srgbClr val="4B2E83"/>
                </a:solidFill>
                <a:latin typeface="Open Sans"/>
                <a:ea typeface="Open Sans"/>
                <a:cs typeface="Open Sans"/>
                <a:sym typeface="Open Sans"/>
              </a:rPr>
              <a:t>1</a:t>
            </a:r>
            <a:r>
              <a:rPr b="1" i="0" lang="en" sz="2300" u="none" cap="none" strike="noStrike">
                <a:solidFill>
                  <a:srgbClr val="4B2E83"/>
                </a:solidFill>
                <a:latin typeface="Open Sans"/>
                <a:ea typeface="Open Sans"/>
                <a:cs typeface="Open Sans"/>
                <a:sym typeface="Open Sans"/>
              </a:rPr>
              <a:t> for my role as President</a:t>
            </a:r>
            <a:r>
              <a:rPr b="1" baseline="30000" i="0" lang="en" sz="2300" u="none" cap="none" strike="noStrike">
                <a:solidFill>
                  <a:srgbClr val="4B2E83"/>
                </a:solidFill>
                <a:latin typeface="Open Sans"/>
                <a:ea typeface="Open Sans"/>
                <a:cs typeface="Open Sans"/>
                <a:sym typeface="Open Sans"/>
              </a:rPr>
              <a:t>2</a:t>
            </a:r>
            <a:r>
              <a:rPr b="1" i="0" lang="en" sz="2300" u="none" cap="none" strike="noStrike">
                <a:solidFill>
                  <a:srgbClr val="4B2E83"/>
                </a:solidFill>
                <a:latin typeface="Open Sans"/>
                <a:ea typeface="Open Sans"/>
                <a:cs typeface="Open Sans"/>
                <a:sym typeface="Open Sans"/>
              </a:rPr>
              <a:t> where I guide in strategic decision making</a:t>
            </a:r>
            <a:r>
              <a:rPr b="1" baseline="30000" i="0" lang="en" sz="2300" u="none" cap="none" strike="noStrike">
                <a:solidFill>
                  <a:srgbClr val="4B2E83"/>
                </a:solidFill>
                <a:latin typeface="Open Sans"/>
                <a:ea typeface="Open Sans"/>
                <a:cs typeface="Open Sans"/>
                <a:sym typeface="Open Sans"/>
              </a:rPr>
              <a:t>3</a:t>
            </a:r>
            <a:r>
              <a:rPr b="1" i="0" lang="en" sz="2300" u="none" cap="none" strike="noStrike">
                <a:solidFill>
                  <a:srgbClr val="4B2E83"/>
                </a:solidFill>
                <a:latin typeface="Open Sans"/>
                <a:ea typeface="Open Sans"/>
                <a:cs typeface="Open Sans"/>
                <a:sym typeface="Open Sans"/>
              </a:rPr>
              <a:t>.</a:t>
            </a:r>
            <a:endParaRPr/>
          </a:p>
        </p:txBody>
      </p:sp>
      <p:sp>
        <p:nvSpPr>
          <p:cNvPr id="581" name="Google Shape;581;p98"/>
          <p:cNvSpPr txBox="1"/>
          <p:nvPr/>
        </p:nvSpPr>
        <p:spPr>
          <a:xfrm>
            <a:off x="905875" y="3394802"/>
            <a:ext cx="6702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1</a:t>
            </a:r>
            <a:endParaRPr/>
          </a:p>
        </p:txBody>
      </p:sp>
      <p:sp>
        <p:nvSpPr>
          <p:cNvPr id="582" name="Google Shape;582;p98"/>
          <p:cNvSpPr txBox="1"/>
          <p:nvPr/>
        </p:nvSpPr>
        <p:spPr>
          <a:xfrm>
            <a:off x="905875" y="3748588"/>
            <a:ext cx="6702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2</a:t>
            </a:r>
            <a:endParaRPr/>
          </a:p>
        </p:txBody>
      </p:sp>
      <p:sp>
        <p:nvSpPr>
          <p:cNvPr id="583" name="Google Shape;583;p98"/>
          <p:cNvSpPr txBox="1"/>
          <p:nvPr/>
        </p:nvSpPr>
        <p:spPr>
          <a:xfrm>
            <a:off x="905875" y="4114944"/>
            <a:ext cx="6702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2</a:t>
            </a:r>
            <a:endParaRPr/>
          </a:p>
        </p:txBody>
      </p:sp>
      <p:sp>
        <p:nvSpPr>
          <p:cNvPr id="584" name="Google Shape;584;p98"/>
          <p:cNvSpPr txBox="1"/>
          <p:nvPr/>
        </p:nvSpPr>
        <p:spPr>
          <a:xfrm>
            <a:off x="905875" y="4492771"/>
            <a:ext cx="6702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3</a:t>
            </a:r>
            <a:endParaRPr/>
          </a:p>
        </p:txBody>
      </p:sp>
      <p:sp>
        <p:nvSpPr>
          <p:cNvPr id="585" name="Google Shape;585;p98"/>
          <p:cNvSpPr txBox="1"/>
          <p:nvPr/>
        </p:nvSpPr>
        <p:spPr>
          <a:xfrm>
            <a:off x="4543674" y="481322"/>
            <a:ext cx="4312800" cy="75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EXAMPLE PURPOSES ONLY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descr="Graphical user interface, text, application, email&#10;&#10;Description automatically generated" id="591" name="Google Shape;591;p99"/>
          <p:cNvPicPr preferRelativeResize="0"/>
          <p:nvPr/>
        </p:nvPicPr>
        <p:blipFill rotWithShape="1">
          <a:blip r:embed="rId3">
            <a:alphaModFix/>
          </a:blip>
          <a:srcRect b="0" l="0" r="0" t="57211"/>
          <a:stretch/>
        </p:blipFill>
        <p:spPr>
          <a:xfrm>
            <a:off x="337098" y="1673196"/>
            <a:ext cx="8609179" cy="4437350"/>
          </a:xfrm>
          <a:prstGeom prst="rect">
            <a:avLst/>
          </a:prstGeom>
          <a:noFill/>
          <a:ln>
            <a:noFill/>
          </a:ln>
        </p:spPr>
      </p:pic>
      <p:sp>
        <p:nvSpPr>
          <p:cNvPr id="592" name="Google Shape;592;p9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FORM 1460</a:t>
            </a:r>
            <a:endParaRPr/>
          </a:p>
        </p:txBody>
      </p:sp>
      <p:sp>
        <p:nvSpPr>
          <p:cNvPr id="593" name="Google Shape;593;p9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
        <p:nvSpPr>
          <p:cNvPr id="594" name="Google Shape;594;p99"/>
          <p:cNvSpPr txBox="1"/>
          <p:nvPr/>
        </p:nvSpPr>
        <p:spPr>
          <a:xfrm>
            <a:off x="411278" y="4360726"/>
            <a:ext cx="8511300" cy="97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1950"/>
              <a:buFont typeface="Merriweather Sans"/>
              <a:buNone/>
            </a:pPr>
            <a:r>
              <a:rPr b="1" i="0" lang="en" sz="1850" u="none" cap="none" strike="noStrike">
                <a:solidFill>
                  <a:srgbClr val="4B2E83"/>
                </a:solidFill>
                <a:latin typeface="Open Sans"/>
                <a:ea typeface="Open Sans"/>
                <a:cs typeface="Open Sans"/>
                <a:sym typeface="Open Sans"/>
              </a:rPr>
              <a:t>I’ll lead a research project at the company that will help launch new directions of inquiry in my UW lab, but is unrelated to any current or planned projects, including the study they’re currently sponsoring</a:t>
            </a:r>
            <a:r>
              <a:rPr b="1" baseline="30000" i="0" lang="en" sz="1850" u="none" cap="none" strike="noStrike">
                <a:solidFill>
                  <a:srgbClr val="4B2E83"/>
                </a:solidFill>
                <a:latin typeface="Open Sans"/>
                <a:ea typeface="Open Sans"/>
                <a:cs typeface="Open Sans"/>
                <a:sym typeface="Open Sans"/>
              </a:rPr>
              <a:t>4</a:t>
            </a:r>
            <a:endParaRPr sz="1300"/>
          </a:p>
        </p:txBody>
      </p:sp>
      <p:sp>
        <p:nvSpPr>
          <p:cNvPr id="595" name="Google Shape;595;p99"/>
          <p:cNvSpPr txBox="1"/>
          <p:nvPr/>
        </p:nvSpPr>
        <p:spPr>
          <a:xfrm>
            <a:off x="570743" y="3490908"/>
            <a:ext cx="14667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7/1/2021</a:t>
            </a:r>
            <a:endParaRPr/>
          </a:p>
        </p:txBody>
      </p:sp>
      <p:sp>
        <p:nvSpPr>
          <p:cNvPr id="596" name="Google Shape;596;p99"/>
          <p:cNvSpPr txBox="1"/>
          <p:nvPr/>
        </p:nvSpPr>
        <p:spPr>
          <a:xfrm>
            <a:off x="3231979" y="3490908"/>
            <a:ext cx="18213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6/30/2022</a:t>
            </a:r>
            <a:endParaRPr/>
          </a:p>
        </p:txBody>
      </p:sp>
      <p:sp>
        <p:nvSpPr>
          <p:cNvPr id="597" name="Google Shape;597;p99"/>
          <p:cNvSpPr txBox="1"/>
          <p:nvPr/>
        </p:nvSpPr>
        <p:spPr>
          <a:xfrm>
            <a:off x="4543674" y="481322"/>
            <a:ext cx="4312800" cy="75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EXAMPLE PURPOSES ONLY</a:t>
            </a:r>
            <a:endParaRPr/>
          </a:p>
        </p:txBody>
      </p:sp>
      <p:sp>
        <p:nvSpPr>
          <p:cNvPr id="598" name="Google Shape;598;p99"/>
          <p:cNvSpPr txBox="1"/>
          <p:nvPr/>
        </p:nvSpPr>
        <p:spPr>
          <a:xfrm>
            <a:off x="5860654" y="3489931"/>
            <a:ext cx="18213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52</a:t>
            </a:r>
            <a:endParaRPr/>
          </a:p>
        </p:txBody>
      </p:sp>
      <p:sp>
        <p:nvSpPr>
          <p:cNvPr id="599" name="Google Shape;599;p99"/>
          <p:cNvSpPr txBox="1"/>
          <p:nvPr/>
        </p:nvSpPr>
        <p:spPr>
          <a:xfrm>
            <a:off x="7865501" y="5712057"/>
            <a:ext cx="6702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4</a:t>
            </a:r>
            <a:endParaRPr/>
          </a:p>
        </p:txBody>
      </p:sp>
      <p:sp>
        <p:nvSpPr>
          <p:cNvPr id="600" name="Google Shape;600;p99"/>
          <p:cNvSpPr txBox="1"/>
          <p:nvPr/>
        </p:nvSpPr>
        <p:spPr>
          <a:xfrm>
            <a:off x="8507396" y="5339179"/>
            <a:ext cx="670200" cy="378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X</a:t>
            </a:r>
            <a:endParaRPr/>
          </a:p>
        </p:txBody>
      </p:sp>
      <p:sp>
        <p:nvSpPr>
          <p:cNvPr id="601" name="Google Shape;601;p99"/>
          <p:cNvSpPr/>
          <p:nvPr/>
        </p:nvSpPr>
        <p:spPr>
          <a:xfrm>
            <a:off x="337097" y="2194071"/>
            <a:ext cx="2809800" cy="705300"/>
          </a:xfrm>
          <a:prstGeom prst="wedgeRectCallout">
            <a:avLst>
              <a:gd fmla="val -40157" name="adj1"/>
              <a:gd fmla="val 73274"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May not exceed 12-months</a:t>
            </a:r>
            <a:endParaRPr/>
          </a:p>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In SoM must align with FY</a:t>
            </a:r>
            <a:endParaRPr/>
          </a:p>
        </p:txBody>
      </p:sp>
      <p:sp>
        <p:nvSpPr>
          <p:cNvPr id="602" name="Google Shape;602;p99"/>
          <p:cNvSpPr/>
          <p:nvPr/>
        </p:nvSpPr>
        <p:spPr>
          <a:xfrm>
            <a:off x="4790853" y="2194071"/>
            <a:ext cx="4051800" cy="859800"/>
          </a:xfrm>
          <a:prstGeom prst="wedgeRectCallout">
            <a:avLst>
              <a:gd fmla="val -20251" name="adj1"/>
              <a:gd fmla="val 85521"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Averaged over the Period of Work as agreed upon with their chair/supervisor</a:t>
            </a:r>
            <a:endParaRPr/>
          </a:p>
        </p:txBody>
      </p:sp>
      <p:sp>
        <p:nvSpPr>
          <p:cNvPr id="603" name="Google Shape;603;p99"/>
          <p:cNvSpPr/>
          <p:nvPr/>
        </p:nvSpPr>
        <p:spPr>
          <a:xfrm>
            <a:off x="5530843" y="3951032"/>
            <a:ext cx="2151000" cy="352800"/>
          </a:xfrm>
          <a:prstGeom prst="wedgeRectCallout">
            <a:avLst>
              <a:gd fmla="val 26619" name="adj1"/>
              <a:gd fmla="val 93475"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Benefit to the UW!</a:t>
            </a:r>
            <a:endParaRPr/>
          </a:p>
        </p:txBody>
      </p:sp>
      <p:sp>
        <p:nvSpPr>
          <p:cNvPr id="604" name="Google Shape;604;p99"/>
          <p:cNvSpPr/>
          <p:nvPr/>
        </p:nvSpPr>
        <p:spPr>
          <a:xfrm>
            <a:off x="3420198" y="5256426"/>
            <a:ext cx="2571900" cy="352800"/>
          </a:xfrm>
          <a:prstGeom prst="wedgeRectCallout">
            <a:avLst>
              <a:gd fmla="val 17790" name="adj1"/>
              <a:gd fmla="val -142203"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Maybe not an FCOI, yet…</a:t>
            </a:r>
            <a:endParaRPr/>
          </a:p>
        </p:txBody>
      </p:sp>
      <p:sp>
        <p:nvSpPr>
          <p:cNvPr id="605" name="Google Shape;605;p99"/>
          <p:cNvSpPr/>
          <p:nvPr/>
        </p:nvSpPr>
        <p:spPr>
          <a:xfrm>
            <a:off x="5578437" y="5689265"/>
            <a:ext cx="2048700" cy="352800"/>
          </a:xfrm>
          <a:prstGeom prst="wedgeRectCallout">
            <a:avLst>
              <a:gd fmla="val 58946" name="adj1"/>
              <a:gd fmla="val -14264"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On second thought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0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10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FORM 1460</a:t>
            </a:r>
            <a:endParaRPr/>
          </a:p>
        </p:txBody>
      </p:sp>
      <p:sp>
        <p:nvSpPr>
          <p:cNvPr id="611" name="Google Shape;611;p10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
        <p:nvSpPr>
          <p:cNvPr id="612" name="Google Shape;612;p100"/>
          <p:cNvSpPr txBox="1"/>
          <p:nvPr/>
        </p:nvSpPr>
        <p:spPr>
          <a:xfrm>
            <a:off x="546350" y="1663900"/>
            <a:ext cx="3241200" cy="421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000"/>
              <a:buFont typeface="Merriweather Sans"/>
              <a:buNone/>
            </a:pPr>
            <a:r>
              <a:rPr b="1" i="0" lang="en" sz="2000" u="none" cap="none" strike="noStrike">
                <a:solidFill>
                  <a:srgbClr val="4B2E83"/>
                </a:solidFill>
                <a:latin typeface="Open Sans"/>
                <a:ea typeface="Open Sans"/>
                <a:cs typeface="Open Sans"/>
                <a:sym typeface="Open Sans"/>
              </a:rPr>
              <a:t>Selecting yes to any/all of boxes 7, 8, and/or 9 will trigger the </a:t>
            </a:r>
            <a:r>
              <a:rPr b="1" i="0" lang="en" sz="2000" u="sng" cap="none" strike="noStrike">
                <a:solidFill>
                  <a:srgbClr val="4B2E83"/>
                </a:solidFill>
                <a:latin typeface="Open Sans"/>
                <a:ea typeface="Open Sans"/>
                <a:cs typeface="Open Sans"/>
                <a:sym typeface="Open Sans"/>
                <a:hlinkClick r:id="rId3">
                  <a:extLst>
                    <a:ext uri="{A12FA001-AC4F-418D-AE19-62706E023703}">
                      <ahyp:hlinkClr val="tx"/>
                    </a:ext>
                  </a:extLst>
                </a:hlinkClick>
              </a:rPr>
              <a:t>Patent Assignment Agreement</a:t>
            </a:r>
            <a:r>
              <a:rPr b="1" i="0" lang="en" sz="2000" u="none" cap="none" strike="noStrike">
                <a:solidFill>
                  <a:srgbClr val="4B2E83"/>
                </a:solidFill>
                <a:latin typeface="Open Sans"/>
                <a:ea typeface="Open Sans"/>
                <a:cs typeface="Open Sans"/>
                <a:sym typeface="Open Sans"/>
              </a:rPr>
              <a:t> requirement.</a:t>
            </a:r>
            <a:endParaRPr/>
          </a:p>
          <a:p>
            <a:pPr indent="0" lvl="0" marL="0" marR="0" rtl="0" algn="l">
              <a:spcBef>
                <a:spcPts val="400"/>
              </a:spcBef>
              <a:spcAft>
                <a:spcPts val="0"/>
              </a:spcAft>
              <a:buClr>
                <a:srgbClr val="4B2E83"/>
              </a:buClr>
              <a:buSzPts val="2000"/>
              <a:buFont typeface="Merriweather Sans"/>
              <a:buNone/>
            </a:pPr>
            <a:r>
              <a:t/>
            </a:r>
            <a:endParaRPr b="1" i="0" sz="2000" u="none" cap="none" strike="noStrike">
              <a:solidFill>
                <a:srgbClr val="4B2E83"/>
              </a:solidFill>
              <a:latin typeface="Open Sans"/>
              <a:ea typeface="Open Sans"/>
              <a:cs typeface="Open Sans"/>
              <a:sym typeface="Open Sans"/>
            </a:endParaRPr>
          </a:p>
          <a:p>
            <a:pPr indent="0" lvl="0" marL="0" marR="0" rtl="0" algn="l">
              <a:spcBef>
                <a:spcPts val="400"/>
              </a:spcBef>
              <a:spcAft>
                <a:spcPts val="0"/>
              </a:spcAft>
              <a:buClr>
                <a:srgbClr val="4B2E83"/>
              </a:buClr>
              <a:buSzPts val="2000"/>
              <a:buFont typeface="Merriweather Sans"/>
              <a:buNone/>
            </a:pPr>
            <a:r>
              <a:rPr b="1" i="0" lang="en" sz="2000" u="none" cap="none" strike="noStrike">
                <a:solidFill>
                  <a:srgbClr val="4B2E83"/>
                </a:solidFill>
                <a:latin typeface="Open Sans"/>
                <a:ea typeface="Open Sans"/>
                <a:cs typeface="Open Sans"/>
                <a:sym typeface="Open Sans"/>
              </a:rPr>
              <a:t>Contact CoMotion via </a:t>
            </a:r>
            <a:r>
              <a:rPr b="1" i="0" lang="en" sz="2000" u="sng" cap="none" strike="noStrike">
                <a:solidFill>
                  <a:srgbClr val="4B2E83"/>
                </a:solidFill>
                <a:latin typeface="Open Sans"/>
                <a:ea typeface="Open Sans"/>
                <a:cs typeface="Open Sans"/>
                <a:sym typeface="Open Sans"/>
                <a:hlinkClick r:id="rId4">
                  <a:extLst>
                    <a:ext uri="{A12FA001-AC4F-418D-AE19-62706E023703}">
                      <ahyp:hlinkClr val="tx"/>
                    </a:ext>
                  </a:extLst>
                </a:hlinkClick>
              </a:rPr>
              <a:t>uwassign@uw.edu</a:t>
            </a:r>
            <a:r>
              <a:rPr b="1" i="0" lang="en" sz="2000" u="none" cap="none" strike="noStrike">
                <a:solidFill>
                  <a:srgbClr val="4B2E83"/>
                </a:solidFill>
                <a:latin typeface="Open Sans"/>
                <a:ea typeface="Open Sans"/>
                <a:cs typeface="Open Sans"/>
                <a:sym typeface="Open Sans"/>
              </a:rPr>
              <a:t> for verifications.</a:t>
            </a:r>
            <a:endParaRPr/>
          </a:p>
        </p:txBody>
      </p:sp>
      <p:sp>
        <p:nvSpPr>
          <p:cNvPr id="613" name="Google Shape;613;p100"/>
          <p:cNvSpPr txBox="1"/>
          <p:nvPr/>
        </p:nvSpPr>
        <p:spPr>
          <a:xfrm>
            <a:off x="4543674" y="481322"/>
            <a:ext cx="4312800" cy="75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EXAMPLE PURPOSES ONLY</a:t>
            </a:r>
            <a:endParaRPr/>
          </a:p>
        </p:txBody>
      </p:sp>
      <p:pic>
        <p:nvPicPr>
          <p:cNvPr descr="Graphical user interface, text, application, email&#10;&#10;Description automatically generated" id="614" name="Google Shape;614;p100"/>
          <p:cNvPicPr preferRelativeResize="0"/>
          <p:nvPr/>
        </p:nvPicPr>
        <p:blipFill rotWithShape="1">
          <a:blip r:embed="rId5">
            <a:alphaModFix/>
          </a:blip>
          <a:srcRect b="0" l="0" r="0" t="0"/>
          <a:stretch/>
        </p:blipFill>
        <p:spPr>
          <a:xfrm>
            <a:off x="3787652" y="1657502"/>
            <a:ext cx="5068766" cy="421507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0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FORM 1460</a:t>
            </a:r>
            <a:endParaRPr/>
          </a:p>
        </p:txBody>
      </p:sp>
      <p:sp>
        <p:nvSpPr>
          <p:cNvPr id="620" name="Google Shape;620;p10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
        <p:nvSpPr>
          <p:cNvPr id="621" name="Google Shape;621;p101"/>
          <p:cNvSpPr txBox="1"/>
          <p:nvPr/>
        </p:nvSpPr>
        <p:spPr>
          <a:xfrm>
            <a:off x="4543674" y="481322"/>
            <a:ext cx="4312800" cy="75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4B2E83"/>
              </a:buClr>
              <a:buSzPts val="2300"/>
              <a:buFont typeface="Merriweather Sans"/>
              <a:buNone/>
            </a:pPr>
            <a:r>
              <a:rPr b="1" i="0" lang="en" sz="2300" u="none" cap="none" strike="noStrike">
                <a:solidFill>
                  <a:srgbClr val="4B2E83"/>
                </a:solidFill>
                <a:latin typeface="Open Sans"/>
                <a:ea typeface="Open Sans"/>
                <a:cs typeface="Open Sans"/>
                <a:sym typeface="Open Sans"/>
              </a:rPr>
              <a:t>EXAMPLE PURPOSES ONLY</a:t>
            </a:r>
            <a:endParaRPr/>
          </a:p>
        </p:txBody>
      </p:sp>
      <p:pic>
        <p:nvPicPr>
          <p:cNvPr descr="Graphical user interface, text, application&#10;&#10;Description automatically generated" id="622" name="Google Shape;622;p101"/>
          <p:cNvPicPr preferRelativeResize="0"/>
          <p:nvPr/>
        </p:nvPicPr>
        <p:blipFill rotWithShape="1">
          <a:blip r:embed="rId3">
            <a:alphaModFix/>
          </a:blip>
          <a:srcRect b="0" l="0" r="0" t="0"/>
          <a:stretch/>
        </p:blipFill>
        <p:spPr>
          <a:xfrm>
            <a:off x="3872368" y="855023"/>
            <a:ext cx="4984050" cy="5908653"/>
          </a:xfrm>
          <a:prstGeom prst="rect">
            <a:avLst/>
          </a:prstGeom>
          <a:noFill/>
          <a:ln>
            <a:noFill/>
          </a:ln>
        </p:spPr>
      </p:pic>
      <p:sp>
        <p:nvSpPr>
          <p:cNvPr id="623" name="Google Shape;623;p101"/>
          <p:cNvSpPr/>
          <p:nvPr/>
        </p:nvSpPr>
        <p:spPr>
          <a:xfrm>
            <a:off x="671757" y="1802184"/>
            <a:ext cx="2914500" cy="992100"/>
          </a:xfrm>
          <a:prstGeom prst="wedgeRectCallout">
            <a:avLst>
              <a:gd fmla="val 57060" name="adj1"/>
              <a:gd fmla="val 20601"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Department and School/College/Campus Approval</a:t>
            </a:r>
            <a:endParaRPr/>
          </a:p>
        </p:txBody>
      </p:sp>
      <p:sp>
        <p:nvSpPr>
          <p:cNvPr id="624" name="Google Shape;624;p101"/>
          <p:cNvSpPr/>
          <p:nvPr/>
        </p:nvSpPr>
        <p:spPr>
          <a:xfrm>
            <a:off x="671757" y="2976823"/>
            <a:ext cx="3057600" cy="992100"/>
          </a:xfrm>
          <a:prstGeom prst="wedgeRectCallout">
            <a:avLst>
              <a:gd fmla="val 57060" name="adj1"/>
              <a:gd fmla="val 20601"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School/College/Campus Approval is Final</a:t>
            </a:r>
            <a:endParaRPr/>
          </a:p>
        </p:txBody>
      </p:sp>
      <p:sp>
        <p:nvSpPr>
          <p:cNvPr id="625" name="Google Shape;625;p101"/>
          <p:cNvSpPr/>
          <p:nvPr/>
        </p:nvSpPr>
        <p:spPr>
          <a:xfrm>
            <a:off x="671757" y="4151462"/>
            <a:ext cx="3154800" cy="2149800"/>
          </a:xfrm>
          <a:prstGeom prst="wedgeRectCallout">
            <a:avLst>
              <a:gd fmla="val 59779" name="adj1"/>
              <a:gd fmla="val 54295" name="adj2"/>
            </a:avLst>
          </a:prstGeom>
          <a:gradFill>
            <a:gsLst>
              <a:gs pos="0">
                <a:srgbClr val="B4B1CC"/>
              </a:gs>
              <a:gs pos="35000">
                <a:srgbClr val="CDCAD8"/>
              </a:gs>
              <a:gs pos="100000">
                <a:srgbClr val="EAEAF1"/>
              </a:gs>
            </a:gsLst>
            <a:lin ang="16200038" scaled="0"/>
          </a:gradFill>
          <a:ln cap="flat" cmpd="sng" w="9525">
            <a:solidFill>
              <a:srgbClr val="24005B"/>
            </a:solidFill>
            <a:prstDash val="solid"/>
            <a:round/>
            <a:headEnd len="sm" w="sm" type="none"/>
            <a:tailEnd len="sm" w="sm" type="none"/>
          </a:ln>
          <a:effectLst>
            <a:outerShdw blurRad="40000" rotWithShape="0" dir="5400000" dist="20000">
              <a:srgbClr val="000000">
                <a:alpha val="3765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chemeClr val="dk1"/>
                </a:solidFill>
                <a:latin typeface="Calibri"/>
                <a:ea typeface="Calibri"/>
                <a:cs typeface="Calibri"/>
                <a:sym typeface="Calibri"/>
              </a:rPr>
              <a:t>Reviewed by the Provost, or more often their delegate. Approvals may be contingent upon written conditions and restrictions or an enclosed, or referenced, conflict management plan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24"/>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84"/>
          <p:cNvSpPr txBox="1"/>
          <p:nvPr>
            <p:ph type="title"/>
          </p:nvPr>
        </p:nvSpPr>
        <p:spPr>
          <a:xfrm>
            <a:off x="671757" y="1179824"/>
            <a:ext cx="8040600" cy="26418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8D3A2"/>
              </a:buClr>
              <a:buSzPts val="4000"/>
              <a:buFont typeface="Encode Sans Condensed Thin"/>
              <a:buNone/>
            </a:pPr>
            <a:r>
              <a:rPr lang="en" sz="4000">
                <a:solidFill>
                  <a:srgbClr val="E8D3A2"/>
                </a:solidFill>
                <a:latin typeface="Encode Sans Condensed"/>
                <a:ea typeface="Encode Sans Condensed"/>
                <a:cs typeface="Encode Sans Condensed"/>
                <a:sym typeface="Encode Sans Condensed"/>
              </a:rPr>
              <a:t>ADVANCE BUDGET REQUEST STREAMLINING</a:t>
            </a:r>
            <a:br>
              <a:rPr lang="en" sz="4000">
                <a:solidFill>
                  <a:srgbClr val="E8D3A2"/>
                </a:solidFill>
              </a:rPr>
            </a:br>
            <a:r>
              <a:rPr b="0" lang="en" sz="3200">
                <a:solidFill>
                  <a:srgbClr val="E8D3A2"/>
                </a:solidFill>
                <a:latin typeface="Open Sans"/>
                <a:ea typeface="Open Sans"/>
                <a:cs typeface="Open Sans"/>
                <a:sym typeface="Open Sans"/>
              </a:rPr>
              <a:t>Update &amp; ASTRA Prep Reminder</a:t>
            </a:r>
            <a:endParaRPr b="0">
              <a:latin typeface="Open Sans"/>
              <a:ea typeface="Open Sans"/>
              <a:cs typeface="Open Sans"/>
              <a:sym typeface="Open Sans"/>
            </a:endParaRPr>
          </a:p>
        </p:txBody>
      </p:sp>
      <p:sp>
        <p:nvSpPr>
          <p:cNvPr id="472" name="Google Shape;472;p84"/>
          <p:cNvSpPr txBox="1"/>
          <p:nvPr/>
        </p:nvSpPr>
        <p:spPr>
          <a:xfrm>
            <a:off x="758825" y="4479525"/>
            <a:ext cx="4789200" cy="147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E8D3A2"/>
                </a:solidFill>
                <a:latin typeface="Open Sans"/>
                <a:ea typeface="Open Sans"/>
                <a:cs typeface="Open Sans"/>
                <a:sym typeface="Open Sans"/>
              </a:rPr>
              <a:t>MRAM</a:t>
            </a:r>
            <a:endParaRPr b="0" i="0" sz="1800" u="none" cap="none" strike="noStrike">
              <a:solidFill>
                <a:srgbClr val="E8D3A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E8D3A2"/>
                </a:solidFill>
                <a:latin typeface="Open Sans"/>
                <a:ea typeface="Open Sans"/>
                <a:cs typeface="Open Sans"/>
                <a:sym typeface="Open Sans"/>
              </a:rPr>
              <a:t>March 11th, 2021</a:t>
            </a:r>
            <a:endParaRPr b="0" i="0" sz="1800" u="none" cap="none" strike="noStrike">
              <a:solidFill>
                <a:srgbClr val="E8D3A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E8D3A2"/>
                </a:solidFill>
                <a:latin typeface="Open Sans"/>
                <a:ea typeface="Open Sans"/>
                <a:cs typeface="Open Sans"/>
                <a:sym typeface="Open Sans"/>
              </a:rPr>
              <a:t>Chris Carlson - Program Lead</a:t>
            </a:r>
            <a:endParaRPr b="0" i="0" sz="1800" u="none" cap="none" strike="noStrike">
              <a:solidFill>
                <a:srgbClr val="E8D3A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E8D3A2"/>
                </a:solidFill>
                <a:latin typeface="Open Sans"/>
                <a:ea typeface="Open Sans"/>
                <a:cs typeface="Open Sans"/>
                <a:sym typeface="Open Sans"/>
              </a:rPr>
              <a:t>ORIS</a:t>
            </a:r>
            <a:endParaRPr b="0" i="0" sz="1800" u="none" cap="none" strike="noStrike">
              <a:solidFill>
                <a:srgbClr val="E8D3A2"/>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E8D3A2"/>
                </a:solidFill>
                <a:latin typeface="Open Sans"/>
                <a:ea typeface="Open Sans"/>
                <a:cs typeface="Open Sans"/>
                <a:sym typeface="Open Sans"/>
              </a:rPr>
              <a:t>carlsc@uw.edu</a:t>
            </a:r>
            <a:endParaRPr b="0" i="0" sz="1800" u="none" cap="none" strike="noStrike">
              <a:solidFill>
                <a:srgbClr val="E8D3A2"/>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0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CONTACT</a:t>
            </a:r>
            <a:endParaRPr/>
          </a:p>
        </p:txBody>
      </p:sp>
      <p:sp>
        <p:nvSpPr>
          <p:cNvPr id="631" name="Google Shape;631;p10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Office of Research</a:t>
            </a:r>
            <a:endParaRPr/>
          </a:p>
          <a:p>
            <a:pPr indent="0" lvl="0" marL="0" rtl="0" algn="l">
              <a:spcBef>
                <a:spcPts val="480"/>
              </a:spcBef>
              <a:spcAft>
                <a:spcPts val="0"/>
              </a:spcAft>
              <a:buClr>
                <a:srgbClr val="4B2E83"/>
              </a:buClr>
              <a:buSzPts val="2400"/>
              <a:buNone/>
            </a:pPr>
            <a:r>
              <a:rPr b="0" lang="en">
                <a:latin typeface="Arial"/>
                <a:ea typeface="Arial"/>
                <a:cs typeface="Arial"/>
                <a:sym typeface="Arial"/>
              </a:rPr>
              <a:t>Haley (Hibbs) Roady</a:t>
            </a:r>
            <a:endParaRPr/>
          </a:p>
          <a:p>
            <a:pPr indent="0" lvl="0" marL="0" rtl="0" algn="l">
              <a:spcBef>
                <a:spcPts val="480"/>
              </a:spcBef>
              <a:spcAft>
                <a:spcPts val="0"/>
              </a:spcAft>
              <a:buClr>
                <a:srgbClr val="4B2E83"/>
              </a:buClr>
              <a:buSzPts val="2400"/>
              <a:buNone/>
            </a:pPr>
            <a:r>
              <a:rPr b="0" lang="en">
                <a:latin typeface="Arial"/>
                <a:ea typeface="Arial"/>
                <a:cs typeface="Arial"/>
                <a:sym typeface="Arial"/>
              </a:rPr>
              <a:t>Melissa Petersen</a:t>
            </a:r>
            <a:endParaRPr/>
          </a:p>
          <a:p>
            <a:pPr indent="0" lvl="0" marL="0" rtl="0" algn="l">
              <a:spcBef>
                <a:spcPts val="480"/>
              </a:spcBef>
              <a:spcAft>
                <a:spcPts val="0"/>
              </a:spcAft>
              <a:buClr>
                <a:srgbClr val="4B2E83"/>
              </a:buClr>
              <a:buSzPts val="2400"/>
              <a:buNone/>
            </a:pPr>
            <a:r>
              <a:t/>
            </a:r>
            <a:endParaRPr b="0" u="sng">
              <a:solidFill>
                <a:schemeClr val="hlink"/>
              </a:solidFill>
              <a:latin typeface="Arial"/>
              <a:ea typeface="Arial"/>
              <a:cs typeface="Arial"/>
              <a:sym typeface="Arial"/>
              <a:hlinkClick r:id="rId3"/>
            </a:endParaRPr>
          </a:p>
          <a:p>
            <a:pPr indent="0" lvl="0" marL="0" rtl="0" algn="l">
              <a:spcBef>
                <a:spcPts val="480"/>
              </a:spcBef>
              <a:spcAft>
                <a:spcPts val="0"/>
              </a:spcAft>
              <a:buClr>
                <a:srgbClr val="4B2E83"/>
              </a:buClr>
              <a:buSzPts val="2400"/>
              <a:buNone/>
            </a:pPr>
            <a:r>
              <a:rPr b="0" lang="en" u="sng">
                <a:solidFill>
                  <a:schemeClr val="hlink"/>
                </a:solidFill>
                <a:latin typeface="Arial"/>
                <a:ea typeface="Arial"/>
                <a:cs typeface="Arial"/>
                <a:sym typeface="Arial"/>
                <a:hlinkClick r:id="rId4"/>
              </a:rPr>
              <a:t>work1460@uw.edu</a:t>
            </a:r>
            <a:endParaRPr b="0">
              <a:latin typeface="Arial"/>
              <a:ea typeface="Arial"/>
              <a:cs typeface="Arial"/>
              <a:sym typeface="Arial"/>
            </a:endParaRPr>
          </a:p>
          <a:p>
            <a:pPr indent="0" lvl="0" marL="0" rtl="0" algn="l">
              <a:spcBef>
                <a:spcPts val="480"/>
              </a:spcBef>
              <a:spcAft>
                <a:spcPts val="0"/>
              </a:spcAft>
              <a:buClr>
                <a:srgbClr val="4B2E83"/>
              </a:buClr>
              <a:buSzPts val="2400"/>
              <a:buNone/>
            </a:pPr>
            <a:r>
              <a:rPr b="0" lang="en">
                <a:latin typeface="Arial"/>
                <a:ea typeface="Arial"/>
                <a:cs typeface="Arial"/>
                <a:sym typeface="Arial"/>
              </a:rPr>
              <a:t>(206) 616-0804</a:t>
            </a:r>
            <a:endParaRPr/>
          </a:p>
          <a:p>
            <a:pPr indent="0" lvl="0" marL="0" rtl="0" algn="l">
              <a:spcBef>
                <a:spcPts val="480"/>
              </a:spcBef>
              <a:spcAft>
                <a:spcPts val="0"/>
              </a:spcAft>
              <a:buClr>
                <a:srgbClr val="4B2E83"/>
              </a:buClr>
              <a:buSzPts val="2400"/>
              <a:buNone/>
            </a:pPr>
            <a:r>
              <a:t/>
            </a:r>
            <a:endParaRPr b="0">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b="0">
              <a:latin typeface="Arial"/>
              <a:ea typeface="Arial"/>
              <a:cs typeface="Arial"/>
              <a:sym typeface="Arial"/>
            </a:endParaRPr>
          </a:p>
        </p:txBody>
      </p:sp>
      <p:sp>
        <p:nvSpPr>
          <p:cNvPr id="632" name="Google Shape;632;p10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Melissa Petersen – Office of Research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pic>
        <p:nvPicPr>
          <p:cNvPr id="638" name="Google Shape;638;p103"/>
          <p:cNvPicPr preferRelativeResize="0"/>
          <p:nvPr/>
        </p:nvPicPr>
        <p:blipFill rotWithShape="1">
          <a:blip r:embed="rId3">
            <a:alphaModFix/>
          </a:blip>
          <a:srcRect b="29924" l="0" r="0" t="29928"/>
          <a:stretch/>
        </p:blipFill>
        <p:spPr>
          <a:xfrm>
            <a:off x="0" y="5562604"/>
            <a:ext cx="9143493" cy="1290935"/>
          </a:xfrm>
          <a:prstGeom prst="rect">
            <a:avLst/>
          </a:prstGeom>
          <a:noFill/>
          <a:ln>
            <a:noFill/>
          </a:ln>
        </p:spPr>
      </p:pic>
      <p:sp>
        <p:nvSpPr>
          <p:cNvPr id="639" name="Google Shape;639;p103"/>
          <p:cNvSpPr/>
          <p:nvPr/>
        </p:nvSpPr>
        <p:spPr>
          <a:xfrm>
            <a:off x="0" y="1066799"/>
            <a:ext cx="9143400" cy="57867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640" name="Google Shape;640;p103"/>
          <p:cNvSpPr/>
          <p:nvPr/>
        </p:nvSpPr>
        <p:spPr>
          <a:xfrm>
            <a:off x="6968200" y="1083675"/>
            <a:ext cx="2170800" cy="578670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641" name="Google Shape;641;p103"/>
          <p:cNvSpPr/>
          <p:nvPr/>
        </p:nvSpPr>
        <p:spPr>
          <a:xfrm>
            <a:off x="4" y="0"/>
            <a:ext cx="915300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642" name="Google Shape;642;p103"/>
          <p:cNvSpPr txBox="1"/>
          <p:nvPr/>
        </p:nvSpPr>
        <p:spPr>
          <a:xfrm>
            <a:off x="191125" y="1167100"/>
            <a:ext cx="6777000" cy="5686500"/>
          </a:xfrm>
          <a:prstGeom prst="rect">
            <a:avLst/>
          </a:prstGeom>
          <a:noFill/>
          <a:ln>
            <a:noFill/>
          </a:ln>
        </p:spPr>
        <p:txBody>
          <a:bodyPr anchorCtr="0" anchor="t" bIns="0" lIns="0" spcFirstLastPara="1" rIns="0" wrap="square" tIns="0">
            <a:noAutofit/>
          </a:bodyPr>
          <a:lstStyle/>
          <a:p>
            <a:pPr indent="-406400" lvl="0" marL="457200" marR="0" rtl="0" algn="l">
              <a:lnSpc>
                <a:spcPct val="100000"/>
              </a:lnSpc>
              <a:spcBef>
                <a:spcPts val="0"/>
              </a:spcBef>
              <a:spcAft>
                <a:spcPts val="0"/>
              </a:spcAft>
              <a:buClr>
                <a:schemeClr val="lt1"/>
              </a:buClr>
              <a:buSzPts val="2800"/>
              <a:buFont typeface="Calibri"/>
              <a:buChar char="●"/>
            </a:pPr>
            <a:r>
              <a:rPr lang="en" sz="2800">
                <a:solidFill>
                  <a:schemeClr val="lt1"/>
                </a:solidFill>
                <a:latin typeface="Calibri"/>
                <a:ea typeface="Calibri"/>
                <a:cs typeface="Calibri"/>
                <a:sym typeface="Calibri"/>
              </a:rPr>
              <a:t>Spring quarter schedule open --IMPORTANT--use link sent within the Zoom webinar invitation to assure attendance tracked</a:t>
            </a:r>
            <a:endParaRPr sz="2800">
              <a:solidFill>
                <a:schemeClr val="lt1"/>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2800">
              <a:solidFill>
                <a:schemeClr val="lt1"/>
              </a:solidFill>
              <a:latin typeface="Calibri"/>
              <a:ea typeface="Calibri"/>
              <a:cs typeface="Calibri"/>
              <a:sym typeface="Calibri"/>
            </a:endParaRPr>
          </a:p>
          <a:p>
            <a:pPr indent="-406400" lvl="0" marL="457200" marR="0" rtl="0" algn="l">
              <a:lnSpc>
                <a:spcPct val="100000"/>
              </a:lnSpc>
              <a:spcBef>
                <a:spcPts val="0"/>
              </a:spcBef>
              <a:spcAft>
                <a:spcPts val="0"/>
              </a:spcAft>
              <a:buClr>
                <a:schemeClr val="lt1"/>
              </a:buClr>
              <a:buSzPts val="2800"/>
              <a:buFont typeface="Calibri"/>
              <a:buChar char="●"/>
            </a:pPr>
            <a:r>
              <a:rPr lang="en" sz="2800">
                <a:solidFill>
                  <a:schemeClr val="lt1"/>
                </a:solidFill>
                <a:latin typeface="Calibri"/>
                <a:ea typeface="Calibri"/>
                <a:cs typeface="Calibri"/>
                <a:sym typeface="Calibri"/>
              </a:rPr>
              <a:t>Classes being migrated to on-demand mode for Spring Quarter</a:t>
            </a:r>
            <a:endParaRPr sz="2800">
              <a:solidFill>
                <a:schemeClr val="lt1"/>
              </a:solidFill>
              <a:latin typeface="Calibri"/>
              <a:ea typeface="Calibri"/>
              <a:cs typeface="Calibri"/>
              <a:sym typeface="Calibri"/>
            </a:endParaRPr>
          </a:p>
          <a:p>
            <a:pPr indent="-406400" lvl="0" marL="914400" marR="0" rtl="0" algn="l">
              <a:lnSpc>
                <a:spcPct val="100000"/>
              </a:lnSpc>
              <a:spcBef>
                <a:spcPts val="1000"/>
              </a:spcBef>
              <a:spcAft>
                <a:spcPts val="0"/>
              </a:spcAft>
              <a:buClr>
                <a:schemeClr val="lt1"/>
              </a:buClr>
              <a:buSzPts val="2800"/>
              <a:buFont typeface="Calibri"/>
              <a:buAutoNum type="arabicPeriod"/>
            </a:pPr>
            <a:r>
              <a:rPr lang="en" sz="2800">
                <a:solidFill>
                  <a:schemeClr val="lt1"/>
                </a:solidFill>
                <a:latin typeface="Calibri"/>
                <a:ea typeface="Calibri"/>
                <a:cs typeface="Calibri"/>
                <a:sym typeface="Calibri"/>
              </a:rPr>
              <a:t>Workshop on Preparing Sponsored Project Budgets</a:t>
            </a:r>
            <a:endParaRPr sz="2800">
              <a:solidFill>
                <a:schemeClr val="lt1"/>
              </a:solidFill>
              <a:latin typeface="Calibri"/>
              <a:ea typeface="Calibri"/>
              <a:cs typeface="Calibri"/>
              <a:sym typeface="Calibri"/>
            </a:endParaRPr>
          </a:p>
          <a:p>
            <a:pPr indent="-406400" lvl="0" marL="914400" marR="0" rtl="0" algn="l">
              <a:lnSpc>
                <a:spcPct val="100000"/>
              </a:lnSpc>
              <a:spcBef>
                <a:spcPts val="1000"/>
              </a:spcBef>
              <a:spcAft>
                <a:spcPts val="0"/>
              </a:spcAft>
              <a:buClr>
                <a:schemeClr val="lt1"/>
              </a:buClr>
              <a:buSzPts val="2800"/>
              <a:buFont typeface="Calibri"/>
              <a:buAutoNum type="arabicPeriod"/>
            </a:pPr>
            <a:r>
              <a:rPr lang="en" sz="2800">
                <a:solidFill>
                  <a:schemeClr val="lt1"/>
                </a:solidFill>
                <a:latin typeface="Calibri"/>
                <a:ea typeface="Calibri"/>
                <a:cs typeface="Calibri"/>
                <a:sym typeface="Calibri"/>
              </a:rPr>
              <a:t>Introduction to Cost Share </a:t>
            </a:r>
            <a:endParaRPr sz="2800">
              <a:solidFill>
                <a:schemeClr val="lt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lt1"/>
              </a:buClr>
              <a:buSzPts val="2800"/>
              <a:buFont typeface="Calibri"/>
              <a:buChar char="●"/>
            </a:pPr>
            <a:r>
              <a:rPr lang="en" sz="2800">
                <a:solidFill>
                  <a:schemeClr val="lt1"/>
                </a:solidFill>
                <a:latin typeface="Calibri"/>
                <a:ea typeface="Calibri"/>
                <a:cs typeface="Calibri"/>
                <a:sym typeface="Calibri"/>
              </a:rPr>
              <a:t>60% of required courses for the certificate now on-demand</a:t>
            </a:r>
            <a:endParaRPr sz="2800">
              <a:solidFill>
                <a:schemeClr val="lt1"/>
              </a:solidFill>
              <a:latin typeface="Calibri"/>
              <a:ea typeface="Calibri"/>
              <a:cs typeface="Calibri"/>
              <a:sym typeface="Calibri"/>
            </a:endParaRPr>
          </a:p>
        </p:txBody>
      </p:sp>
      <p:sp>
        <p:nvSpPr>
          <p:cNvPr id="643" name="Google Shape;643;p103"/>
          <p:cNvSpPr txBox="1"/>
          <p:nvPr/>
        </p:nvSpPr>
        <p:spPr>
          <a:xfrm>
            <a:off x="7189825" y="3036325"/>
            <a:ext cx="1789500" cy="1006200"/>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1850">
                <a:solidFill>
                  <a:srgbClr val="3F3F3F"/>
                </a:solidFill>
                <a:latin typeface="Calibri"/>
                <a:ea typeface="Calibri"/>
                <a:cs typeface="Calibri"/>
                <a:sym typeface="Calibri"/>
              </a:rPr>
              <a:t>CORE Home: </a:t>
            </a:r>
            <a:r>
              <a:rPr lang="en" sz="1100" u="sng">
                <a:solidFill>
                  <a:srgbClr val="1155CC"/>
                </a:solidFill>
                <a:latin typeface="Calibri"/>
                <a:ea typeface="Calibri"/>
                <a:cs typeface="Calibri"/>
                <a:sym typeface="Calibri"/>
                <a:hlinkClick r:id="rId4">
                  <a:extLst>
                    <a:ext uri="{A12FA001-AC4F-418D-AE19-62706E023703}">
                      <ahyp:hlinkClr val="tx"/>
                    </a:ext>
                  </a:extLst>
                </a:hlinkClick>
              </a:rPr>
              <a:t>https://www.washington.edu/research/training/core/</a:t>
            </a:r>
            <a:r>
              <a:rPr lang="en" sz="1100">
                <a:solidFill>
                  <a:srgbClr val="1155CC"/>
                </a:solidFill>
                <a:latin typeface="Calibri"/>
                <a:ea typeface="Calibri"/>
                <a:cs typeface="Calibri"/>
                <a:sym typeface="Calibri"/>
              </a:rPr>
              <a:t> </a:t>
            </a:r>
            <a:endParaRPr sz="1100">
              <a:solidFill>
                <a:srgbClr val="1155CC"/>
              </a:solidFill>
              <a:latin typeface="Calibri"/>
              <a:ea typeface="Calibri"/>
              <a:cs typeface="Calibri"/>
              <a:sym typeface="Calibri"/>
            </a:endParaRPr>
          </a:p>
        </p:txBody>
      </p:sp>
      <p:sp>
        <p:nvSpPr>
          <p:cNvPr id="644" name="Google Shape;644;p103"/>
          <p:cNvSpPr txBox="1"/>
          <p:nvPr/>
        </p:nvSpPr>
        <p:spPr>
          <a:xfrm>
            <a:off x="152392" y="3555534"/>
            <a:ext cx="737700" cy="3387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u="none">
              <a:solidFill>
                <a:srgbClr val="595959"/>
              </a:solidFill>
              <a:latin typeface="Calibri"/>
              <a:ea typeface="Calibri"/>
              <a:cs typeface="Calibri"/>
              <a:sym typeface="Calibri"/>
            </a:endParaRPr>
          </a:p>
        </p:txBody>
      </p:sp>
      <p:pic>
        <p:nvPicPr>
          <p:cNvPr descr="C:\Users\hient2\Desktop\Untitled-1.png" id="645" name="Google Shape;645;p103"/>
          <p:cNvPicPr preferRelativeResize="0"/>
          <p:nvPr/>
        </p:nvPicPr>
        <p:blipFill rotWithShape="1">
          <a:blip r:embed="rId5">
            <a:alphaModFix/>
          </a:blip>
          <a:srcRect b="0" l="0" r="0" t="0"/>
          <a:stretch/>
        </p:blipFill>
        <p:spPr>
          <a:xfrm>
            <a:off x="6552843" y="152401"/>
            <a:ext cx="2768774" cy="1006187"/>
          </a:xfrm>
          <a:prstGeom prst="rect">
            <a:avLst/>
          </a:prstGeom>
          <a:noFill/>
          <a:ln>
            <a:noFill/>
          </a:ln>
        </p:spPr>
      </p:pic>
      <p:sp>
        <p:nvSpPr>
          <p:cNvPr id="646" name="Google Shape;646;p103"/>
          <p:cNvSpPr txBox="1"/>
          <p:nvPr/>
        </p:nvSpPr>
        <p:spPr>
          <a:xfrm>
            <a:off x="7095650" y="1981200"/>
            <a:ext cx="2034300" cy="769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850">
                <a:solidFill>
                  <a:srgbClr val="3F3F3F"/>
                </a:solidFill>
                <a:latin typeface="Calibri"/>
                <a:ea typeface="Calibri"/>
                <a:cs typeface="Calibri"/>
                <a:sym typeface="Calibri"/>
              </a:rPr>
              <a:t>CORE Registration:</a:t>
            </a:r>
            <a:endParaRPr sz="1900"/>
          </a:p>
          <a:p>
            <a:pPr indent="0" lvl="0" marL="0" marR="0" rtl="0" algn="l">
              <a:spcBef>
                <a:spcPts val="0"/>
              </a:spcBef>
              <a:spcAft>
                <a:spcPts val="0"/>
              </a:spcAft>
              <a:buNone/>
            </a:pPr>
            <a:r>
              <a:rPr lang="en" sz="1100" u="sng">
                <a:solidFill>
                  <a:srgbClr val="1155CC"/>
                </a:solidFill>
                <a:latin typeface="Calibri"/>
                <a:ea typeface="Calibri"/>
                <a:cs typeface="Calibri"/>
                <a:sym typeface="Calibri"/>
                <a:hlinkClick r:id="rId6">
                  <a:extLst>
                    <a:ext uri="{A12FA001-AC4F-418D-AE19-62706E023703}">
                      <ahyp:hlinkClr val="tx"/>
                    </a:ext>
                  </a:extLst>
                </a:hlinkClick>
              </a:rPr>
              <a:t>https://uwresearch.gosignmeup.com/public/course/browse</a:t>
            </a:r>
            <a:r>
              <a:rPr lang="en" sz="1100" u="sng">
                <a:solidFill>
                  <a:srgbClr val="1155CC"/>
                </a:solidFill>
                <a:latin typeface="Calibri"/>
                <a:ea typeface="Calibri"/>
                <a:cs typeface="Calibri"/>
                <a:sym typeface="Calibri"/>
              </a:rPr>
              <a:t> </a:t>
            </a:r>
            <a:endParaRPr sz="1100" u="sng">
              <a:solidFill>
                <a:srgbClr val="1155CC"/>
              </a:solidFill>
              <a:latin typeface="Calibri"/>
              <a:ea typeface="Calibri"/>
              <a:cs typeface="Calibri"/>
              <a:sym typeface="Calibri"/>
            </a:endParaRPr>
          </a:p>
        </p:txBody>
      </p:sp>
      <p:pic>
        <p:nvPicPr>
          <p:cNvPr id="647" name="Google Shape;647;p103"/>
          <p:cNvPicPr preferRelativeResize="0"/>
          <p:nvPr/>
        </p:nvPicPr>
        <p:blipFill rotWithShape="1">
          <a:blip r:embed="rId7">
            <a:alphaModFix/>
          </a:blip>
          <a:srcRect b="0" l="0" r="0" t="0"/>
          <a:stretch/>
        </p:blipFill>
        <p:spPr>
          <a:xfrm>
            <a:off x="7771972" y="5943600"/>
            <a:ext cx="1357945" cy="914400"/>
          </a:xfrm>
          <a:prstGeom prst="rect">
            <a:avLst/>
          </a:prstGeom>
          <a:noFill/>
          <a:ln>
            <a:noFill/>
          </a:ln>
        </p:spPr>
      </p:pic>
      <p:sp>
        <p:nvSpPr>
          <p:cNvPr id="648" name="Google Shape;648;p103"/>
          <p:cNvSpPr txBox="1"/>
          <p:nvPr/>
        </p:nvSpPr>
        <p:spPr>
          <a:xfrm>
            <a:off x="17666" y="225703"/>
            <a:ext cx="6885900" cy="738600"/>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 sz="4000">
                <a:solidFill>
                  <a:schemeClr val="lt1"/>
                </a:solidFill>
                <a:latin typeface="Calibri"/>
                <a:ea typeface="Calibri"/>
                <a:cs typeface="Calibri"/>
                <a:sym typeface="Calibri"/>
              </a:rPr>
              <a:t>Updates</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104"/>
          <p:cNvPicPr preferRelativeResize="0"/>
          <p:nvPr/>
        </p:nvPicPr>
        <p:blipFill rotWithShape="1">
          <a:blip r:embed="rId3">
            <a:alphaModFix/>
          </a:blip>
          <a:srcRect b="29924" l="0" r="0" t="29928"/>
          <a:stretch/>
        </p:blipFill>
        <p:spPr>
          <a:xfrm>
            <a:off x="0" y="5562604"/>
            <a:ext cx="9143493" cy="1290935"/>
          </a:xfrm>
          <a:prstGeom prst="rect">
            <a:avLst/>
          </a:prstGeom>
          <a:noFill/>
          <a:ln>
            <a:noFill/>
          </a:ln>
        </p:spPr>
      </p:pic>
      <p:sp>
        <p:nvSpPr>
          <p:cNvPr id="655" name="Google Shape;655;p104"/>
          <p:cNvSpPr/>
          <p:nvPr/>
        </p:nvSpPr>
        <p:spPr>
          <a:xfrm>
            <a:off x="0" y="1143004"/>
            <a:ext cx="9143400" cy="45036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656" name="Google Shape;656;p104"/>
          <p:cNvSpPr/>
          <p:nvPr/>
        </p:nvSpPr>
        <p:spPr>
          <a:xfrm>
            <a:off x="4" y="0"/>
            <a:ext cx="9153000" cy="1143000"/>
          </a:xfrm>
          <a:prstGeom prst="rect">
            <a:avLst/>
          </a:prstGeom>
          <a:solidFill>
            <a:srgbClr val="0B539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657" name="Google Shape;657;p104"/>
          <p:cNvSpPr txBox="1"/>
          <p:nvPr/>
        </p:nvSpPr>
        <p:spPr>
          <a:xfrm>
            <a:off x="191125" y="1167100"/>
            <a:ext cx="8938800" cy="4321800"/>
          </a:xfrm>
          <a:prstGeom prst="rect">
            <a:avLst/>
          </a:prstGeom>
          <a:noFill/>
          <a:ln>
            <a:noFill/>
          </a:ln>
        </p:spPr>
        <p:txBody>
          <a:bodyPr anchorCtr="0" anchor="t" bIns="0" lIns="0" spcFirstLastPara="1" rIns="0" wrap="square" tIns="0">
            <a:noAutofit/>
          </a:bodyPr>
          <a:lstStyle/>
          <a:p>
            <a:pPr indent="0" lvl="0" marL="0" marR="0" rtl="0" algn="l">
              <a:lnSpc>
                <a:spcPct val="200000"/>
              </a:lnSpc>
              <a:spcBef>
                <a:spcPts val="0"/>
              </a:spcBef>
              <a:spcAft>
                <a:spcPts val="0"/>
              </a:spcAft>
              <a:buNone/>
            </a:pPr>
            <a:r>
              <a:rPr b="0" i="0" lang="en" sz="3400" u="none" cap="none" strike="noStrike">
                <a:solidFill>
                  <a:schemeClr val="lt1"/>
                </a:solidFill>
                <a:latin typeface="Calibri"/>
                <a:ea typeface="Calibri"/>
                <a:cs typeface="Calibri"/>
                <a:sym typeface="Calibri"/>
              </a:rPr>
              <a:t>Certificate in Research Administration </a:t>
            </a:r>
            <a:r>
              <a:rPr lang="en" sz="3400">
                <a:solidFill>
                  <a:schemeClr val="lt1"/>
                </a:solidFill>
                <a:latin typeface="Calibri"/>
                <a:ea typeface="Calibri"/>
                <a:cs typeface="Calibri"/>
                <a:sym typeface="Calibri"/>
              </a:rPr>
              <a:t>Graduates</a:t>
            </a:r>
            <a:endParaRPr sz="1600"/>
          </a:p>
          <a:p>
            <a:pPr indent="-257167" lvl="1" marL="600059" marR="0" rtl="0" algn="l">
              <a:lnSpc>
                <a:spcPct val="150000"/>
              </a:lnSpc>
              <a:spcBef>
                <a:spcPts val="0"/>
              </a:spcBef>
              <a:spcAft>
                <a:spcPts val="0"/>
              </a:spcAft>
              <a:buClr>
                <a:schemeClr val="lt1"/>
              </a:buClr>
              <a:buSzPts val="2800"/>
              <a:buFont typeface="Arial"/>
              <a:buChar char="◆"/>
            </a:pPr>
            <a:r>
              <a:rPr b="0" i="0" lang="en" sz="2800" u="none" cap="none" strike="noStrike">
                <a:solidFill>
                  <a:schemeClr val="lt1"/>
                </a:solidFill>
                <a:latin typeface="Calibri"/>
                <a:ea typeface="Calibri"/>
                <a:cs typeface="Calibri"/>
                <a:sym typeface="Calibri"/>
              </a:rPr>
              <a:t>3</a:t>
            </a:r>
            <a:r>
              <a:rPr lang="en" sz="2800">
                <a:solidFill>
                  <a:schemeClr val="lt1"/>
                </a:solidFill>
                <a:latin typeface="Calibri"/>
                <a:ea typeface="Calibri"/>
                <a:cs typeface="Calibri"/>
                <a:sym typeface="Calibri"/>
              </a:rPr>
              <a:t>40</a:t>
            </a:r>
            <a:r>
              <a:rPr b="0" i="0" lang="en" sz="2800" u="none" cap="none" strike="noStrike">
                <a:solidFill>
                  <a:schemeClr val="lt1"/>
                </a:solidFill>
                <a:latin typeface="Calibri"/>
                <a:ea typeface="Calibri"/>
                <a:cs typeface="Calibri"/>
                <a:sym typeface="Calibri"/>
              </a:rPr>
              <a:t> enrolled in the certificate</a:t>
            </a:r>
            <a:endParaRPr/>
          </a:p>
          <a:p>
            <a:pPr indent="-257167" lvl="1" marL="600059" marR="0" rtl="0" algn="l">
              <a:lnSpc>
                <a:spcPct val="150000"/>
              </a:lnSpc>
              <a:spcBef>
                <a:spcPts val="0"/>
              </a:spcBef>
              <a:spcAft>
                <a:spcPts val="0"/>
              </a:spcAft>
              <a:buClr>
                <a:schemeClr val="lt1"/>
              </a:buClr>
              <a:buSzPts val="2800"/>
              <a:buFont typeface="Arial"/>
              <a:buChar char="◆"/>
            </a:pPr>
            <a:r>
              <a:rPr lang="en" sz="2800">
                <a:solidFill>
                  <a:schemeClr val="lt1"/>
                </a:solidFill>
                <a:latin typeface="Calibri"/>
                <a:ea typeface="Calibri"/>
                <a:cs typeface="Calibri"/>
                <a:sym typeface="Calibri"/>
              </a:rPr>
              <a:t>55</a:t>
            </a:r>
            <a:r>
              <a:rPr b="0" i="0" lang="en" sz="2800" u="none" cap="none" strike="noStrike">
                <a:solidFill>
                  <a:schemeClr val="lt1"/>
                </a:solidFill>
                <a:latin typeface="Calibri"/>
                <a:ea typeface="Calibri"/>
                <a:cs typeface="Calibri"/>
                <a:sym typeface="Calibri"/>
              </a:rPr>
              <a:t> graduates—CONGRATULATIONS!</a:t>
            </a:r>
            <a:endParaRPr b="0" i="0" sz="2800" u="none" cap="none" strike="noStrike">
              <a:solidFill>
                <a:schemeClr val="lt1"/>
              </a:solidFill>
              <a:latin typeface="Calibri"/>
              <a:ea typeface="Calibri"/>
              <a:cs typeface="Calibri"/>
              <a:sym typeface="Calibri"/>
            </a:endParaRPr>
          </a:p>
          <a:p>
            <a:pPr indent="-406400" lvl="2" marL="1371600" marR="0" rtl="0" algn="l">
              <a:lnSpc>
                <a:spcPct val="150000"/>
              </a:lnSpc>
              <a:spcBef>
                <a:spcPts val="0"/>
              </a:spcBef>
              <a:spcAft>
                <a:spcPts val="0"/>
              </a:spcAft>
              <a:buClr>
                <a:schemeClr val="lt1"/>
              </a:buClr>
              <a:buSzPts val="2800"/>
              <a:buFont typeface="Calibri"/>
              <a:buChar char="●"/>
            </a:pPr>
            <a:r>
              <a:rPr lang="en" sz="2800">
                <a:solidFill>
                  <a:schemeClr val="lt1"/>
                </a:solidFill>
                <a:latin typeface="Calibri"/>
                <a:ea typeface="Calibri"/>
                <a:cs typeface="Calibri"/>
                <a:sym typeface="Calibri"/>
              </a:rPr>
              <a:t>28 as of October 2020</a:t>
            </a:r>
            <a:endParaRPr sz="2800">
              <a:solidFill>
                <a:schemeClr val="lt1"/>
              </a:solidFill>
              <a:latin typeface="Calibri"/>
              <a:ea typeface="Calibri"/>
              <a:cs typeface="Calibri"/>
              <a:sym typeface="Calibri"/>
            </a:endParaRPr>
          </a:p>
          <a:p>
            <a:pPr indent="-406400" lvl="2" marL="1371600" marR="0" rtl="0" algn="l">
              <a:lnSpc>
                <a:spcPct val="150000"/>
              </a:lnSpc>
              <a:spcBef>
                <a:spcPts val="0"/>
              </a:spcBef>
              <a:spcAft>
                <a:spcPts val="0"/>
              </a:spcAft>
              <a:buClr>
                <a:schemeClr val="lt1"/>
              </a:buClr>
              <a:buSzPts val="2800"/>
              <a:buFont typeface="Calibri"/>
              <a:buChar char="●"/>
            </a:pPr>
            <a:r>
              <a:rPr lang="en" sz="2800">
                <a:solidFill>
                  <a:schemeClr val="lt1"/>
                </a:solidFill>
                <a:latin typeface="Calibri"/>
                <a:ea typeface="Calibri"/>
                <a:cs typeface="Calibri"/>
                <a:sym typeface="Calibri"/>
              </a:rPr>
              <a:t>27 as of February 2021</a:t>
            </a:r>
            <a:endParaRPr sz="2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Encode Sans"/>
              <a:ea typeface="Encode Sans"/>
              <a:cs typeface="Encode Sans"/>
              <a:sym typeface="Encode Sans"/>
            </a:endParaRPr>
          </a:p>
          <a:p>
            <a:pPr indent="0" lvl="0" marL="0" marR="0" rtl="0" algn="l">
              <a:spcBef>
                <a:spcPts val="0"/>
              </a:spcBef>
              <a:spcAft>
                <a:spcPts val="0"/>
              </a:spcAft>
              <a:buNone/>
            </a:pPr>
            <a:r>
              <a:t/>
            </a:r>
            <a:endParaRPr sz="3300">
              <a:solidFill>
                <a:schemeClr val="lt1"/>
              </a:solidFill>
              <a:latin typeface="Encode Sans"/>
              <a:ea typeface="Encode Sans"/>
              <a:cs typeface="Encode Sans"/>
              <a:sym typeface="Encode Sans"/>
            </a:endParaRPr>
          </a:p>
        </p:txBody>
      </p:sp>
      <p:sp>
        <p:nvSpPr>
          <p:cNvPr id="658" name="Google Shape;658;p104"/>
          <p:cNvSpPr txBox="1"/>
          <p:nvPr/>
        </p:nvSpPr>
        <p:spPr>
          <a:xfrm>
            <a:off x="152392" y="3555534"/>
            <a:ext cx="737700" cy="3387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u="none">
              <a:solidFill>
                <a:srgbClr val="595959"/>
              </a:solidFill>
              <a:latin typeface="Calibri"/>
              <a:ea typeface="Calibri"/>
              <a:cs typeface="Calibri"/>
              <a:sym typeface="Calibri"/>
            </a:endParaRPr>
          </a:p>
        </p:txBody>
      </p:sp>
      <p:pic>
        <p:nvPicPr>
          <p:cNvPr descr="C:\Users\hient2\Desktop\Untitled-1.png" id="659" name="Google Shape;659;p104"/>
          <p:cNvPicPr preferRelativeResize="0"/>
          <p:nvPr/>
        </p:nvPicPr>
        <p:blipFill rotWithShape="1">
          <a:blip r:embed="rId4">
            <a:alphaModFix/>
          </a:blip>
          <a:srcRect b="0" l="0" r="0" t="0"/>
          <a:stretch/>
        </p:blipFill>
        <p:spPr>
          <a:xfrm>
            <a:off x="6552843" y="152401"/>
            <a:ext cx="2768774" cy="1006187"/>
          </a:xfrm>
          <a:prstGeom prst="rect">
            <a:avLst/>
          </a:prstGeom>
          <a:noFill/>
          <a:ln>
            <a:noFill/>
          </a:ln>
        </p:spPr>
      </p:pic>
      <p:pic>
        <p:nvPicPr>
          <p:cNvPr id="660" name="Google Shape;660;p104"/>
          <p:cNvPicPr preferRelativeResize="0"/>
          <p:nvPr/>
        </p:nvPicPr>
        <p:blipFill rotWithShape="1">
          <a:blip r:embed="rId5">
            <a:alphaModFix/>
          </a:blip>
          <a:srcRect b="0" l="0" r="0" t="0"/>
          <a:stretch/>
        </p:blipFill>
        <p:spPr>
          <a:xfrm>
            <a:off x="7771972" y="5943600"/>
            <a:ext cx="1357945" cy="914400"/>
          </a:xfrm>
          <a:prstGeom prst="rect">
            <a:avLst/>
          </a:prstGeom>
          <a:noFill/>
          <a:ln>
            <a:noFill/>
          </a:ln>
        </p:spPr>
      </p:pic>
      <p:sp>
        <p:nvSpPr>
          <p:cNvPr id="661" name="Google Shape;661;p104"/>
          <p:cNvSpPr txBox="1"/>
          <p:nvPr/>
        </p:nvSpPr>
        <p:spPr>
          <a:xfrm>
            <a:off x="17666" y="225703"/>
            <a:ext cx="6885900" cy="738600"/>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 sz="4000">
                <a:solidFill>
                  <a:schemeClr val="lt1"/>
                </a:solidFill>
                <a:latin typeface="Calibri"/>
                <a:ea typeface="Calibri"/>
                <a:cs typeface="Calibri"/>
                <a:sym typeface="Calibri"/>
              </a:rPr>
              <a:t>Recognition!</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pic>
        <p:nvPicPr>
          <p:cNvPr descr="Graduates tossing caps into the air" id="667" name="Google Shape;667;p105"/>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pic>
        <p:nvPicPr>
          <p:cNvPr descr="Blue fireworks explosion in the sky" id="668" name="Google Shape;668;p105"/>
          <p:cNvPicPr preferRelativeResize="0"/>
          <p:nvPr/>
        </p:nvPicPr>
        <p:blipFill rotWithShape="1">
          <a:blip r:embed="rId4">
            <a:alphaModFix/>
          </a:blip>
          <a:srcRect b="13924" l="0" r="0" t="13924"/>
          <a:stretch/>
        </p:blipFill>
        <p:spPr>
          <a:xfrm>
            <a:off x="0" y="0"/>
            <a:ext cx="9143997" cy="3681402"/>
          </a:xfrm>
          <a:prstGeom prst="rect">
            <a:avLst/>
          </a:prstGeom>
          <a:noFill/>
          <a:ln>
            <a:noFill/>
          </a:ln>
        </p:spPr>
      </p:pic>
      <p:sp>
        <p:nvSpPr>
          <p:cNvPr id="669" name="Google Shape;669;p105"/>
          <p:cNvSpPr/>
          <p:nvPr/>
        </p:nvSpPr>
        <p:spPr>
          <a:xfrm>
            <a:off x="0" y="0"/>
            <a:ext cx="9144000" cy="3663300"/>
          </a:xfrm>
          <a:prstGeom prst="rect">
            <a:avLst/>
          </a:prstGeom>
          <a:solidFill>
            <a:schemeClr val="dk1">
              <a:alpha val="49800"/>
            </a:schemeClr>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105"/>
          <p:cNvSpPr txBox="1"/>
          <p:nvPr>
            <p:ph type="ctrTitle"/>
          </p:nvPr>
        </p:nvSpPr>
        <p:spPr>
          <a:xfrm>
            <a:off x="3705" y="1252897"/>
            <a:ext cx="68640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2925"/>
              <a:buFont typeface="Open Sans"/>
              <a:buNone/>
            </a:pPr>
            <a:r>
              <a:rPr lang="en" sz="2925">
                <a:solidFill>
                  <a:schemeClr val="lt1"/>
                </a:solidFill>
                <a:latin typeface="Open Sans"/>
                <a:ea typeface="Open Sans"/>
                <a:cs typeface="Open Sans"/>
                <a:sym typeface="Open Sans"/>
              </a:rPr>
              <a:t>Certificate in Research Administration Program Graduates </a:t>
            </a:r>
            <a:endParaRPr/>
          </a:p>
        </p:txBody>
      </p:sp>
      <p:cxnSp>
        <p:nvCxnSpPr>
          <p:cNvPr id="671" name="Google Shape;671;p105"/>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pic>
        <p:nvPicPr>
          <p:cNvPr id="672" name="Google Shape;672;p105" title="Graduation Music.mp3">
            <a:hlinkClick r:id="rId5"/>
          </p:cNvPr>
          <p:cNvPicPr preferRelativeResize="0"/>
          <p:nvPr/>
        </p:nvPicPr>
        <p:blipFill>
          <a:blip r:embed="rId6">
            <a:alphaModFix/>
          </a:blip>
          <a:stretch>
            <a:fillRect/>
          </a:stretch>
        </p:blipFill>
        <p:spPr>
          <a:xfrm>
            <a:off x="3700" y="3200400"/>
            <a:ext cx="457200" cy="457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7" name="Shape 677"/>
        <p:cNvGrpSpPr/>
        <p:nvPr/>
      </p:nvGrpSpPr>
      <p:grpSpPr>
        <a:xfrm>
          <a:off x="0" y="0"/>
          <a:ext cx="0" cy="0"/>
          <a:chOff x="0" y="0"/>
          <a:chExt cx="0" cy="0"/>
        </a:xfrm>
      </p:grpSpPr>
      <p:pic>
        <p:nvPicPr>
          <p:cNvPr descr="Graduates tossing caps into the air" id="678" name="Google Shape;678;p106"/>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679" name="Google Shape;679;p106"/>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680" name="Google Shape;680;p106"/>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681" name="Google Shape;681;p106"/>
          <p:cNvSpPr txBox="1"/>
          <p:nvPr>
            <p:ph type="ctrTitle"/>
          </p:nvPr>
        </p:nvSpPr>
        <p:spPr>
          <a:xfrm>
            <a:off x="0" y="1238350"/>
            <a:ext cx="91440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Mirelle Aziz</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Program Operations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Laboratory Medicine &amp; Pathology</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682" name="Google Shape;682;p106"/>
          <p:cNvSpPr txBox="1"/>
          <p:nvPr>
            <p:ph idx="1" type="subTitle"/>
          </p:nvPr>
        </p:nvSpPr>
        <p:spPr>
          <a:xfrm>
            <a:off x="-2881" y="3244374"/>
            <a:ext cx="1884300" cy="432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683" name="Google Shape;683;p106"/>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500"/>
                                        <p:tgtEl>
                                          <p:spTgt spid="68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682">
                                            <p:txEl>
                                              <p:pRg end="0" st="0"/>
                                            </p:txEl>
                                          </p:spTgt>
                                        </p:tgtEl>
                                        <p:attrNameLst>
                                          <p:attrName>style.visibility</p:attrName>
                                        </p:attrNameLst>
                                      </p:cBhvr>
                                      <p:to>
                                        <p:strVal val="visible"/>
                                      </p:to>
                                    </p:set>
                                    <p:animEffect filter="fade" transition="in">
                                      <p:cBhvr>
                                        <p:cTn dur="500"/>
                                        <p:tgtEl>
                                          <p:spTgt spid="68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7" name="Shape 687"/>
        <p:cNvGrpSpPr/>
        <p:nvPr/>
      </p:nvGrpSpPr>
      <p:grpSpPr>
        <a:xfrm>
          <a:off x="0" y="0"/>
          <a:ext cx="0" cy="0"/>
          <a:chOff x="0" y="0"/>
          <a:chExt cx="0" cy="0"/>
        </a:xfrm>
      </p:grpSpPr>
      <p:pic>
        <p:nvPicPr>
          <p:cNvPr descr="Graduates tossing caps into the air" id="688" name="Google Shape;688;p107"/>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689" name="Google Shape;689;p107"/>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690" name="Google Shape;690;p107"/>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691" name="Google Shape;691;p107"/>
          <p:cNvSpPr txBox="1"/>
          <p:nvPr>
            <p:ph type="ctrTitle"/>
          </p:nvPr>
        </p:nvSpPr>
        <p:spPr>
          <a:xfrm>
            <a:off x="0" y="1148250"/>
            <a:ext cx="9288600" cy="1856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Susan Carpenter-Brandt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Human Centered Design &amp; Engineering</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College of Engineering</a:t>
            </a:r>
            <a:endParaRPr sz="3000">
              <a:solidFill>
                <a:schemeClr val="lt1"/>
              </a:solidFill>
              <a:latin typeface="Open Sans"/>
              <a:ea typeface="Open Sans"/>
              <a:cs typeface="Open Sans"/>
              <a:sym typeface="Open Sans"/>
            </a:endParaRPr>
          </a:p>
        </p:txBody>
      </p:sp>
      <p:sp>
        <p:nvSpPr>
          <p:cNvPr id="692" name="Google Shape;692;p107"/>
          <p:cNvSpPr txBox="1"/>
          <p:nvPr/>
        </p:nvSpPr>
        <p:spPr>
          <a:xfrm>
            <a:off x="56328" y="3200851"/>
            <a:ext cx="2325000" cy="327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1500"/>
              <a:buFont typeface="Arial"/>
              <a:buNone/>
            </a:pPr>
            <a:r>
              <a:rPr lang="en" sz="1500">
                <a:solidFill>
                  <a:schemeClr val="lt1"/>
                </a:solidFill>
                <a:latin typeface="Open Sans"/>
                <a:ea typeface="Open Sans"/>
                <a:cs typeface="Open Sans"/>
                <a:sym typeface="Open Sans"/>
              </a:rPr>
              <a:t>Congratulations!</a:t>
            </a:r>
            <a:endParaRPr/>
          </a:p>
        </p:txBody>
      </p:sp>
      <p:cxnSp>
        <p:nvCxnSpPr>
          <p:cNvPr id="693" name="Google Shape;693;p107"/>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500"/>
                                        <p:tgtEl>
                                          <p:spTgt spid="69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692">
                                            <p:txEl>
                                              <p:pRg end="0" st="0"/>
                                            </p:txEl>
                                          </p:spTgt>
                                        </p:tgtEl>
                                        <p:attrNameLst>
                                          <p:attrName>style.visibility</p:attrName>
                                        </p:attrNameLst>
                                      </p:cBhvr>
                                      <p:to>
                                        <p:strVal val="visible"/>
                                      </p:to>
                                    </p:set>
                                    <p:animEffect filter="fade" transition="in">
                                      <p:cBhvr>
                                        <p:cTn dur="500"/>
                                        <p:tgtEl>
                                          <p:spTgt spid="69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7" name="Shape 697"/>
        <p:cNvGrpSpPr/>
        <p:nvPr/>
      </p:nvGrpSpPr>
      <p:grpSpPr>
        <a:xfrm>
          <a:off x="0" y="0"/>
          <a:ext cx="0" cy="0"/>
          <a:chOff x="0" y="0"/>
          <a:chExt cx="0" cy="0"/>
        </a:xfrm>
      </p:grpSpPr>
      <p:pic>
        <p:nvPicPr>
          <p:cNvPr descr="Graduates tossing caps into the air" id="698" name="Google Shape;698;p108"/>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699" name="Google Shape;699;p108"/>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00" name="Google Shape;700;p108"/>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01" name="Google Shape;701;p108"/>
          <p:cNvSpPr txBox="1"/>
          <p:nvPr>
            <p:ph type="ctrTitle"/>
          </p:nvPr>
        </p:nvSpPr>
        <p:spPr>
          <a:xfrm>
            <a:off x="0" y="1453050"/>
            <a:ext cx="9288600" cy="1856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Gerald Cofer</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Financial Analyst</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Institute for Health Metrics and Evaluation (IHME)</a:t>
            </a:r>
            <a:br>
              <a:rPr lang="en" sz="3000">
                <a:solidFill>
                  <a:schemeClr val="lt1"/>
                </a:solidFill>
                <a:latin typeface="Open Sans"/>
                <a:ea typeface="Open Sans"/>
                <a:cs typeface="Open Sans"/>
                <a:sym typeface="Open Sans"/>
              </a:rPr>
            </a:br>
            <a:endParaRPr sz="3000">
              <a:solidFill>
                <a:schemeClr val="lt1"/>
              </a:solidFill>
              <a:latin typeface="Open Sans"/>
              <a:ea typeface="Open Sans"/>
              <a:cs typeface="Open Sans"/>
              <a:sym typeface="Open Sans"/>
            </a:endParaRPr>
          </a:p>
        </p:txBody>
      </p:sp>
      <p:sp>
        <p:nvSpPr>
          <p:cNvPr id="702" name="Google Shape;702;p108"/>
          <p:cNvSpPr txBox="1"/>
          <p:nvPr/>
        </p:nvSpPr>
        <p:spPr>
          <a:xfrm>
            <a:off x="56328" y="3200851"/>
            <a:ext cx="2325000" cy="327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1500"/>
              <a:buFont typeface="Arial"/>
              <a:buNone/>
            </a:pPr>
            <a:r>
              <a:rPr lang="en" sz="1500">
                <a:solidFill>
                  <a:schemeClr val="lt1"/>
                </a:solidFill>
                <a:latin typeface="Open Sans"/>
                <a:ea typeface="Open Sans"/>
                <a:cs typeface="Open Sans"/>
                <a:sym typeface="Open Sans"/>
              </a:rPr>
              <a:t>Congratulations!</a:t>
            </a:r>
            <a:endParaRPr/>
          </a:p>
        </p:txBody>
      </p:sp>
      <p:cxnSp>
        <p:nvCxnSpPr>
          <p:cNvPr id="703" name="Google Shape;703;p108"/>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02">
                                            <p:txEl>
                                              <p:pRg end="0" st="0"/>
                                            </p:txEl>
                                          </p:spTgt>
                                        </p:tgtEl>
                                        <p:attrNameLst>
                                          <p:attrName>style.visibility</p:attrName>
                                        </p:attrNameLst>
                                      </p:cBhvr>
                                      <p:to>
                                        <p:strVal val="visible"/>
                                      </p:to>
                                    </p:set>
                                    <p:animEffect filter="fade" transition="in">
                                      <p:cBhvr>
                                        <p:cTn dur="500"/>
                                        <p:tgtEl>
                                          <p:spTgt spid="70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7" name="Shape 707"/>
        <p:cNvGrpSpPr/>
        <p:nvPr/>
      </p:nvGrpSpPr>
      <p:grpSpPr>
        <a:xfrm>
          <a:off x="0" y="0"/>
          <a:ext cx="0" cy="0"/>
          <a:chOff x="0" y="0"/>
          <a:chExt cx="0" cy="0"/>
        </a:xfrm>
      </p:grpSpPr>
      <p:pic>
        <p:nvPicPr>
          <p:cNvPr descr="Graduates tossing caps into the air" id="708" name="Google Shape;708;p109"/>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09" name="Google Shape;709;p109"/>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10" name="Google Shape;710;p109"/>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11" name="Google Shape;711;p109"/>
          <p:cNvSpPr txBox="1"/>
          <p:nvPr>
            <p:ph type="ctrTitle"/>
          </p:nvPr>
        </p:nvSpPr>
        <p:spPr>
          <a:xfrm>
            <a:off x="0" y="801425"/>
            <a:ext cx="8999400" cy="21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Susie Hawkey</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Operations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Accessible Technology Services, UW IT</a:t>
            </a:r>
            <a:endParaRPr sz="3000">
              <a:solidFill>
                <a:schemeClr val="lt1"/>
              </a:solidFill>
              <a:latin typeface="Open Sans"/>
              <a:ea typeface="Open Sans"/>
              <a:cs typeface="Open Sans"/>
              <a:sym typeface="Open Sans"/>
            </a:endParaRPr>
          </a:p>
        </p:txBody>
      </p:sp>
      <p:sp>
        <p:nvSpPr>
          <p:cNvPr id="712" name="Google Shape;712;p109"/>
          <p:cNvSpPr txBox="1"/>
          <p:nvPr>
            <p:ph idx="1" type="subTitle"/>
          </p:nvPr>
        </p:nvSpPr>
        <p:spPr>
          <a:xfrm>
            <a:off x="0" y="3139756"/>
            <a:ext cx="2476500" cy="498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13" name="Google Shape;713;p109"/>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12">
                                            <p:txEl>
                                              <p:pRg end="0" st="0"/>
                                            </p:txEl>
                                          </p:spTgt>
                                        </p:tgtEl>
                                        <p:attrNameLst>
                                          <p:attrName>style.visibility</p:attrName>
                                        </p:attrNameLst>
                                      </p:cBhvr>
                                      <p:to>
                                        <p:strVal val="visible"/>
                                      </p:to>
                                    </p:set>
                                    <p:animEffect filter="fade" transition="in">
                                      <p:cBhvr>
                                        <p:cTn dur="500"/>
                                        <p:tgtEl>
                                          <p:spTgt spid="71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7" name="Shape 717"/>
        <p:cNvGrpSpPr/>
        <p:nvPr/>
      </p:nvGrpSpPr>
      <p:grpSpPr>
        <a:xfrm>
          <a:off x="0" y="0"/>
          <a:ext cx="0" cy="0"/>
          <a:chOff x="0" y="0"/>
          <a:chExt cx="0" cy="0"/>
        </a:xfrm>
      </p:grpSpPr>
      <p:pic>
        <p:nvPicPr>
          <p:cNvPr descr="Graduates tossing caps into the air" id="718" name="Google Shape;718;p110"/>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19" name="Google Shape;719;p110"/>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20" name="Google Shape;720;p110"/>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21" name="Google Shape;721;p110"/>
          <p:cNvSpPr txBox="1"/>
          <p:nvPr>
            <p:ph type="ctrTitle"/>
          </p:nvPr>
        </p:nvSpPr>
        <p:spPr>
          <a:xfrm>
            <a:off x="0" y="1380150"/>
            <a:ext cx="9288600" cy="1588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Alexander T. Huynh</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Program Operations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Polar Science Center</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Applied Physics Laboratory</a:t>
            </a:r>
            <a:endParaRPr/>
          </a:p>
        </p:txBody>
      </p:sp>
      <p:sp>
        <p:nvSpPr>
          <p:cNvPr id="722" name="Google Shape;722;p110"/>
          <p:cNvSpPr txBox="1"/>
          <p:nvPr>
            <p:ph idx="1" type="subTitle"/>
          </p:nvPr>
        </p:nvSpPr>
        <p:spPr>
          <a:xfrm>
            <a:off x="-3" y="3260276"/>
            <a:ext cx="1877700" cy="347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23" name="Google Shape;723;p110"/>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22">
                                            <p:txEl>
                                              <p:pRg end="0" st="0"/>
                                            </p:txEl>
                                          </p:spTgt>
                                        </p:tgtEl>
                                        <p:attrNameLst>
                                          <p:attrName>style.visibility</p:attrName>
                                        </p:attrNameLst>
                                      </p:cBhvr>
                                      <p:to>
                                        <p:strVal val="visible"/>
                                      </p:to>
                                    </p:set>
                                    <p:animEffect filter="fade" transition="in">
                                      <p:cBhvr>
                                        <p:cTn dur="500"/>
                                        <p:tgtEl>
                                          <p:spTgt spid="72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20"/>
                                        </p:tgtEl>
                                        <p:attrNameLst>
                                          <p:attrName>style.visibility</p:attrName>
                                        </p:attrNameLst>
                                      </p:cBhvr>
                                      <p:to>
                                        <p:strVal val="visible"/>
                                      </p:to>
                                    </p:set>
                                    <p:animEffect filter="fade" transition="in">
                                      <p:cBhvr>
                                        <p:cTn dur="500"/>
                                        <p:tgtEl>
                                          <p:spTgt spid="7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7" name="Shape 727"/>
        <p:cNvGrpSpPr/>
        <p:nvPr/>
      </p:nvGrpSpPr>
      <p:grpSpPr>
        <a:xfrm>
          <a:off x="0" y="0"/>
          <a:ext cx="0" cy="0"/>
          <a:chOff x="0" y="0"/>
          <a:chExt cx="0" cy="0"/>
        </a:xfrm>
      </p:grpSpPr>
      <p:pic>
        <p:nvPicPr>
          <p:cNvPr descr="Graduates tossing caps into the air" id="728" name="Google Shape;728;p111"/>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29" name="Google Shape;729;p111"/>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30" name="Google Shape;730;p111"/>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31" name="Google Shape;731;p111"/>
          <p:cNvSpPr txBox="1"/>
          <p:nvPr>
            <p:ph type="ctrTitle"/>
          </p:nvPr>
        </p:nvSpPr>
        <p:spPr>
          <a:xfrm>
            <a:off x="0" y="1230975"/>
            <a:ext cx="92886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Lindsey A. Hwang</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Contracts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Mechanical Engineering</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College of Engineering</a:t>
            </a:r>
            <a:endParaRPr/>
          </a:p>
        </p:txBody>
      </p:sp>
      <p:sp>
        <p:nvSpPr>
          <p:cNvPr id="732" name="Google Shape;732;p111"/>
          <p:cNvSpPr txBox="1"/>
          <p:nvPr>
            <p:ph idx="1" type="subTitle"/>
          </p:nvPr>
        </p:nvSpPr>
        <p:spPr>
          <a:xfrm>
            <a:off x="0" y="3244833"/>
            <a:ext cx="1730100" cy="284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33" name="Google Shape;733;p111"/>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32">
                                            <p:txEl>
                                              <p:pRg end="0" st="0"/>
                                            </p:txEl>
                                          </p:spTgt>
                                        </p:tgtEl>
                                        <p:attrNameLst>
                                          <p:attrName>style.visibility</p:attrName>
                                        </p:attrNameLst>
                                      </p:cBhvr>
                                      <p:to>
                                        <p:strVal val="visible"/>
                                      </p:to>
                                    </p:set>
                                    <p:animEffect filter="fade" transition="in">
                                      <p:cBhvr>
                                        <p:cTn dur="500"/>
                                        <p:tgtEl>
                                          <p:spTgt spid="73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5"/>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a:latin typeface="Encode Sans Condensed"/>
                <a:ea typeface="Encode Sans Condensed"/>
                <a:cs typeface="Encode Sans Condensed"/>
                <a:sym typeface="Encode Sans Condensed"/>
              </a:rPr>
              <a:t>PROJECT TIMELINE</a:t>
            </a:r>
            <a:endParaRPr>
              <a:latin typeface="Encode Sans Condensed"/>
              <a:ea typeface="Encode Sans Condensed"/>
              <a:cs typeface="Encode Sans Condensed"/>
              <a:sym typeface="Encode Sans Condensed"/>
            </a:endParaRPr>
          </a:p>
        </p:txBody>
      </p:sp>
      <p:sp>
        <p:nvSpPr>
          <p:cNvPr id="478" name="Google Shape;478;p85"/>
          <p:cNvSpPr/>
          <p:nvPr/>
        </p:nvSpPr>
        <p:spPr>
          <a:xfrm>
            <a:off x="2027950" y="3118650"/>
            <a:ext cx="3945600" cy="9255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Open Sans"/>
                <a:ea typeface="Open Sans"/>
                <a:cs typeface="Open Sans"/>
                <a:sym typeface="Open Sans"/>
              </a:rPr>
              <a:t>DEVELOPMENT</a:t>
            </a:r>
            <a:endParaRPr b="1" i="0" sz="1400" u="none" cap="none" strike="noStrike">
              <a:solidFill>
                <a:srgbClr val="FFFFFF"/>
              </a:solidFill>
              <a:latin typeface="Open Sans"/>
              <a:ea typeface="Open Sans"/>
              <a:cs typeface="Open Sans"/>
              <a:sym typeface="Open Sans"/>
            </a:endParaRPr>
          </a:p>
        </p:txBody>
      </p:sp>
      <p:sp>
        <p:nvSpPr>
          <p:cNvPr id="479" name="Google Shape;479;p85"/>
          <p:cNvSpPr/>
          <p:nvPr/>
        </p:nvSpPr>
        <p:spPr>
          <a:xfrm>
            <a:off x="6008122" y="3118650"/>
            <a:ext cx="1950000" cy="925500"/>
          </a:xfrm>
          <a:prstGeom prst="rightArrow">
            <a:avLst>
              <a:gd fmla="val 50000" name="adj1"/>
              <a:gd fmla="val 50000"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Open Sans"/>
                <a:ea typeface="Open Sans"/>
                <a:cs typeface="Open Sans"/>
                <a:sym typeface="Open Sans"/>
              </a:rPr>
              <a:t>TESTING &amp; OUTREACH</a:t>
            </a:r>
            <a:endParaRPr b="1" i="0" sz="1400" u="none" cap="none" strike="noStrike">
              <a:solidFill>
                <a:srgbClr val="000000"/>
              </a:solidFill>
              <a:latin typeface="Open Sans"/>
              <a:ea typeface="Open Sans"/>
              <a:cs typeface="Open Sans"/>
              <a:sym typeface="Open Sans"/>
            </a:endParaRPr>
          </a:p>
        </p:txBody>
      </p:sp>
      <p:pic>
        <p:nvPicPr>
          <p:cNvPr id="480" name="Google Shape;480;p85"/>
          <p:cNvPicPr preferRelativeResize="0"/>
          <p:nvPr/>
        </p:nvPicPr>
        <p:blipFill rotWithShape="1">
          <a:blip r:embed="rId3">
            <a:alphaModFix/>
          </a:blip>
          <a:srcRect b="0" l="0" r="0" t="0"/>
          <a:stretch/>
        </p:blipFill>
        <p:spPr>
          <a:xfrm>
            <a:off x="7935900" y="1632450"/>
            <a:ext cx="1154824" cy="2727274"/>
          </a:xfrm>
          <a:prstGeom prst="rect">
            <a:avLst/>
          </a:prstGeom>
          <a:noFill/>
          <a:ln>
            <a:noFill/>
          </a:ln>
        </p:spPr>
      </p:pic>
      <p:sp>
        <p:nvSpPr>
          <p:cNvPr id="481" name="Google Shape;481;p85"/>
          <p:cNvSpPr txBox="1"/>
          <p:nvPr/>
        </p:nvSpPr>
        <p:spPr>
          <a:xfrm>
            <a:off x="3056425" y="4003025"/>
            <a:ext cx="15543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7/2020-3/2021</a:t>
            </a:r>
            <a:endParaRPr b="0" i="0" sz="1500" u="none" cap="none" strike="noStrike">
              <a:solidFill>
                <a:srgbClr val="000000"/>
              </a:solidFill>
              <a:latin typeface="Open Sans"/>
              <a:ea typeface="Open Sans"/>
              <a:cs typeface="Open Sans"/>
              <a:sym typeface="Open Sans"/>
            </a:endParaRPr>
          </a:p>
        </p:txBody>
      </p:sp>
      <p:sp>
        <p:nvSpPr>
          <p:cNvPr id="482" name="Google Shape;482;p85"/>
          <p:cNvSpPr txBox="1"/>
          <p:nvPr/>
        </p:nvSpPr>
        <p:spPr>
          <a:xfrm>
            <a:off x="8039325" y="4044150"/>
            <a:ext cx="16692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sngStrike">
                <a:solidFill>
                  <a:srgbClr val="000000"/>
                </a:solidFill>
                <a:latin typeface="Open Sans"/>
                <a:ea typeface="Open Sans"/>
                <a:cs typeface="Open Sans"/>
                <a:sym typeface="Open Sans"/>
              </a:rPr>
              <a:t>April</a:t>
            </a:r>
            <a:r>
              <a:rPr b="0" i="0" lang="en" sz="1500" u="none" cap="none" strike="noStrike">
                <a:solidFill>
                  <a:srgbClr val="000000"/>
                </a:solidFill>
                <a:latin typeface="Open Sans"/>
                <a:ea typeface="Open Sans"/>
                <a:cs typeface="Open Sans"/>
                <a:sym typeface="Open Sans"/>
              </a:rPr>
              <a:t> 2021</a:t>
            </a:r>
            <a:endParaRPr b="0" i="0" sz="15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May</a:t>
            </a:r>
            <a:endParaRPr b="0" i="0" sz="1500" u="none" cap="none" strike="noStrike">
              <a:solidFill>
                <a:srgbClr val="000000"/>
              </a:solidFill>
              <a:latin typeface="Open Sans"/>
              <a:ea typeface="Open Sans"/>
              <a:cs typeface="Open Sans"/>
              <a:sym typeface="Open Sans"/>
            </a:endParaRPr>
          </a:p>
        </p:txBody>
      </p:sp>
      <p:sp>
        <p:nvSpPr>
          <p:cNvPr id="483" name="Google Shape;483;p85"/>
          <p:cNvSpPr/>
          <p:nvPr/>
        </p:nvSpPr>
        <p:spPr>
          <a:xfrm>
            <a:off x="156725" y="3118650"/>
            <a:ext cx="1844100" cy="925500"/>
          </a:xfrm>
          <a:prstGeom prst="rightArrow">
            <a:avLst>
              <a:gd fmla="val 50000" name="adj1"/>
              <a:gd fmla="val 50000" name="adj2"/>
            </a:avLst>
          </a:prstGeom>
          <a:solidFill>
            <a:srgbClr val="351C7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Open Sans"/>
                <a:ea typeface="Open Sans"/>
                <a:cs typeface="Open Sans"/>
                <a:sym typeface="Open Sans"/>
              </a:rPr>
              <a:t>ANALYSIS &amp; DESIGN</a:t>
            </a:r>
            <a:endParaRPr b="1" i="0" sz="1400" u="none" cap="none" strike="noStrike">
              <a:solidFill>
                <a:srgbClr val="FFFFFF"/>
              </a:solidFill>
              <a:latin typeface="Open Sans"/>
              <a:ea typeface="Open Sans"/>
              <a:cs typeface="Open Sans"/>
              <a:sym typeface="Open Sans"/>
            </a:endParaRPr>
          </a:p>
        </p:txBody>
      </p:sp>
      <p:sp>
        <p:nvSpPr>
          <p:cNvPr id="484" name="Google Shape;484;p85"/>
          <p:cNvSpPr txBox="1"/>
          <p:nvPr/>
        </p:nvSpPr>
        <p:spPr>
          <a:xfrm>
            <a:off x="156725" y="4003025"/>
            <a:ext cx="16002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3/2020-7/2020</a:t>
            </a:r>
            <a:endParaRPr b="0" i="0" sz="1500" u="none" cap="none" strike="noStrike">
              <a:solidFill>
                <a:srgbClr val="000000"/>
              </a:solidFill>
              <a:latin typeface="Open Sans"/>
              <a:ea typeface="Open Sans"/>
              <a:cs typeface="Open Sans"/>
              <a:sym typeface="Open Sans"/>
            </a:endParaRPr>
          </a:p>
        </p:txBody>
      </p:sp>
      <p:sp>
        <p:nvSpPr>
          <p:cNvPr id="485" name="Google Shape;485;p85"/>
          <p:cNvSpPr txBox="1"/>
          <p:nvPr/>
        </p:nvSpPr>
        <p:spPr>
          <a:xfrm>
            <a:off x="6100500" y="4003025"/>
            <a:ext cx="14808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Open Sans"/>
                <a:ea typeface="Open Sans"/>
                <a:cs typeface="Open Sans"/>
                <a:sym typeface="Open Sans"/>
              </a:rPr>
              <a:t>3/2021-4/2021</a:t>
            </a:r>
            <a:endParaRPr b="0" i="0" sz="1500" u="none" cap="none" strike="noStrike">
              <a:solidFill>
                <a:srgbClr val="000000"/>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7" name="Shape 737"/>
        <p:cNvGrpSpPr/>
        <p:nvPr/>
      </p:nvGrpSpPr>
      <p:grpSpPr>
        <a:xfrm>
          <a:off x="0" y="0"/>
          <a:ext cx="0" cy="0"/>
          <a:chOff x="0" y="0"/>
          <a:chExt cx="0" cy="0"/>
        </a:xfrm>
      </p:grpSpPr>
      <p:pic>
        <p:nvPicPr>
          <p:cNvPr descr="Graduates tossing caps into the air" id="738" name="Google Shape;738;p112"/>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39" name="Google Shape;739;p112"/>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40" name="Google Shape;740;p112"/>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41" name="Google Shape;741;p112"/>
          <p:cNvSpPr txBox="1"/>
          <p:nvPr>
            <p:ph type="ctrTitle"/>
          </p:nvPr>
        </p:nvSpPr>
        <p:spPr>
          <a:xfrm>
            <a:off x="0" y="1374225"/>
            <a:ext cx="9144000" cy="1729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Ruth L. Levy</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Budget/Fiscal Analyst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Biostatistics Department</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Public Health</a:t>
            </a:r>
            <a:endParaRPr/>
          </a:p>
        </p:txBody>
      </p:sp>
      <p:sp>
        <p:nvSpPr>
          <p:cNvPr id="742" name="Google Shape;742;p112"/>
          <p:cNvSpPr txBox="1"/>
          <p:nvPr>
            <p:ph idx="1" type="subTitle"/>
          </p:nvPr>
        </p:nvSpPr>
        <p:spPr>
          <a:xfrm>
            <a:off x="0" y="3268178"/>
            <a:ext cx="1733100" cy="413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43" name="Google Shape;743;p112"/>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1"/>
                                        </p:tgtEl>
                                        <p:attrNameLst>
                                          <p:attrName>style.visibility</p:attrName>
                                        </p:attrNameLst>
                                      </p:cBhvr>
                                      <p:to>
                                        <p:strVal val="visible"/>
                                      </p:to>
                                    </p:set>
                                    <p:animEffect filter="fade" transition="in">
                                      <p:cBhvr>
                                        <p:cTn dur="500"/>
                                        <p:tgtEl>
                                          <p:spTgt spid="741"/>
                                        </p:tgtEl>
                                      </p:cBhvr>
                                    </p:animEffect>
                                  </p:childTnLst>
                                </p:cTn>
                              </p:par>
                            </p:childTnLst>
                          </p:cTn>
                        </p:par>
                        <p:par>
                          <p:cTn fill="hold">
                            <p:stCondLst>
                              <p:cond delay="500"/>
                            </p:stCondLst>
                            <p:childTnLst>
                              <p:par>
                                <p:cTn fill="hold" nodeType="afterEffect" presetClass="entr" presetID="10" presetSubtype="0">
                                  <p:stCondLst>
                                    <p:cond delay="1250"/>
                                  </p:stCondLst>
                                  <p:childTnLst>
                                    <p:set>
                                      <p:cBhvr>
                                        <p:cTn dur="1" fill="hold">
                                          <p:stCondLst>
                                            <p:cond delay="0"/>
                                          </p:stCondLst>
                                        </p:cTn>
                                        <p:tgtEl>
                                          <p:spTgt spid="742">
                                            <p:txEl>
                                              <p:pRg end="0" st="0"/>
                                            </p:txEl>
                                          </p:spTgt>
                                        </p:tgtEl>
                                        <p:attrNameLst>
                                          <p:attrName>style.visibility</p:attrName>
                                        </p:attrNameLst>
                                      </p:cBhvr>
                                      <p:to>
                                        <p:strVal val="visible"/>
                                      </p:to>
                                    </p:set>
                                    <p:animEffect filter="fade" transition="in">
                                      <p:cBhvr>
                                        <p:cTn dur="500"/>
                                        <p:tgtEl>
                                          <p:spTgt spid="74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40"/>
                                        </p:tgtEl>
                                        <p:attrNameLst>
                                          <p:attrName>style.visibility</p:attrName>
                                        </p:attrNameLst>
                                      </p:cBhvr>
                                      <p:to>
                                        <p:strVal val="visible"/>
                                      </p:to>
                                    </p:set>
                                    <p:animEffect filter="fade" transition="in">
                                      <p:cBhvr>
                                        <p:cTn dur="500"/>
                                        <p:tgtEl>
                                          <p:spTgt spid="7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7" name="Shape 747"/>
        <p:cNvGrpSpPr/>
        <p:nvPr/>
      </p:nvGrpSpPr>
      <p:grpSpPr>
        <a:xfrm>
          <a:off x="0" y="0"/>
          <a:ext cx="0" cy="0"/>
          <a:chOff x="0" y="0"/>
          <a:chExt cx="0" cy="0"/>
        </a:xfrm>
      </p:grpSpPr>
      <p:pic>
        <p:nvPicPr>
          <p:cNvPr descr="Graduates tossing caps into the air" id="748" name="Google Shape;748;p113"/>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49" name="Google Shape;749;p113"/>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50" name="Google Shape;750;p113"/>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51" name="Google Shape;751;p113"/>
          <p:cNvSpPr txBox="1"/>
          <p:nvPr>
            <p:ph type="ctrTitle"/>
          </p:nvPr>
        </p:nvSpPr>
        <p:spPr>
          <a:xfrm>
            <a:off x="0" y="1393013"/>
            <a:ext cx="76008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Erik Luc</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Operations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Center on Reinventing Public Education</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UW Bothell</a:t>
            </a:r>
            <a:endParaRPr sz="3000">
              <a:solidFill>
                <a:schemeClr val="lt1"/>
              </a:solidFill>
              <a:latin typeface="Open Sans"/>
              <a:ea typeface="Open Sans"/>
              <a:cs typeface="Open Sans"/>
              <a:sym typeface="Open Sans"/>
            </a:endParaRPr>
          </a:p>
        </p:txBody>
      </p:sp>
      <p:sp>
        <p:nvSpPr>
          <p:cNvPr id="752" name="Google Shape;752;p113"/>
          <p:cNvSpPr txBox="1"/>
          <p:nvPr>
            <p:ph idx="1" type="subTitle"/>
          </p:nvPr>
        </p:nvSpPr>
        <p:spPr>
          <a:xfrm>
            <a:off x="0" y="3277497"/>
            <a:ext cx="1719900" cy="32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53" name="Google Shape;753;p113"/>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52">
                                            <p:txEl>
                                              <p:pRg end="0" st="0"/>
                                            </p:txEl>
                                          </p:spTgt>
                                        </p:tgtEl>
                                        <p:attrNameLst>
                                          <p:attrName>style.visibility</p:attrName>
                                        </p:attrNameLst>
                                      </p:cBhvr>
                                      <p:to>
                                        <p:strVal val="visible"/>
                                      </p:to>
                                    </p:set>
                                    <p:animEffect filter="fade" transition="in">
                                      <p:cBhvr>
                                        <p:cTn dur="500"/>
                                        <p:tgtEl>
                                          <p:spTgt spid="75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7" name="Shape 757"/>
        <p:cNvGrpSpPr/>
        <p:nvPr/>
      </p:nvGrpSpPr>
      <p:grpSpPr>
        <a:xfrm>
          <a:off x="0" y="0"/>
          <a:ext cx="0" cy="0"/>
          <a:chOff x="0" y="0"/>
          <a:chExt cx="0" cy="0"/>
        </a:xfrm>
      </p:grpSpPr>
      <p:pic>
        <p:nvPicPr>
          <p:cNvPr descr="Graduates tossing caps into the air" id="758" name="Google Shape;758;p114"/>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59" name="Google Shape;759;p114"/>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60" name="Google Shape;760;p114"/>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61" name="Google Shape;761;p114"/>
          <p:cNvSpPr txBox="1"/>
          <p:nvPr>
            <p:ph type="ctrTitle"/>
          </p:nvPr>
        </p:nvSpPr>
        <p:spPr>
          <a:xfrm>
            <a:off x="0" y="1266500"/>
            <a:ext cx="9288600" cy="1912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Deborah Malarek</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Contracts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Cooperative Institute for Climate, Ocean, and Ecosystem Studies (CICOES)</a:t>
            </a:r>
            <a:endParaRPr/>
          </a:p>
        </p:txBody>
      </p:sp>
      <p:sp>
        <p:nvSpPr>
          <p:cNvPr id="762" name="Google Shape;762;p114"/>
          <p:cNvSpPr txBox="1"/>
          <p:nvPr>
            <p:ph idx="1" type="subTitle"/>
          </p:nvPr>
        </p:nvSpPr>
        <p:spPr>
          <a:xfrm>
            <a:off x="-3" y="3310561"/>
            <a:ext cx="1792200" cy="32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63" name="Google Shape;763;p114"/>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62">
                                            <p:txEl>
                                              <p:pRg end="0" st="0"/>
                                            </p:txEl>
                                          </p:spTgt>
                                        </p:tgtEl>
                                        <p:attrNameLst>
                                          <p:attrName>style.visibility</p:attrName>
                                        </p:attrNameLst>
                                      </p:cBhvr>
                                      <p:to>
                                        <p:strVal val="visible"/>
                                      </p:to>
                                    </p:set>
                                    <p:animEffect filter="fade" transition="in">
                                      <p:cBhvr>
                                        <p:cTn dur="500"/>
                                        <p:tgtEl>
                                          <p:spTgt spid="76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7" name="Shape 767"/>
        <p:cNvGrpSpPr/>
        <p:nvPr/>
      </p:nvGrpSpPr>
      <p:grpSpPr>
        <a:xfrm>
          <a:off x="0" y="0"/>
          <a:ext cx="0" cy="0"/>
          <a:chOff x="0" y="0"/>
          <a:chExt cx="0" cy="0"/>
        </a:xfrm>
      </p:grpSpPr>
      <p:pic>
        <p:nvPicPr>
          <p:cNvPr descr="Graduates tossing caps into the air" id="768" name="Google Shape;768;p115"/>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69" name="Google Shape;769;p115"/>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70" name="Google Shape;770;p115"/>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71" name="Google Shape;771;p115"/>
          <p:cNvSpPr txBox="1"/>
          <p:nvPr>
            <p:ph type="ctrTitle"/>
          </p:nvPr>
        </p:nvSpPr>
        <p:spPr>
          <a:xfrm>
            <a:off x="-3" y="1267702"/>
            <a:ext cx="75285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Courtney A. Miller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Contract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Washington National Primate Center</a:t>
            </a:r>
            <a:endParaRPr/>
          </a:p>
        </p:txBody>
      </p:sp>
      <p:sp>
        <p:nvSpPr>
          <p:cNvPr id="772" name="Google Shape;772;p115"/>
          <p:cNvSpPr txBox="1"/>
          <p:nvPr>
            <p:ph idx="1" type="subTitle"/>
          </p:nvPr>
        </p:nvSpPr>
        <p:spPr>
          <a:xfrm>
            <a:off x="3704" y="3269773"/>
            <a:ext cx="1660500" cy="334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73" name="Google Shape;773;p115"/>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72">
                                            <p:txEl>
                                              <p:pRg end="0" st="0"/>
                                            </p:txEl>
                                          </p:spTgt>
                                        </p:tgtEl>
                                        <p:attrNameLst>
                                          <p:attrName>style.visibility</p:attrName>
                                        </p:attrNameLst>
                                      </p:cBhvr>
                                      <p:to>
                                        <p:strVal val="visible"/>
                                      </p:to>
                                    </p:set>
                                    <p:animEffect filter="fade" transition="in">
                                      <p:cBhvr>
                                        <p:cTn dur="500"/>
                                        <p:tgtEl>
                                          <p:spTgt spid="77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7" name="Shape 777"/>
        <p:cNvGrpSpPr/>
        <p:nvPr/>
      </p:nvGrpSpPr>
      <p:grpSpPr>
        <a:xfrm>
          <a:off x="0" y="0"/>
          <a:ext cx="0" cy="0"/>
          <a:chOff x="0" y="0"/>
          <a:chExt cx="0" cy="0"/>
        </a:xfrm>
      </p:grpSpPr>
      <p:pic>
        <p:nvPicPr>
          <p:cNvPr descr="Graduates tossing caps into the air" id="778" name="Google Shape;778;p116"/>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79" name="Google Shape;779;p116"/>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80" name="Google Shape;780;p116"/>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81" name="Google Shape;781;p116"/>
          <p:cNvSpPr txBox="1"/>
          <p:nvPr>
            <p:ph type="ctrTitle"/>
          </p:nvPr>
        </p:nvSpPr>
        <p:spPr>
          <a:xfrm>
            <a:off x="0" y="1343908"/>
            <a:ext cx="85152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Mandy Morneault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Administrator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Bioethics &amp; Humanities</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782" name="Google Shape;782;p116"/>
          <p:cNvSpPr txBox="1"/>
          <p:nvPr>
            <p:ph idx="1" type="subTitle"/>
          </p:nvPr>
        </p:nvSpPr>
        <p:spPr>
          <a:xfrm>
            <a:off x="1" y="3290650"/>
            <a:ext cx="2213700" cy="314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83" name="Google Shape;783;p116"/>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82">
                                            <p:txEl>
                                              <p:pRg end="0" st="0"/>
                                            </p:txEl>
                                          </p:spTgt>
                                        </p:tgtEl>
                                        <p:attrNameLst>
                                          <p:attrName>style.visibility</p:attrName>
                                        </p:attrNameLst>
                                      </p:cBhvr>
                                      <p:to>
                                        <p:strVal val="visible"/>
                                      </p:to>
                                    </p:set>
                                    <p:animEffect filter="fade" transition="in">
                                      <p:cBhvr>
                                        <p:cTn dur="500"/>
                                        <p:tgtEl>
                                          <p:spTgt spid="78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7" name="Shape 787"/>
        <p:cNvGrpSpPr/>
        <p:nvPr/>
      </p:nvGrpSpPr>
      <p:grpSpPr>
        <a:xfrm>
          <a:off x="0" y="0"/>
          <a:ext cx="0" cy="0"/>
          <a:chOff x="0" y="0"/>
          <a:chExt cx="0" cy="0"/>
        </a:xfrm>
      </p:grpSpPr>
      <p:pic>
        <p:nvPicPr>
          <p:cNvPr descr="Graduates tossing caps into the air" id="788" name="Google Shape;788;p117"/>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89" name="Google Shape;789;p117"/>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790" name="Google Shape;790;p117"/>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791" name="Google Shape;791;p117"/>
          <p:cNvSpPr txBox="1"/>
          <p:nvPr>
            <p:ph type="ctrTitle"/>
          </p:nvPr>
        </p:nvSpPr>
        <p:spPr>
          <a:xfrm>
            <a:off x="0" y="1241400"/>
            <a:ext cx="91440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Laura E. Pflum</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Program Manager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Center for the Science of Synthesis Across Scales</a:t>
            </a:r>
            <a:endParaRPr/>
          </a:p>
        </p:txBody>
      </p:sp>
      <p:sp>
        <p:nvSpPr>
          <p:cNvPr id="792" name="Google Shape;792;p117"/>
          <p:cNvSpPr txBox="1"/>
          <p:nvPr>
            <p:ph idx="1" type="subTitle"/>
          </p:nvPr>
        </p:nvSpPr>
        <p:spPr>
          <a:xfrm>
            <a:off x="1" y="3264350"/>
            <a:ext cx="1898400" cy="34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793" name="Google Shape;793;p117"/>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792">
                                            <p:txEl>
                                              <p:pRg end="0" st="0"/>
                                            </p:txEl>
                                          </p:spTgt>
                                        </p:tgtEl>
                                        <p:attrNameLst>
                                          <p:attrName>style.visibility</p:attrName>
                                        </p:attrNameLst>
                                      </p:cBhvr>
                                      <p:to>
                                        <p:strVal val="visible"/>
                                      </p:to>
                                    </p:set>
                                    <p:animEffect filter="fade" transition="in">
                                      <p:cBhvr>
                                        <p:cTn dur="500"/>
                                        <p:tgtEl>
                                          <p:spTgt spid="79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7" name="Shape 797"/>
        <p:cNvGrpSpPr/>
        <p:nvPr/>
      </p:nvGrpSpPr>
      <p:grpSpPr>
        <a:xfrm>
          <a:off x="0" y="0"/>
          <a:ext cx="0" cy="0"/>
          <a:chOff x="0" y="0"/>
          <a:chExt cx="0" cy="0"/>
        </a:xfrm>
      </p:grpSpPr>
      <p:pic>
        <p:nvPicPr>
          <p:cNvPr descr="Graduates tossing caps into the air" id="798" name="Google Shape;798;p118"/>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799" name="Google Shape;799;p118"/>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800" name="Google Shape;800;p118"/>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801" name="Google Shape;801;p118"/>
          <p:cNvSpPr txBox="1"/>
          <p:nvPr>
            <p:ph type="ctrTitle"/>
          </p:nvPr>
        </p:nvSpPr>
        <p:spPr>
          <a:xfrm>
            <a:off x="0" y="1251825"/>
            <a:ext cx="8999400" cy="17907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Mallory Shaw</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Research Development Coordinator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The Information School</a:t>
            </a:r>
            <a:endParaRPr/>
          </a:p>
        </p:txBody>
      </p:sp>
      <p:sp>
        <p:nvSpPr>
          <p:cNvPr id="802" name="Google Shape;802;p118"/>
          <p:cNvSpPr txBox="1"/>
          <p:nvPr>
            <p:ph idx="1" type="subTitle"/>
          </p:nvPr>
        </p:nvSpPr>
        <p:spPr>
          <a:xfrm>
            <a:off x="0" y="3232262"/>
            <a:ext cx="1700100" cy="367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03" name="Google Shape;803;p118"/>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1"/>
                                        </p:tgtEl>
                                        <p:attrNameLst>
                                          <p:attrName>style.visibility</p:attrName>
                                        </p:attrNameLst>
                                      </p:cBhvr>
                                      <p:to>
                                        <p:strVal val="visible"/>
                                      </p:to>
                                    </p:set>
                                    <p:animEffect filter="fade" transition="in">
                                      <p:cBhvr>
                                        <p:cTn dur="500"/>
                                        <p:tgtEl>
                                          <p:spTgt spid="80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02">
                                            <p:txEl>
                                              <p:pRg end="0" st="0"/>
                                            </p:txEl>
                                          </p:spTgt>
                                        </p:tgtEl>
                                        <p:attrNameLst>
                                          <p:attrName>style.visibility</p:attrName>
                                        </p:attrNameLst>
                                      </p:cBhvr>
                                      <p:to>
                                        <p:strVal val="visible"/>
                                      </p:to>
                                    </p:set>
                                    <p:animEffect filter="fade" transition="in">
                                      <p:cBhvr>
                                        <p:cTn dur="500"/>
                                        <p:tgtEl>
                                          <p:spTgt spid="80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7" name="Shape 807"/>
        <p:cNvGrpSpPr/>
        <p:nvPr/>
      </p:nvGrpSpPr>
      <p:grpSpPr>
        <a:xfrm>
          <a:off x="0" y="0"/>
          <a:ext cx="0" cy="0"/>
          <a:chOff x="0" y="0"/>
          <a:chExt cx="0" cy="0"/>
        </a:xfrm>
      </p:grpSpPr>
      <p:pic>
        <p:nvPicPr>
          <p:cNvPr descr="Graduates tossing caps into the air" id="808" name="Google Shape;808;p119"/>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809" name="Google Shape;809;p119"/>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810" name="Google Shape;810;p119"/>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811" name="Google Shape;811;p119"/>
          <p:cNvSpPr txBox="1"/>
          <p:nvPr>
            <p:ph type="ctrTitle"/>
          </p:nvPr>
        </p:nvSpPr>
        <p:spPr>
          <a:xfrm>
            <a:off x="0" y="1328251"/>
            <a:ext cx="8515500" cy="1697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Lori T. Sommerfelt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Grants &amp; Contracts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Medicine</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Medicine</a:t>
            </a:r>
            <a:endParaRPr sz="3000">
              <a:solidFill>
                <a:schemeClr val="lt1"/>
              </a:solidFill>
              <a:latin typeface="Open Sans"/>
              <a:ea typeface="Open Sans"/>
              <a:cs typeface="Open Sans"/>
              <a:sym typeface="Open Sans"/>
            </a:endParaRPr>
          </a:p>
        </p:txBody>
      </p:sp>
      <p:sp>
        <p:nvSpPr>
          <p:cNvPr id="812" name="Google Shape;812;p119"/>
          <p:cNvSpPr txBox="1"/>
          <p:nvPr>
            <p:ph idx="1" type="subTitle"/>
          </p:nvPr>
        </p:nvSpPr>
        <p:spPr>
          <a:xfrm>
            <a:off x="0" y="3227609"/>
            <a:ext cx="1575000" cy="289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387"/>
              <a:buNone/>
            </a:pPr>
            <a:r>
              <a:rPr lang="en" sz="1387">
                <a:solidFill>
                  <a:schemeClr val="lt1"/>
                </a:solidFill>
                <a:latin typeface="Open Sans"/>
                <a:ea typeface="Open Sans"/>
                <a:cs typeface="Open Sans"/>
                <a:sym typeface="Open Sans"/>
              </a:rPr>
              <a:t>Congratulations!</a:t>
            </a:r>
            <a:endParaRPr/>
          </a:p>
        </p:txBody>
      </p:sp>
      <p:cxnSp>
        <p:nvCxnSpPr>
          <p:cNvPr id="813" name="Google Shape;813;p119"/>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12">
                                            <p:txEl>
                                              <p:pRg end="0" st="0"/>
                                            </p:txEl>
                                          </p:spTgt>
                                        </p:tgtEl>
                                        <p:attrNameLst>
                                          <p:attrName>style.visibility</p:attrName>
                                        </p:attrNameLst>
                                      </p:cBhvr>
                                      <p:to>
                                        <p:strVal val="visible"/>
                                      </p:to>
                                    </p:set>
                                    <p:animEffect filter="fade" transition="in">
                                      <p:cBhvr>
                                        <p:cTn dur="500"/>
                                        <p:tgtEl>
                                          <p:spTgt spid="81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10"/>
                                        </p:tgtEl>
                                        <p:attrNameLst>
                                          <p:attrName>style.visibility</p:attrName>
                                        </p:attrNameLst>
                                      </p:cBhvr>
                                      <p:to>
                                        <p:strVal val="visible"/>
                                      </p:to>
                                    </p:set>
                                    <p:animEffect filter="fade" transition="in">
                                      <p:cBhvr>
                                        <p:cTn dur="500"/>
                                        <p:tgtEl>
                                          <p:spTgt spid="8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7" name="Shape 817"/>
        <p:cNvGrpSpPr/>
        <p:nvPr/>
      </p:nvGrpSpPr>
      <p:grpSpPr>
        <a:xfrm>
          <a:off x="0" y="0"/>
          <a:ext cx="0" cy="0"/>
          <a:chOff x="0" y="0"/>
          <a:chExt cx="0" cy="0"/>
        </a:xfrm>
      </p:grpSpPr>
      <p:pic>
        <p:nvPicPr>
          <p:cNvPr descr="Graduates tossing caps into the air" id="818" name="Google Shape;818;p120"/>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819" name="Google Shape;819;p120"/>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820" name="Google Shape;820;p120"/>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821" name="Google Shape;821;p120"/>
          <p:cNvSpPr txBox="1"/>
          <p:nvPr>
            <p:ph type="ctrTitle"/>
          </p:nvPr>
        </p:nvSpPr>
        <p:spPr>
          <a:xfrm>
            <a:off x="0" y="1347948"/>
            <a:ext cx="7166700" cy="16698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Janeth M. Talty</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Budget Fiscal Analyst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Department of Microbiology</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School of Medicine</a:t>
            </a:r>
            <a:endParaRPr/>
          </a:p>
        </p:txBody>
      </p:sp>
      <p:sp>
        <p:nvSpPr>
          <p:cNvPr id="822" name="Google Shape;822;p120"/>
          <p:cNvSpPr txBox="1"/>
          <p:nvPr>
            <p:ph idx="1" type="subTitle"/>
          </p:nvPr>
        </p:nvSpPr>
        <p:spPr>
          <a:xfrm>
            <a:off x="-3" y="3264344"/>
            <a:ext cx="1654200" cy="340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23" name="Google Shape;823;p120"/>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500"/>
                                        <p:tgtEl>
                                          <p:spTgt spid="82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22">
                                            <p:txEl>
                                              <p:pRg end="0" st="0"/>
                                            </p:txEl>
                                          </p:spTgt>
                                        </p:tgtEl>
                                        <p:attrNameLst>
                                          <p:attrName>style.visibility</p:attrName>
                                        </p:attrNameLst>
                                      </p:cBhvr>
                                      <p:to>
                                        <p:strVal val="visible"/>
                                      </p:to>
                                    </p:set>
                                    <p:animEffect filter="fade" transition="in">
                                      <p:cBhvr>
                                        <p:cTn dur="500"/>
                                        <p:tgtEl>
                                          <p:spTgt spid="82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7" name="Shape 827"/>
        <p:cNvGrpSpPr/>
        <p:nvPr/>
      </p:nvGrpSpPr>
      <p:grpSpPr>
        <a:xfrm>
          <a:off x="0" y="0"/>
          <a:ext cx="0" cy="0"/>
          <a:chOff x="0" y="0"/>
          <a:chExt cx="0" cy="0"/>
        </a:xfrm>
      </p:grpSpPr>
      <p:pic>
        <p:nvPicPr>
          <p:cNvPr descr="Graduates tossing caps into the air" id="828" name="Google Shape;828;p121"/>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829" name="Google Shape;829;p121"/>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830" name="Google Shape;830;p121"/>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831" name="Google Shape;831;p121"/>
          <p:cNvSpPr txBox="1"/>
          <p:nvPr>
            <p:ph type="ctrTitle"/>
          </p:nvPr>
        </p:nvSpPr>
        <p:spPr>
          <a:xfrm>
            <a:off x="0" y="1542398"/>
            <a:ext cx="6568200" cy="1604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Gina Trenkamp</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Administrative Specialist</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Office of Research</a:t>
            </a:r>
            <a:endParaRPr/>
          </a:p>
        </p:txBody>
      </p:sp>
      <p:sp>
        <p:nvSpPr>
          <p:cNvPr id="832" name="Google Shape;832;p121"/>
          <p:cNvSpPr txBox="1"/>
          <p:nvPr>
            <p:ph idx="1" type="subTitle"/>
          </p:nvPr>
        </p:nvSpPr>
        <p:spPr>
          <a:xfrm>
            <a:off x="-3" y="3297232"/>
            <a:ext cx="1700100" cy="308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33" name="Google Shape;833;p121"/>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1"/>
                                        </p:tgtEl>
                                        <p:attrNameLst>
                                          <p:attrName>style.visibility</p:attrName>
                                        </p:attrNameLst>
                                      </p:cBhvr>
                                      <p:to>
                                        <p:strVal val="visible"/>
                                      </p:to>
                                    </p:set>
                                    <p:animEffect filter="fade" transition="in">
                                      <p:cBhvr>
                                        <p:cTn dur="500"/>
                                        <p:tgtEl>
                                          <p:spTgt spid="83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32">
                                            <p:txEl>
                                              <p:pRg end="0" st="0"/>
                                            </p:txEl>
                                          </p:spTgt>
                                        </p:tgtEl>
                                        <p:attrNameLst>
                                          <p:attrName>style.visibility</p:attrName>
                                        </p:attrNameLst>
                                      </p:cBhvr>
                                      <p:to>
                                        <p:strVal val="visible"/>
                                      </p:to>
                                    </p:set>
                                    <p:animEffect filter="fade" transition="in">
                                      <p:cBhvr>
                                        <p:cTn dur="500"/>
                                        <p:tgtEl>
                                          <p:spTgt spid="83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86"/>
          <p:cNvSpPr txBox="1"/>
          <p:nvPr>
            <p:ph type="title"/>
          </p:nvPr>
        </p:nvSpPr>
        <p:spPr>
          <a:xfrm>
            <a:off x="671750" y="371500"/>
            <a:ext cx="84723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a:latin typeface="Encode Sans Condensed"/>
                <a:ea typeface="Encode Sans Condensed"/>
                <a:cs typeface="Encode Sans Condensed"/>
                <a:sym typeface="Encode Sans Condensed"/>
              </a:rPr>
              <a:t>ADVANCE BUDGET REQUEST APPROVALS</a:t>
            </a:r>
            <a:endParaRPr>
              <a:latin typeface="Encode Sans Condensed"/>
              <a:ea typeface="Encode Sans Condensed"/>
              <a:cs typeface="Encode Sans Condensed"/>
              <a:sym typeface="Encode Sans Condensed"/>
            </a:endParaRPr>
          </a:p>
        </p:txBody>
      </p:sp>
      <p:sp>
        <p:nvSpPr>
          <p:cNvPr id="491" name="Google Shape;491;p86"/>
          <p:cNvSpPr txBox="1"/>
          <p:nvPr/>
        </p:nvSpPr>
        <p:spPr>
          <a:xfrm>
            <a:off x="671750" y="1676400"/>
            <a:ext cx="3743100" cy="1168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151516"/>
                </a:solidFill>
                <a:latin typeface="Open Sans"/>
                <a:ea typeface="Open Sans"/>
                <a:cs typeface="Open Sans"/>
                <a:sym typeface="Open Sans"/>
              </a:rPr>
              <a:t>Current</a:t>
            </a:r>
            <a:r>
              <a:rPr b="0" i="0" lang="en" sz="2000" u="none" cap="none" strike="noStrike">
                <a:solidFill>
                  <a:srgbClr val="151516"/>
                </a:solidFill>
                <a:latin typeface="Open Sans"/>
                <a:ea typeface="Open Sans"/>
                <a:cs typeface="Open Sans"/>
                <a:sym typeface="Open Sans"/>
              </a:rPr>
              <a:t>: PI, Department Chair, and Dean must sign form</a:t>
            </a:r>
            <a:endParaRPr b="0" i="0" sz="1600" u="none" cap="none" strike="noStrike">
              <a:solidFill>
                <a:srgbClr val="151516"/>
              </a:solidFill>
              <a:latin typeface="Open Sans"/>
              <a:ea typeface="Open Sans"/>
              <a:cs typeface="Open Sans"/>
              <a:sym typeface="Open Sans"/>
            </a:endParaRPr>
          </a:p>
          <a:p>
            <a:pPr indent="-190500" lvl="0" marL="342900" marR="0" rtl="0" algn="l">
              <a:lnSpc>
                <a:spcPct val="100000"/>
              </a:lnSpc>
              <a:spcBef>
                <a:spcPts val="1080"/>
              </a:spcBef>
              <a:spcAft>
                <a:spcPts val="0"/>
              </a:spcAft>
              <a:buClr>
                <a:srgbClr val="000000"/>
              </a:buClr>
              <a:buSzPts val="2400"/>
              <a:buFont typeface="Arial"/>
              <a:buNone/>
            </a:pPr>
            <a:r>
              <a:t/>
            </a:r>
            <a:endParaRPr b="1" i="0" sz="2400" u="none" cap="none" strike="noStrike">
              <a:solidFill>
                <a:srgbClr val="151516"/>
              </a:solidFill>
              <a:latin typeface="Open Sans"/>
              <a:ea typeface="Open Sans"/>
              <a:cs typeface="Open Sans"/>
              <a:sym typeface="Open Sans"/>
            </a:endParaRPr>
          </a:p>
        </p:txBody>
      </p:sp>
      <p:sp>
        <p:nvSpPr>
          <p:cNvPr id="492" name="Google Shape;492;p86"/>
          <p:cNvSpPr txBox="1"/>
          <p:nvPr/>
        </p:nvSpPr>
        <p:spPr>
          <a:xfrm>
            <a:off x="4583050" y="1676400"/>
            <a:ext cx="4503600" cy="701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 sz="2000" u="none" cap="none" strike="noStrike">
                <a:solidFill>
                  <a:srgbClr val="151516"/>
                </a:solidFill>
                <a:latin typeface="Open Sans"/>
                <a:ea typeface="Open Sans"/>
                <a:cs typeface="Open Sans"/>
                <a:sym typeface="Open Sans"/>
              </a:rPr>
              <a:t>Future</a:t>
            </a:r>
            <a:r>
              <a:rPr b="0" i="0" lang="en" sz="2000" u="none" cap="none" strike="noStrike">
                <a:solidFill>
                  <a:srgbClr val="151516"/>
                </a:solidFill>
                <a:latin typeface="Open Sans"/>
                <a:ea typeface="Open Sans"/>
                <a:cs typeface="Open Sans"/>
                <a:sym typeface="Open Sans"/>
              </a:rPr>
              <a:t>: PI and Fiscally Responsible Unit approve directly in SAGE</a:t>
            </a:r>
            <a:endParaRPr b="0" i="0" sz="1600" u="none" cap="none" strike="noStrike">
              <a:solidFill>
                <a:srgbClr val="151516"/>
              </a:solidFill>
              <a:latin typeface="Open Sans"/>
              <a:ea typeface="Open Sans"/>
              <a:cs typeface="Open Sans"/>
              <a:sym typeface="Open Sans"/>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151516"/>
              </a:solidFill>
              <a:latin typeface="Open Sans"/>
              <a:ea typeface="Open Sans"/>
              <a:cs typeface="Open Sans"/>
              <a:sym typeface="Open Sans"/>
            </a:endParaRPr>
          </a:p>
          <a:p>
            <a:pPr indent="-190500" lvl="0" marL="342900" marR="0" rtl="0" algn="l">
              <a:lnSpc>
                <a:spcPct val="100000"/>
              </a:lnSpc>
              <a:spcBef>
                <a:spcPts val="1080"/>
              </a:spcBef>
              <a:spcAft>
                <a:spcPts val="0"/>
              </a:spcAft>
              <a:buClr>
                <a:srgbClr val="000000"/>
              </a:buClr>
              <a:buSzPts val="2400"/>
              <a:buFont typeface="Arial"/>
              <a:buNone/>
            </a:pPr>
            <a:r>
              <a:t/>
            </a:r>
            <a:endParaRPr b="1" i="0" sz="2400" u="none" cap="none" strike="noStrike">
              <a:solidFill>
                <a:srgbClr val="151516"/>
              </a:solidFill>
              <a:latin typeface="Open Sans"/>
              <a:ea typeface="Open Sans"/>
              <a:cs typeface="Open Sans"/>
              <a:sym typeface="Open Sans"/>
            </a:endParaRPr>
          </a:p>
        </p:txBody>
      </p:sp>
      <p:pic>
        <p:nvPicPr>
          <p:cNvPr id="493" name="Google Shape;493;p86"/>
          <p:cNvPicPr preferRelativeResize="0"/>
          <p:nvPr/>
        </p:nvPicPr>
        <p:blipFill rotWithShape="1">
          <a:blip r:embed="rId3">
            <a:alphaModFix/>
          </a:blip>
          <a:srcRect b="0" l="0" r="0" t="0"/>
          <a:stretch/>
        </p:blipFill>
        <p:spPr>
          <a:xfrm>
            <a:off x="754925" y="2768400"/>
            <a:ext cx="3035600" cy="4008474"/>
          </a:xfrm>
          <a:prstGeom prst="rect">
            <a:avLst/>
          </a:prstGeom>
          <a:noFill/>
          <a:ln>
            <a:noFill/>
          </a:ln>
          <a:effectLst>
            <a:outerShdw blurRad="57150" rotWithShape="0" algn="bl" dir="5400000" dist="19050">
              <a:srgbClr val="000000">
                <a:alpha val="49800"/>
              </a:srgbClr>
            </a:outerShdw>
          </a:effectLst>
        </p:spPr>
      </p:pic>
      <p:sp>
        <p:nvSpPr>
          <p:cNvPr id="494" name="Google Shape;494;p86"/>
          <p:cNvSpPr/>
          <p:nvPr/>
        </p:nvSpPr>
        <p:spPr>
          <a:xfrm>
            <a:off x="7162275" y="5521050"/>
            <a:ext cx="1903800" cy="13887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5" name="Google Shape;495;p86"/>
          <p:cNvPicPr preferRelativeResize="0"/>
          <p:nvPr/>
        </p:nvPicPr>
        <p:blipFill rotWithShape="1">
          <a:blip r:embed="rId4">
            <a:alphaModFix/>
          </a:blip>
          <a:srcRect b="0" l="0" r="0" t="0"/>
          <a:stretch/>
        </p:blipFill>
        <p:spPr>
          <a:xfrm>
            <a:off x="4583049" y="2678825"/>
            <a:ext cx="4297300" cy="3257125"/>
          </a:xfrm>
          <a:prstGeom prst="rect">
            <a:avLst/>
          </a:prstGeom>
          <a:noFill/>
          <a:ln>
            <a:noFill/>
          </a:ln>
          <a:effectLst>
            <a:outerShdw blurRad="57150" rotWithShape="0" algn="bl" dir="5400000" dist="19050">
              <a:srgbClr val="000000">
                <a:alpha val="498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7" name="Shape 837"/>
        <p:cNvGrpSpPr/>
        <p:nvPr/>
      </p:nvGrpSpPr>
      <p:grpSpPr>
        <a:xfrm>
          <a:off x="0" y="0"/>
          <a:ext cx="0" cy="0"/>
          <a:chOff x="0" y="0"/>
          <a:chExt cx="0" cy="0"/>
        </a:xfrm>
      </p:grpSpPr>
      <p:pic>
        <p:nvPicPr>
          <p:cNvPr descr="Graduates tossing caps into the air" id="838" name="Google Shape;838;p122"/>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839" name="Google Shape;839;p122"/>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840" name="Google Shape;840;p122"/>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841" name="Google Shape;841;p122"/>
          <p:cNvSpPr txBox="1"/>
          <p:nvPr>
            <p:ph type="ctrTitle"/>
          </p:nvPr>
        </p:nvSpPr>
        <p:spPr>
          <a:xfrm>
            <a:off x="0" y="1345324"/>
            <a:ext cx="8265300" cy="1701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Sarah Verlinde</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Project &amp; Fiscal Coordinator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Office of Sponsored Research</a:t>
            </a:r>
            <a:endParaRPr sz="3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UW Bothell</a:t>
            </a:r>
            <a:endParaRPr sz="3000">
              <a:solidFill>
                <a:schemeClr val="lt1"/>
              </a:solidFill>
              <a:latin typeface="Open Sans"/>
              <a:ea typeface="Open Sans"/>
              <a:cs typeface="Open Sans"/>
              <a:sym typeface="Open Sans"/>
            </a:endParaRPr>
          </a:p>
        </p:txBody>
      </p:sp>
      <p:sp>
        <p:nvSpPr>
          <p:cNvPr id="842" name="Google Shape;842;p122"/>
          <p:cNvSpPr txBox="1"/>
          <p:nvPr>
            <p:ph idx="1" type="subTitle"/>
          </p:nvPr>
        </p:nvSpPr>
        <p:spPr>
          <a:xfrm>
            <a:off x="0" y="3245825"/>
            <a:ext cx="1918200" cy="35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43" name="Google Shape;843;p122"/>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42">
                                            <p:txEl>
                                              <p:pRg end="0" st="0"/>
                                            </p:txEl>
                                          </p:spTgt>
                                        </p:tgtEl>
                                        <p:attrNameLst>
                                          <p:attrName>style.visibility</p:attrName>
                                        </p:attrNameLst>
                                      </p:cBhvr>
                                      <p:to>
                                        <p:strVal val="visible"/>
                                      </p:to>
                                    </p:set>
                                    <p:animEffect filter="fade" transition="in">
                                      <p:cBhvr>
                                        <p:cTn dur="500"/>
                                        <p:tgtEl>
                                          <p:spTgt spid="84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40"/>
                                        </p:tgtEl>
                                        <p:attrNameLst>
                                          <p:attrName>style.visibility</p:attrName>
                                        </p:attrNameLst>
                                      </p:cBhvr>
                                      <p:to>
                                        <p:strVal val="visible"/>
                                      </p:to>
                                    </p:set>
                                    <p:animEffect filter="fade" transition="in">
                                      <p:cBhvr>
                                        <p:cTn dur="500"/>
                                        <p:tgtEl>
                                          <p:spTgt spid="8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7" name="Shape 847"/>
        <p:cNvGrpSpPr/>
        <p:nvPr/>
      </p:nvGrpSpPr>
      <p:grpSpPr>
        <a:xfrm>
          <a:off x="0" y="0"/>
          <a:ext cx="0" cy="0"/>
          <a:chOff x="0" y="0"/>
          <a:chExt cx="0" cy="0"/>
        </a:xfrm>
      </p:grpSpPr>
      <p:pic>
        <p:nvPicPr>
          <p:cNvPr descr="Graduates tossing caps into the air" id="848" name="Google Shape;848;p123"/>
          <p:cNvPicPr preferRelativeResize="0"/>
          <p:nvPr/>
        </p:nvPicPr>
        <p:blipFill rotWithShape="1">
          <a:blip r:embed="rId3">
            <a:alphaModFix/>
          </a:blip>
          <a:srcRect b="18824" l="0" r="0" t="18824"/>
          <a:stretch/>
        </p:blipFill>
        <p:spPr>
          <a:xfrm>
            <a:off x="3" y="3176600"/>
            <a:ext cx="9143997" cy="3681402"/>
          </a:xfrm>
          <a:prstGeom prst="rect">
            <a:avLst/>
          </a:prstGeom>
          <a:noFill/>
          <a:ln>
            <a:noFill/>
          </a:ln>
        </p:spPr>
      </p:pic>
      <p:sp>
        <p:nvSpPr>
          <p:cNvPr id="849" name="Google Shape;849;p123"/>
          <p:cNvSpPr/>
          <p:nvPr/>
        </p:nvSpPr>
        <p:spPr>
          <a:xfrm>
            <a:off x="-4" y="2510"/>
            <a:ext cx="9144000" cy="36633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lue fireworks explosion in the sky" id="850" name="Google Shape;850;p123"/>
          <p:cNvPicPr preferRelativeResize="0"/>
          <p:nvPr/>
        </p:nvPicPr>
        <p:blipFill rotWithShape="1">
          <a:blip r:embed="rId4">
            <a:alphaModFix/>
          </a:blip>
          <a:srcRect b="13924" l="0" r="0" t="13924"/>
          <a:stretch/>
        </p:blipFill>
        <p:spPr>
          <a:xfrm>
            <a:off x="144722" y="0"/>
            <a:ext cx="9144003" cy="3681402"/>
          </a:xfrm>
          <a:prstGeom prst="rect">
            <a:avLst/>
          </a:prstGeom>
          <a:noFill/>
          <a:ln>
            <a:noFill/>
          </a:ln>
        </p:spPr>
      </p:pic>
      <p:sp>
        <p:nvSpPr>
          <p:cNvPr id="851" name="Google Shape;851;p123"/>
          <p:cNvSpPr txBox="1"/>
          <p:nvPr>
            <p:ph type="ctrTitle"/>
          </p:nvPr>
        </p:nvSpPr>
        <p:spPr>
          <a:xfrm>
            <a:off x="0" y="1367650"/>
            <a:ext cx="5285400" cy="16344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3000"/>
              <a:buFont typeface="Open Sans"/>
              <a:buNone/>
            </a:pPr>
            <a:r>
              <a:rPr lang="en" sz="3000">
                <a:solidFill>
                  <a:schemeClr val="lt1"/>
                </a:solidFill>
                <a:latin typeface="Open Sans"/>
                <a:ea typeface="Open Sans"/>
                <a:cs typeface="Open Sans"/>
                <a:sym typeface="Open Sans"/>
              </a:rPr>
              <a:t>Julia Yeh</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Administrator</a:t>
            </a:r>
            <a:br>
              <a:rPr lang="en" sz="3000">
                <a:solidFill>
                  <a:schemeClr val="lt1"/>
                </a:solidFill>
                <a:latin typeface="Open Sans"/>
                <a:ea typeface="Open Sans"/>
                <a:cs typeface="Open Sans"/>
                <a:sym typeface="Open Sans"/>
              </a:rPr>
            </a:br>
            <a:r>
              <a:rPr lang="en" sz="3000">
                <a:solidFill>
                  <a:schemeClr val="lt1"/>
                </a:solidFill>
                <a:latin typeface="Open Sans"/>
                <a:ea typeface="Open Sans"/>
                <a:cs typeface="Open Sans"/>
                <a:sym typeface="Open Sans"/>
              </a:rPr>
              <a:t>Applied Physics Laboratory</a:t>
            </a:r>
            <a:endParaRPr/>
          </a:p>
        </p:txBody>
      </p:sp>
      <p:sp>
        <p:nvSpPr>
          <p:cNvPr id="852" name="Google Shape;852;p123"/>
          <p:cNvSpPr txBox="1"/>
          <p:nvPr>
            <p:ph idx="1" type="subTitle"/>
          </p:nvPr>
        </p:nvSpPr>
        <p:spPr>
          <a:xfrm>
            <a:off x="1" y="3258975"/>
            <a:ext cx="2016600" cy="354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500"/>
              <a:buNone/>
            </a:pPr>
            <a:r>
              <a:rPr lang="en" sz="1500">
                <a:solidFill>
                  <a:schemeClr val="lt1"/>
                </a:solidFill>
                <a:latin typeface="Open Sans"/>
                <a:ea typeface="Open Sans"/>
                <a:cs typeface="Open Sans"/>
                <a:sym typeface="Open Sans"/>
              </a:rPr>
              <a:t>Congratulations!</a:t>
            </a:r>
            <a:endParaRPr/>
          </a:p>
        </p:txBody>
      </p:sp>
      <p:cxnSp>
        <p:nvCxnSpPr>
          <p:cNvPr id="853" name="Google Shape;853;p123"/>
          <p:cNvCxnSpPr/>
          <p:nvPr/>
        </p:nvCxnSpPr>
        <p:spPr>
          <a:xfrm>
            <a:off x="144722" y="3672310"/>
            <a:ext cx="8999400" cy="0"/>
          </a:xfrm>
          <a:prstGeom prst="straightConnector1">
            <a:avLst/>
          </a:prstGeom>
          <a:noFill/>
          <a:ln cap="flat" cmpd="sng" w="19050">
            <a:solidFill>
              <a:schemeClr val="accent2"/>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852">
                                            <p:txEl>
                                              <p:pRg end="0" st="0"/>
                                            </p:txEl>
                                          </p:spTgt>
                                        </p:tgtEl>
                                        <p:attrNameLst>
                                          <p:attrName>style.visibility</p:attrName>
                                        </p:attrNameLst>
                                      </p:cBhvr>
                                      <p:to>
                                        <p:strVal val="visible"/>
                                      </p:to>
                                    </p:set>
                                    <p:animEffect filter="fade" transition="in">
                                      <p:cBhvr>
                                        <p:cTn dur="500"/>
                                        <p:tgtEl>
                                          <p:spTgt spid="85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pic>
        <p:nvPicPr>
          <p:cNvPr id="859" name="Google Shape;859;p124"/>
          <p:cNvPicPr preferRelativeResize="0"/>
          <p:nvPr/>
        </p:nvPicPr>
        <p:blipFill rotWithShape="1">
          <a:blip r:embed="rId3">
            <a:alphaModFix/>
          </a:blip>
          <a:srcRect b="29924" l="0" r="0" t="29928"/>
          <a:stretch/>
        </p:blipFill>
        <p:spPr>
          <a:xfrm>
            <a:off x="0" y="5562604"/>
            <a:ext cx="9149948" cy="1290935"/>
          </a:xfrm>
          <a:prstGeom prst="rect">
            <a:avLst/>
          </a:prstGeom>
          <a:noFill/>
          <a:ln>
            <a:noFill/>
          </a:ln>
        </p:spPr>
      </p:pic>
      <p:sp>
        <p:nvSpPr>
          <p:cNvPr id="860" name="Google Shape;860;p124"/>
          <p:cNvSpPr/>
          <p:nvPr/>
        </p:nvSpPr>
        <p:spPr>
          <a:xfrm>
            <a:off x="0" y="1066804"/>
            <a:ext cx="9150000" cy="450360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p124"/>
          <p:cNvSpPr/>
          <p:nvPr/>
        </p:nvSpPr>
        <p:spPr>
          <a:xfrm>
            <a:off x="4" y="0"/>
            <a:ext cx="9159600" cy="1143000"/>
          </a:xfrm>
          <a:prstGeom prst="rect">
            <a:avLst/>
          </a:prstGeom>
          <a:solidFill>
            <a:srgbClr val="917B4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62" name="Google Shape;862;p124"/>
          <p:cNvSpPr txBox="1"/>
          <p:nvPr/>
        </p:nvSpPr>
        <p:spPr>
          <a:xfrm>
            <a:off x="491732" y="1482203"/>
            <a:ext cx="8346900" cy="3139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 sz="2700">
                <a:solidFill>
                  <a:schemeClr val="lt1"/>
                </a:solidFill>
                <a:latin typeface="Encode Sans"/>
                <a:ea typeface="Encode Sans"/>
                <a:cs typeface="Encode Sans"/>
                <a:sym typeface="Encode Sans"/>
              </a:rPr>
              <a:t>Thanks to the staff and their supervisors </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rPr lang="en" sz="2700">
                <a:solidFill>
                  <a:schemeClr val="lt1"/>
                </a:solidFill>
                <a:latin typeface="Encode Sans"/>
                <a:ea typeface="Encode Sans"/>
                <a:cs typeface="Encode Sans"/>
                <a:sym typeface="Encode Sans"/>
              </a:rPr>
              <a:t>who support this important training!</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rPr lang="en" sz="2700">
                <a:solidFill>
                  <a:schemeClr val="lt1"/>
                </a:solidFill>
                <a:latin typeface="Encode Sans"/>
                <a:ea typeface="Encode Sans"/>
                <a:cs typeface="Encode Sans"/>
                <a:sym typeface="Encode Sans"/>
              </a:rPr>
              <a:t> You help make the UW an </a:t>
            </a:r>
            <a:endParaRPr sz="2700">
              <a:solidFill>
                <a:schemeClr val="lt1"/>
              </a:solidFill>
              <a:latin typeface="Encode Sans"/>
              <a:ea typeface="Encode Sans"/>
              <a:cs typeface="Encode Sans"/>
              <a:sym typeface="Encode Sans"/>
            </a:endParaRPr>
          </a:p>
          <a:p>
            <a:pPr indent="0" lvl="0" marL="0" marR="0" rtl="0" algn="ctr">
              <a:spcBef>
                <a:spcPts val="0"/>
              </a:spcBef>
              <a:spcAft>
                <a:spcPts val="0"/>
              </a:spcAft>
              <a:buNone/>
            </a:pPr>
            <a:r>
              <a:rPr lang="en" sz="2700">
                <a:solidFill>
                  <a:schemeClr val="lt1"/>
                </a:solidFill>
                <a:latin typeface="Encode Sans"/>
                <a:ea typeface="Encode Sans"/>
                <a:cs typeface="Encode Sans"/>
                <a:sym typeface="Encode Sans"/>
              </a:rPr>
              <a:t>effectively managed research enterprise.</a:t>
            </a:r>
            <a:endParaRPr/>
          </a:p>
          <a:p>
            <a:pPr indent="0" lvl="0" marL="0" marR="0" rtl="0" algn="ctr">
              <a:spcBef>
                <a:spcPts val="0"/>
              </a:spcBef>
              <a:spcAft>
                <a:spcPts val="0"/>
              </a:spcAft>
              <a:buNone/>
            </a:pPr>
            <a:r>
              <a:t/>
            </a:r>
            <a:endParaRPr sz="4500">
              <a:solidFill>
                <a:schemeClr val="lt1"/>
              </a:solidFill>
              <a:latin typeface="Encode Sans"/>
              <a:ea typeface="Encode Sans"/>
              <a:cs typeface="Encode Sans"/>
              <a:sym typeface="Encode Sans"/>
            </a:endParaRPr>
          </a:p>
        </p:txBody>
      </p:sp>
      <p:pic>
        <p:nvPicPr>
          <p:cNvPr descr="C:\Users\hient2\Desktop\Untitled-1.png" id="863" name="Google Shape;863;p124"/>
          <p:cNvPicPr preferRelativeResize="0"/>
          <p:nvPr/>
        </p:nvPicPr>
        <p:blipFill rotWithShape="1">
          <a:blip r:embed="rId4">
            <a:alphaModFix/>
          </a:blip>
          <a:srcRect b="0" l="0" r="0" t="0"/>
          <a:stretch/>
        </p:blipFill>
        <p:spPr>
          <a:xfrm>
            <a:off x="6557468" y="152401"/>
            <a:ext cx="2770728" cy="1006187"/>
          </a:xfrm>
          <a:prstGeom prst="rect">
            <a:avLst/>
          </a:prstGeom>
          <a:noFill/>
          <a:ln>
            <a:noFill/>
          </a:ln>
        </p:spPr>
      </p:pic>
      <p:pic>
        <p:nvPicPr>
          <p:cNvPr id="864" name="Google Shape;864;p124"/>
          <p:cNvPicPr preferRelativeResize="0"/>
          <p:nvPr/>
        </p:nvPicPr>
        <p:blipFill rotWithShape="1">
          <a:blip r:embed="rId5">
            <a:alphaModFix/>
          </a:blip>
          <a:srcRect b="0" l="0" r="0" t="0"/>
          <a:stretch/>
        </p:blipFill>
        <p:spPr>
          <a:xfrm>
            <a:off x="7777457" y="5943600"/>
            <a:ext cx="1358903" cy="914400"/>
          </a:xfrm>
          <a:prstGeom prst="rect">
            <a:avLst/>
          </a:prstGeom>
          <a:noFill/>
          <a:ln>
            <a:noFill/>
          </a:ln>
        </p:spPr>
      </p:pic>
      <p:sp>
        <p:nvSpPr>
          <p:cNvPr id="865" name="Google Shape;865;p124"/>
          <p:cNvSpPr txBox="1"/>
          <p:nvPr/>
        </p:nvSpPr>
        <p:spPr>
          <a:xfrm>
            <a:off x="17678" y="225703"/>
            <a:ext cx="6890700" cy="738600"/>
          </a:xfrm>
          <a:prstGeom prst="rect">
            <a:avLst/>
          </a:prstGeom>
          <a:noFill/>
          <a:ln>
            <a:noFill/>
          </a:ln>
        </p:spPr>
        <p:txBody>
          <a:bodyPr anchorCtr="0" anchor="t" bIns="45700" lIns="91425" spcFirstLastPara="1" rIns="91425" wrap="square" tIns="45700">
            <a:noAutofit/>
          </a:bodyPr>
          <a:lstStyle/>
          <a:p>
            <a:pPr indent="0" lvl="0" marL="137156" marR="0" rtl="0" algn="l">
              <a:spcBef>
                <a:spcPts val="0"/>
              </a:spcBef>
              <a:spcAft>
                <a:spcPts val="0"/>
              </a:spcAft>
              <a:buNone/>
            </a:pPr>
            <a:r>
              <a:rPr b="1" lang="en" sz="3600">
                <a:solidFill>
                  <a:schemeClr val="lt1"/>
                </a:solidFill>
                <a:latin typeface="Calibri"/>
                <a:ea typeface="Calibri"/>
                <a:cs typeface="Calibri"/>
                <a:sym typeface="Calibri"/>
              </a:rPr>
              <a:t>Thank You!</a:t>
            </a:r>
            <a:endParaRPr sz="2000"/>
          </a:p>
        </p:txBody>
      </p:sp>
      <p:sp>
        <p:nvSpPr>
          <p:cNvPr id="866" name="Google Shape;866;p124"/>
          <p:cNvSpPr txBox="1"/>
          <p:nvPr/>
        </p:nvSpPr>
        <p:spPr>
          <a:xfrm>
            <a:off x="152499" y="3555534"/>
            <a:ext cx="738000" cy="338700"/>
          </a:xfrm>
          <a:prstGeom prst="rect">
            <a:avLst/>
          </a:prstGeom>
          <a:noFill/>
          <a:ln>
            <a:noFill/>
          </a:ln>
        </p:spPr>
        <p:txBody>
          <a:bodyPr anchorCtr="0" anchor="t" bIns="45700" lIns="0" spcFirstLastPara="1" rIns="0" wrap="square" tIns="45700">
            <a:noAutofit/>
          </a:bodyPr>
          <a:lstStyle/>
          <a:p>
            <a:pPr indent="0" lvl="0" marL="0" marR="0" rtl="0" algn="r">
              <a:spcBef>
                <a:spcPts val="0"/>
              </a:spcBef>
              <a:spcAft>
                <a:spcPts val="0"/>
              </a:spcAft>
              <a:buNone/>
            </a:pPr>
            <a:r>
              <a:t/>
            </a:r>
            <a:endParaRPr b="1" sz="1050">
              <a:solidFill>
                <a:srgbClr val="595959"/>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7"/>
          <p:cNvSpPr txBox="1"/>
          <p:nvPr>
            <p:ph idx="1" type="body"/>
          </p:nvPr>
        </p:nvSpPr>
        <p:spPr>
          <a:xfrm>
            <a:off x="1153600" y="2021525"/>
            <a:ext cx="7419900" cy="730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1000"/>
              </a:spcAft>
              <a:buSzPts val="2400"/>
              <a:buNone/>
            </a:pPr>
            <a:r>
              <a:rPr b="0" lang="en" sz="1800">
                <a:solidFill>
                  <a:srgbClr val="151516"/>
                </a:solidFill>
              </a:rPr>
              <a:t>Units need to assign a new SAGE ASTRA role for their organization code(s) to approve Advance Budget requests: </a:t>
            </a:r>
            <a:r>
              <a:rPr lang="en" sz="1800">
                <a:solidFill>
                  <a:srgbClr val="151516"/>
                </a:solidFill>
              </a:rPr>
              <a:t>Advance Reviewer </a:t>
            </a:r>
            <a:endParaRPr sz="2000"/>
          </a:p>
        </p:txBody>
      </p:sp>
      <p:sp>
        <p:nvSpPr>
          <p:cNvPr id="501" name="Google Shape;501;p87"/>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a:latin typeface="Encode Sans Condensed"/>
                <a:ea typeface="Encode Sans Condensed"/>
                <a:cs typeface="Encode Sans Condensed"/>
                <a:sym typeface="Encode Sans Condensed"/>
              </a:rPr>
              <a:t>PREPARING FOR NEW PROCESS</a:t>
            </a:r>
            <a:endParaRPr>
              <a:latin typeface="Encode Sans Condensed"/>
              <a:ea typeface="Encode Sans Condensed"/>
              <a:cs typeface="Encode Sans Condensed"/>
              <a:sym typeface="Encode Sans Condensed"/>
            </a:endParaRPr>
          </a:p>
        </p:txBody>
      </p:sp>
      <p:pic>
        <p:nvPicPr>
          <p:cNvPr id="502" name="Google Shape;502;p87"/>
          <p:cNvPicPr preferRelativeResize="0"/>
          <p:nvPr/>
        </p:nvPicPr>
        <p:blipFill rotWithShape="1">
          <a:blip r:embed="rId3">
            <a:alphaModFix/>
          </a:blip>
          <a:srcRect b="0" l="0" r="0" t="0"/>
          <a:stretch/>
        </p:blipFill>
        <p:spPr>
          <a:xfrm>
            <a:off x="570500" y="2083325"/>
            <a:ext cx="537600" cy="537600"/>
          </a:xfrm>
          <a:prstGeom prst="rect">
            <a:avLst/>
          </a:prstGeom>
          <a:noFill/>
          <a:ln>
            <a:noFill/>
          </a:ln>
        </p:spPr>
      </p:pic>
      <p:sp>
        <p:nvSpPr>
          <p:cNvPr id="503" name="Google Shape;503;p87"/>
          <p:cNvSpPr txBox="1"/>
          <p:nvPr/>
        </p:nvSpPr>
        <p:spPr>
          <a:xfrm>
            <a:off x="1153600" y="3046475"/>
            <a:ext cx="7052400" cy="2647500"/>
          </a:xfrm>
          <a:prstGeom prst="rect">
            <a:avLst/>
          </a:prstGeom>
          <a:noFill/>
          <a:ln cap="flat" cmpd="sng" w="9525">
            <a:solidFill>
              <a:schemeClr val="dk1"/>
            </a:solidFill>
            <a:prstDash val="lgDash"/>
            <a:round/>
            <a:headEnd len="sm" w="sm" type="none"/>
            <a:tailEnd len="sm" w="sm" type="none"/>
          </a:ln>
        </p:spPr>
        <p:txBody>
          <a:bodyPr anchorCtr="0" anchor="t" bIns="91425" lIns="91425" spcFirstLastPara="1" rIns="91425" wrap="square" tIns="91425">
            <a:spAutoFit/>
          </a:bodyPr>
          <a:lstStyle/>
          <a:p>
            <a:pPr indent="-323850" lvl="0" marL="457200" marR="0" rtl="0" algn="l">
              <a:lnSpc>
                <a:spcPct val="100000"/>
              </a:lnSpc>
              <a:spcBef>
                <a:spcPts val="0"/>
              </a:spcBef>
              <a:spcAft>
                <a:spcPts val="0"/>
              </a:spcAft>
              <a:buClr>
                <a:srgbClr val="151516"/>
              </a:buClr>
              <a:buSzPts val="1500"/>
              <a:buFont typeface="Open Sans"/>
              <a:buChar char="&gt;"/>
            </a:pPr>
            <a:r>
              <a:rPr b="0" i="0" lang="en" sz="1500" u="none" cap="none" strike="noStrike">
                <a:solidFill>
                  <a:srgbClr val="151516"/>
                </a:solidFill>
                <a:latin typeface="Open Sans"/>
                <a:ea typeface="Open Sans"/>
                <a:cs typeface="Open Sans"/>
                <a:sym typeface="Open Sans"/>
              </a:rPr>
              <a:t>ASTRA Authorizers for existing SAGE Division and Department Reviewers have been granted authority to assign the new Advance Reviewer role</a:t>
            </a:r>
            <a:endParaRPr b="0" i="0" sz="1500" u="none" cap="none" strike="noStrike">
              <a:solidFill>
                <a:srgbClr val="151516"/>
              </a:solidFill>
              <a:latin typeface="Open Sans"/>
              <a:ea typeface="Open Sans"/>
              <a:cs typeface="Open Sans"/>
              <a:sym typeface="Open Sans"/>
            </a:endParaRPr>
          </a:p>
          <a:p>
            <a:pPr indent="-323850" lvl="1" marL="914400" marR="0" rtl="0" algn="l">
              <a:lnSpc>
                <a:spcPct val="100000"/>
              </a:lnSpc>
              <a:spcBef>
                <a:spcPts val="1000"/>
              </a:spcBef>
              <a:spcAft>
                <a:spcPts val="0"/>
              </a:spcAft>
              <a:buClr>
                <a:srgbClr val="151516"/>
              </a:buClr>
              <a:buSzPts val="1500"/>
              <a:buFont typeface="Arial"/>
              <a:buChar char="–"/>
            </a:pPr>
            <a:r>
              <a:rPr b="0" i="0" lang="en" sz="1500" u="none" cap="none" strike="noStrike">
                <a:solidFill>
                  <a:srgbClr val="151516"/>
                </a:solidFill>
                <a:latin typeface="Open Sans"/>
                <a:ea typeface="Open Sans"/>
                <a:cs typeface="Open Sans"/>
                <a:sym typeface="Open Sans"/>
              </a:rPr>
              <a:t>To look up a unit’s ASTRA Authorizer visit the </a:t>
            </a:r>
            <a:r>
              <a:rPr b="0" i="0" lang="en" sz="1500" u="sng" cap="none" strike="noStrike">
                <a:solidFill>
                  <a:srgbClr val="0088DD"/>
                </a:solidFill>
                <a:latin typeface="Open Sans"/>
                <a:ea typeface="Open Sans"/>
                <a:cs typeface="Open Sans"/>
                <a:sym typeface="Open Sans"/>
                <a:hlinkClick r:id="rId4">
                  <a:extLst>
                    <a:ext uri="{A12FA001-AC4F-418D-AE19-62706E023703}">
                      <ahyp:hlinkClr val="tx"/>
                    </a:ext>
                  </a:extLst>
                </a:hlinkClick>
              </a:rPr>
              <a:t>ASTRA website</a:t>
            </a:r>
            <a:endParaRPr b="0" i="0" sz="1500" u="none" cap="none" strike="noStrike">
              <a:solidFill>
                <a:srgbClr val="151516"/>
              </a:solidFill>
              <a:latin typeface="Open Sans"/>
              <a:ea typeface="Open Sans"/>
              <a:cs typeface="Open Sans"/>
              <a:sym typeface="Open Sans"/>
            </a:endParaRPr>
          </a:p>
          <a:p>
            <a:pPr indent="-323850" lvl="0" marL="457200" marR="0" rtl="0" algn="l">
              <a:lnSpc>
                <a:spcPct val="100000"/>
              </a:lnSpc>
              <a:spcBef>
                <a:spcPts val="1000"/>
              </a:spcBef>
              <a:spcAft>
                <a:spcPts val="0"/>
              </a:spcAft>
              <a:buClr>
                <a:srgbClr val="151516"/>
              </a:buClr>
              <a:buSzPts val="1500"/>
              <a:buFont typeface="Open Sans"/>
              <a:buChar char="&gt;"/>
            </a:pPr>
            <a:r>
              <a:rPr b="0" i="0" lang="en" sz="1500" u="none" cap="none" strike="noStrike">
                <a:solidFill>
                  <a:srgbClr val="151516"/>
                </a:solidFill>
                <a:latin typeface="Open Sans"/>
                <a:ea typeface="Open Sans"/>
                <a:cs typeface="Open Sans"/>
                <a:sym typeface="Open Sans"/>
              </a:rPr>
              <a:t>If an Advance Reviewer is not assigned, the Advance will blocked from routing for review. On-screen alerts will make you aware of the missing reviewer.</a:t>
            </a:r>
            <a:endParaRPr b="0" i="0" sz="1500" u="none" cap="none" strike="noStrike">
              <a:solidFill>
                <a:srgbClr val="151516"/>
              </a:solidFill>
              <a:latin typeface="Open Sans"/>
              <a:ea typeface="Open Sans"/>
              <a:cs typeface="Open Sans"/>
              <a:sym typeface="Open Sans"/>
            </a:endParaRPr>
          </a:p>
          <a:p>
            <a:pPr indent="-323850" lvl="0" marL="457200" marR="0" rtl="0" algn="l">
              <a:lnSpc>
                <a:spcPct val="100000"/>
              </a:lnSpc>
              <a:spcBef>
                <a:spcPts val="1000"/>
              </a:spcBef>
              <a:spcAft>
                <a:spcPts val="1000"/>
              </a:spcAft>
              <a:buClr>
                <a:srgbClr val="151516"/>
              </a:buClr>
              <a:buSzPts val="1500"/>
              <a:buFont typeface="Open Sans"/>
              <a:buChar char="&gt;"/>
            </a:pPr>
            <a:r>
              <a:rPr b="0" i="0" lang="en" sz="1500" u="none" cap="none" strike="noStrike">
                <a:solidFill>
                  <a:srgbClr val="151516"/>
                </a:solidFill>
                <a:latin typeface="Open Sans"/>
                <a:ea typeface="Open Sans"/>
                <a:cs typeface="Open Sans"/>
                <a:sym typeface="Open Sans"/>
              </a:rPr>
              <a:t>Once a reviewer for the fiscally responsible unit is assigned, the alerts will disappear and you’ll be allowed to route for review.</a:t>
            </a:r>
            <a:endParaRPr b="0" i="0" sz="1500" u="none" cap="none" strike="noStrike">
              <a:solidFill>
                <a:srgbClr val="000000"/>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8"/>
          <p:cNvSpPr txBox="1"/>
          <p:nvPr>
            <p:ph idx="1" type="body"/>
          </p:nvPr>
        </p:nvSpPr>
        <p:spPr>
          <a:xfrm>
            <a:off x="659300" y="1736725"/>
            <a:ext cx="7227900" cy="40155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Clr>
                <a:srgbClr val="151516"/>
              </a:buClr>
              <a:buSzPts val="2400"/>
              <a:buChar char="&gt;"/>
            </a:pPr>
            <a:r>
              <a:rPr b="0" lang="en" sz="2000">
                <a:solidFill>
                  <a:srgbClr val="151516"/>
                </a:solidFill>
              </a:rPr>
              <a:t>May MRAM: Comprehensive overview and demo of new Advance Budget Request process</a:t>
            </a:r>
            <a:endParaRPr b="0" sz="2000">
              <a:solidFill>
                <a:srgbClr val="151516"/>
              </a:solidFill>
            </a:endParaRPr>
          </a:p>
          <a:p>
            <a:pPr indent="0" lvl="0" marL="457200" rtl="0" algn="l">
              <a:lnSpc>
                <a:spcPct val="100000"/>
              </a:lnSpc>
              <a:spcBef>
                <a:spcPts val="1000"/>
              </a:spcBef>
              <a:spcAft>
                <a:spcPts val="0"/>
              </a:spcAft>
              <a:buSzPts val="2400"/>
              <a:buNone/>
            </a:pPr>
            <a:r>
              <a:t/>
            </a:r>
            <a:endParaRPr b="0" sz="1100">
              <a:solidFill>
                <a:srgbClr val="151516"/>
              </a:solidFill>
            </a:endParaRPr>
          </a:p>
          <a:p>
            <a:pPr indent="-355600" lvl="0" marL="457200" rtl="0" algn="l">
              <a:lnSpc>
                <a:spcPct val="100000"/>
              </a:lnSpc>
              <a:spcBef>
                <a:spcPts val="1000"/>
              </a:spcBef>
              <a:spcAft>
                <a:spcPts val="0"/>
              </a:spcAft>
              <a:buClr>
                <a:srgbClr val="151516"/>
              </a:buClr>
              <a:buSzPts val="2000"/>
              <a:buChar char="&gt;"/>
            </a:pPr>
            <a:r>
              <a:rPr b="0" lang="en" sz="2000">
                <a:solidFill>
                  <a:srgbClr val="151516"/>
                </a:solidFill>
              </a:rPr>
              <a:t>Resources and training will be available prior to release</a:t>
            </a:r>
            <a:endParaRPr b="0" sz="2000">
              <a:solidFill>
                <a:srgbClr val="151516"/>
              </a:solidFill>
            </a:endParaRPr>
          </a:p>
          <a:p>
            <a:pPr indent="0" lvl="0" marL="457200" marR="0" rtl="0" algn="l">
              <a:lnSpc>
                <a:spcPct val="100000"/>
              </a:lnSpc>
              <a:spcBef>
                <a:spcPts val="1000"/>
              </a:spcBef>
              <a:spcAft>
                <a:spcPts val="0"/>
              </a:spcAft>
              <a:buSzPts val="2400"/>
              <a:buNone/>
            </a:pPr>
            <a:r>
              <a:t/>
            </a:r>
            <a:endParaRPr b="0" sz="1100">
              <a:solidFill>
                <a:srgbClr val="151516"/>
              </a:solidFill>
            </a:endParaRPr>
          </a:p>
          <a:p>
            <a:pPr indent="-355600" lvl="0" marL="457200" marR="0" rtl="0" algn="l">
              <a:lnSpc>
                <a:spcPct val="100000"/>
              </a:lnSpc>
              <a:spcBef>
                <a:spcPts val="1000"/>
              </a:spcBef>
              <a:spcAft>
                <a:spcPts val="0"/>
              </a:spcAft>
              <a:buClr>
                <a:srgbClr val="151516"/>
              </a:buClr>
              <a:buSzPts val="2000"/>
              <a:buChar char="&gt;"/>
            </a:pPr>
            <a:r>
              <a:rPr b="0" lang="en" sz="2000">
                <a:solidFill>
                  <a:srgbClr val="151516"/>
                </a:solidFill>
              </a:rPr>
              <a:t>Updates to guidance on GCA and Research websites</a:t>
            </a:r>
            <a:endParaRPr b="0" sz="2000">
              <a:solidFill>
                <a:srgbClr val="151516"/>
              </a:solidFill>
            </a:endParaRPr>
          </a:p>
          <a:p>
            <a:pPr indent="0" lvl="0" marL="457200" marR="0" rtl="0" algn="l">
              <a:lnSpc>
                <a:spcPct val="100000"/>
              </a:lnSpc>
              <a:spcBef>
                <a:spcPts val="1000"/>
              </a:spcBef>
              <a:spcAft>
                <a:spcPts val="0"/>
              </a:spcAft>
              <a:buSzPts val="2400"/>
              <a:buNone/>
            </a:pPr>
            <a:r>
              <a:t/>
            </a:r>
            <a:endParaRPr b="0" sz="1100">
              <a:solidFill>
                <a:srgbClr val="151516"/>
              </a:solidFill>
            </a:endParaRPr>
          </a:p>
          <a:p>
            <a:pPr indent="-355600" lvl="0" marL="457200" rtl="0" algn="l">
              <a:lnSpc>
                <a:spcPct val="100000"/>
              </a:lnSpc>
              <a:spcBef>
                <a:spcPts val="1000"/>
              </a:spcBef>
              <a:spcAft>
                <a:spcPts val="1000"/>
              </a:spcAft>
              <a:buClr>
                <a:srgbClr val="151516"/>
              </a:buClr>
              <a:buSzPts val="2000"/>
              <a:buChar char="&gt;"/>
            </a:pPr>
            <a:r>
              <a:rPr b="0" lang="en" sz="2000">
                <a:solidFill>
                  <a:srgbClr val="151516"/>
                </a:solidFill>
              </a:rPr>
              <a:t>Email announcements to MRAM and SAGE contact lists</a:t>
            </a:r>
            <a:endParaRPr/>
          </a:p>
        </p:txBody>
      </p:sp>
      <p:sp>
        <p:nvSpPr>
          <p:cNvPr id="509" name="Google Shape;509;p88"/>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a:latin typeface="Encode Sans Condensed"/>
                <a:ea typeface="Encode Sans Condensed"/>
                <a:cs typeface="Encode Sans Condensed"/>
                <a:sym typeface="Encode Sans Condensed"/>
              </a:rPr>
              <a:t>UPCOMING OUTREACH &amp; SUPPORT</a:t>
            </a:r>
            <a:endParaRPr>
              <a:latin typeface="Encode Sans Condensed"/>
              <a:ea typeface="Encode Sans Condensed"/>
              <a:cs typeface="Encode Sans Condensed"/>
              <a:sym typeface="Encode Sans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89"/>
          <p:cNvSpPr txBox="1"/>
          <p:nvPr>
            <p:ph type="title"/>
          </p:nvPr>
        </p:nvSpPr>
        <p:spPr>
          <a:xfrm>
            <a:off x="671756" y="371511"/>
            <a:ext cx="8183700" cy="992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3000"/>
              <a:buNone/>
            </a:pPr>
            <a:r>
              <a:rPr lang="en">
                <a:latin typeface="Encode Sans Condensed"/>
                <a:ea typeface="Encode Sans Condensed"/>
                <a:cs typeface="Encode Sans Condensed"/>
                <a:sym typeface="Encode Sans Condensed"/>
              </a:rPr>
              <a:t>QUESTIONS?</a:t>
            </a:r>
            <a:endParaRPr>
              <a:latin typeface="Encode Sans Condensed"/>
              <a:ea typeface="Encode Sans Condensed"/>
              <a:cs typeface="Encode Sans Condensed"/>
              <a:sym typeface="Encode Sans Condensed"/>
            </a:endParaRPr>
          </a:p>
        </p:txBody>
      </p:sp>
      <p:pic>
        <p:nvPicPr>
          <p:cNvPr id="515" name="Google Shape;515;p89"/>
          <p:cNvPicPr preferRelativeResize="0"/>
          <p:nvPr/>
        </p:nvPicPr>
        <p:blipFill rotWithShape="1">
          <a:blip r:embed="rId3">
            <a:alphaModFix/>
          </a:blip>
          <a:srcRect b="0" l="0" r="0" t="0"/>
          <a:stretch/>
        </p:blipFill>
        <p:spPr>
          <a:xfrm>
            <a:off x="2265375" y="1892485"/>
            <a:ext cx="4613249" cy="3073025"/>
          </a:xfrm>
          <a:prstGeom prst="rect">
            <a:avLst/>
          </a:prstGeom>
          <a:noFill/>
          <a:ln>
            <a:noFill/>
          </a:ln>
        </p:spPr>
      </p:pic>
      <p:sp>
        <p:nvSpPr>
          <p:cNvPr id="516" name="Google Shape;516;p89"/>
          <p:cNvSpPr txBox="1"/>
          <p:nvPr/>
        </p:nvSpPr>
        <p:spPr>
          <a:xfrm>
            <a:off x="758825" y="5432850"/>
            <a:ext cx="6482700" cy="554100"/>
          </a:xfrm>
          <a:prstGeom prst="rect">
            <a:avLst/>
          </a:prstGeom>
          <a:noFill/>
          <a:ln>
            <a:noFill/>
          </a:ln>
        </p:spPr>
        <p:txBody>
          <a:bodyPr anchorCtr="0" anchor="t" bIns="91425" lIns="91425" spcFirstLastPara="1" rIns="91425" wrap="square" tIns="91425">
            <a:spAutoFit/>
          </a:bodyPr>
          <a:lstStyle/>
          <a:p>
            <a:pPr indent="-342900" lvl="0" marL="342900" marR="0" rtl="0" algn="l">
              <a:lnSpc>
                <a:spcPct val="100000"/>
              </a:lnSpc>
              <a:spcBef>
                <a:spcPts val="480"/>
              </a:spcBef>
              <a:spcAft>
                <a:spcPts val="0"/>
              </a:spcAft>
              <a:buClr>
                <a:srgbClr val="151516"/>
              </a:buClr>
              <a:buSzPts val="2400"/>
              <a:buFont typeface="Merriweather Sans"/>
              <a:buChar char="&gt;"/>
            </a:pPr>
            <a:r>
              <a:rPr b="0" i="0" lang="en" sz="2400" u="none" cap="none" strike="noStrike">
                <a:solidFill>
                  <a:srgbClr val="151516"/>
                </a:solidFill>
                <a:latin typeface="Open Sans"/>
                <a:ea typeface="Open Sans"/>
                <a:cs typeface="Open Sans"/>
                <a:sym typeface="Open Sans"/>
              </a:rPr>
              <a:t>Contact Chris Carlson at </a:t>
            </a:r>
            <a:r>
              <a:rPr b="0" i="0" lang="en" sz="2400" u="none" cap="none" strike="noStrike">
                <a:solidFill>
                  <a:schemeClr val="dk1"/>
                </a:solidFill>
                <a:latin typeface="Open Sans"/>
                <a:ea typeface="Open Sans"/>
                <a:cs typeface="Open Sans"/>
                <a:sym typeface="Open Sans"/>
              </a:rPr>
              <a:t>carlsc@uw.edu</a:t>
            </a:r>
            <a:r>
              <a:rPr b="0" i="0" lang="en" sz="2400" u="none" cap="none" strike="noStrike">
                <a:solidFill>
                  <a:srgbClr val="9900FF"/>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90"/>
          <p:cNvSpPr txBox="1"/>
          <p:nvPr>
            <p:ph idx="1" type="body"/>
          </p:nvPr>
        </p:nvSpPr>
        <p:spPr>
          <a:xfrm>
            <a:off x="692028" y="2008569"/>
            <a:ext cx="8204400" cy="1593300"/>
          </a:xfrm>
          <a:prstGeom prst="rect">
            <a:avLst/>
          </a:prstGeom>
          <a:noFill/>
          <a:ln>
            <a:noFill/>
          </a:ln>
        </p:spPr>
        <p:txBody>
          <a:bodyPr anchorCtr="0" anchor="b" bIns="60925" lIns="121900" spcFirstLastPara="1" rIns="121900" wrap="square" tIns="60925">
            <a:normAutofit/>
          </a:bodyPr>
          <a:lstStyle/>
          <a:p>
            <a:pPr indent="0" lvl="0" marL="0" rtl="0" algn="l">
              <a:lnSpc>
                <a:spcPct val="100000"/>
              </a:lnSpc>
              <a:spcBef>
                <a:spcPts val="0"/>
              </a:spcBef>
              <a:spcAft>
                <a:spcPts val="0"/>
              </a:spcAft>
              <a:buClr>
                <a:schemeClr val="accent3"/>
              </a:buClr>
              <a:buSzPts val="4900"/>
              <a:buNone/>
            </a:pPr>
            <a:r>
              <a:rPr lang="en">
                <a:latin typeface="Arial"/>
                <a:ea typeface="Arial"/>
                <a:cs typeface="Arial"/>
                <a:sym typeface="Arial"/>
              </a:rPr>
              <a:t>NIH Fellowship Allowances</a:t>
            </a:r>
            <a:endParaRPr/>
          </a:p>
        </p:txBody>
      </p:sp>
      <p:sp>
        <p:nvSpPr>
          <p:cNvPr id="522" name="Google Shape;522;p90"/>
          <p:cNvSpPr txBox="1"/>
          <p:nvPr/>
        </p:nvSpPr>
        <p:spPr>
          <a:xfrm>
            <a:off x="692029" y="4308049"/>
            <a:ext cx="6656700" cy="1812900"/>
          </a:xfrm>
          <a:prstGeom prst="rect">
            <a:avLst/>
          </a:prstGeom>
          <a:noFill/>
          <a:ln>
            <a:noFill/>
          </a:ln>
        </p:spPr>
        <p:txBody>
          <a:bodyPr anchorCtr="0" anchor="b" bIns="60925" lIns="121900" spcFirstLastPara="1" rIns="121900" wrap="square" tIns="60925">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March 2021</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Andra Sawyer</a:t>
            </a:r>
            <a:endParaRPr sz="1900"/>
          </a:p>
          <a:p>
            <a:pPr indent="0" lvl="0" marL="0" marR="0" rtl="0" algn="l">
              <a:lnSpc>
                <a:spcPct val="150000"/>
              </a:lnSpc>
              <a:spcBef>
                <a:spcPts val="30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91"/>
          <p:cNvSpPr txBox="1"/>
          <p:nvPr>
            <p:ph type="title"/>
          </p:nvPr>
        </p:nvSpPr>
        <p:spPr>
          <a:xfrm>
            <a:off x="457200" y="274639"/>
            <a:ext cx="8229600" cy="1143300"/>
          </a:xfrm>
          <a:prstGeom prst="rect">
            <a:avLst/>
          </a:prstGeom>
          <a:noFill/>
          <a:ln>
            <a:noFill/>
          </a:ln>
        </p:spPr>
        <p:txBody>
          <a:bodyPr anchorCtr="0" anchor="ctr" bIns="60925" lIns="121900" spcFirstLastPara="1" rIns="121900" wrap="square" tIns="60925">
            <a:normAutofit/>
          </a:bodyPr>
          <a:lstStyle/>
          <a:p>
            <a:pPr indent="0" lvl="0" marL="0" rtl="0" algn="ctr">
              <a:spcBef>
                <a:spcPts val="0"/>
              </a:spcBef>
              <a:spcAft>
                <a:spcPts val="0"/>
              </a:spcAft>
              <a:buClr>
                <a:srgbClr val="190037"/>
              </a:buClr>
              <a:buSzPts val="3600"/>
              <a:buFont typeface="Open Sans"/>
              <a:buNone/>
            </a:pPr>
            <a:r>
              <a:rPr lang="en"/>
              <a:t>NIH NRSA Fellowship Update</a:t>
            </a:r>
            <a:endParaRPr/>
          </a:p>
        </p:txBody>
      </p:sp>
      <p:sp>
        <p:nvSpPr>
          <p:cNvPr id="528" name="Google Shape;528;p91"/>
          <p:cNvSpPr txBox="1"/>
          <p:nvPr>
            <p:ph idx="1" type="body"/>
          </p:nvPr>
        </p:nvSpPr>
        <p:spPr>
          <a:xfrm>
            <a:off x="457200" y="1600201"/>
            <a:ext cx="8229600" cy="4526100"/>
          </a:xfrm>
          <a:prstGeom prst="rect">
            <a:avLst/>
          </a:prstGeom>
          <a:noFill/>
          <a:ln>
            <a:noFill/>
          </a:ln>
        </p:spPr>
        <p:txBody>
          <a:bodyPr anchorCtr="0" anchor="t" bIns="60925" lIns="121900" spcFirstLastPara="1" rIns="121900" wrap="square" tIns="60925">
            <a:normAutofit fontScale="92500" lnSpcReduction="20000"/>
          </a:bodyPr>
          <a:lstStyle/>
          <a:p>
            <a:pPr indent="-344170" lvl="0" marL="342900" rtl="0" algn="l">
              <a:spcBef>
                <a:spcPts val="0"/>
              </a:spcBef>
              <a:spcAft>
                <a:spcPts val="0"/>
              </a:spcAft>
              <a:buClr>
                <a:schemeClr val="dk1"/>
              </a:buClr>
              <a:buSzPct val="100000"/>
              <a:buFont typeface="Arial"/>
              <a:buChar char="•"/>
            </a:pPr>
            <a:r>
              <a:rPr lang="en"/>
              <a:t>NIH is adding a childcare allowance to its NRSA Fellowship program</a:t>
            </a:r>
            <a:endParaRPr/>
          </a:p>
          <a:p>
            <a:pPr indent="-203200" lvl="0" marL="342900" rtl="0" algn="l">
              <a:spcBef>
                <a:spcPts val="400"/>
              </a:spcBef>
              <a:spcAft>
                <a:spcPts val="0"/>
              </a:spcAft>
              <a:buClr>
                <a:schemeClr val="dk1"/>
              </a:buClr>
              <a:buSzPct val="100000"/>
              <a:buFont typeface="Arial"/>
              <a:buNone/>
            </a:pPr>
            <a:r>
              <a:t/>
            </a:r>
            <a:endParaRPr/>
          </a:p>
          <a:p>
            <a:pPr indent="-344170" lvl="0" marL="342900" rtl="0" algn="l">
              <a:spcBef>
                <a:spcPts val="400"/>
              </a:spcBef>
              <a:spcAft>
                <a:spcPts val="0"/>
              </a:spcAft>
              <a:buClr>
                <a:schemeClr val="dk1"/>
              </a:buClr>
              <a:buSzPct val="100000"/>
              <a:buFont typeface="Arial"/>
              <a:buChar char="•"/>
            </a:pPr>
            <a:r>
              <a:rPr lang="en"/>
              <a:t>Effective 8 April 2021</a:t>
            </a:r>
            <a:endParaRPr/>
          </a:p>
          <a:p>
            <a:pPr indent="-203200" lvl="0" marL="342900" rtl="0" algn="l">
              <a:spcBef>
                <a:spcPts val="400"/>
              </a:spcBef>
              <a:spcAft>
                <a:spcPts val="0"/>
              </a:spcAft>
              <a:buClr>
                <a:schemeClr val="dk1"/>
              </a:buClr>
              <a:buSzPct val="100000"/>
              <a:buFont typeface="Arial"/>
              <a:buNone/>
            </a:pPr>
            <a:r>
              <a:t/>
            </a:r>
            <a:endParaRPr/>
          </a:p>
          <a:p>
            <a:pPr indent="-344170" lvl="0" marL="342900" rtl="0" algn="l">
              <a:spcBef>
                <a:spcPts val="400"/>
              </a:spcBef>
              <a:spcAft>
                <a:spcPts val="0"/>
              </a:spcAft>
              <a:buClr>
                <a:schemeClr val="dk1"/>
              </a:buClr>
              <a:buSzPct val="100000"/>
              <a:buFont typeface="Arial"/>
              <a:buChar char="•"/>
            </a:pPr>
            <a:r>
              <a:rPr lang="en"/>
              <a:t>PAFC is working on determining if this is allowable and, if so, its implementation </a:t>
            </a:r>
            <a:endParaRPr/>
          </a:p>
          <a:p>
            <a:pPr indent="-203200" lvl="0" marL="342900" rtl="0" algn="l">
              <a:spcBef>
                <a:spcPts val="400"/>
              </a:spcBef>
              <a:spcAft>
                <a:spcPts val="0"/>
              </a:spcAft>
              <a:buClr>
                <a:schemeClr val="dk1"/>
              </a:buClr>
              <a:buSzPct val="100000"/>
              <a:buFont typeface="Arial"/>
              <a:buNone/>
            </a:pPr>
            <a:r>
              <a:t/>
            </a:r>
            <a:endParaRPr/>
          </a:p>
          <a:p>
            <a:pPr indent="-344170" lvl="0" marL="342900" rtl="0" algn="l">
              <a:spcBef>
                <a:spcPts val="400"/>
              </a:spcBef>
              <a:spcAft>
                <a:spcPts val="0"/>
              </a:spcAft>
              <a:buClr>
                <a:schemeClr val="dk1"/>
              </a:buClr>
              <a:buSzPct val="100000"/>
              <a:buFont typeface="Arial"/>
              <a:buChar char="•"/>
            </a:pPr>
            <a:r>
              <a:rPr lang="en"/>
              <a:t>Please stay tuned – any questions contact PAFC @ </a:t>
            </a:r>
            <a:r>
              <a:rPr lang="en" u="sng">
                <a:solidFill>
                  <a:schemeClr val="hlink"/>
                </a:solidFill>
                <a:hlinkClick r:id="rId3"/>
              </a:rPr>
              <a:t>gcafco@uw.edu</a:t>
            </a:r>
            <a:endParaRPr/>
          </a:p>
          <a:p>
            <a:pPr indent="-203200" lvl="0" marL="342900" rtl="0" algn="l">
              <a:spcBef>
                <a:spcPts val="400"/>
              </a:spcBef>
              <a:spcAft>
                <a:spcPts val="0"/>
              </a:spcAft>
              <a:buClr>
                <a:schemeClr val="dk1"/>
              </a:buClr>
              <a:buSzPct val="100000"/>
              <a:buFont typeface="Arial"/>
              <a:buNone/>
            </a:pPr>
            <a:r>
              <a:t/>
            </a:r>
            <a:endParaRPr/>
          </a:p>
          <a:p>
            <a:pPr indent="-344170" lvl="0" marL="342900" rtl="0" algn="l">
              <a:spcBef>
                <a:spcPts val="400"/>
              </a:spcBef>
              <a:spcAft>
                <a:spcPts val="0"/>
              </a:spcAft>
              <a:buClr>
                <a:schemeClr val="dk1"/>
              </a:buClr>
              <a:buSzPct val="100000"/>
              <a:buFont typeface="Arial"/>
              <a:buChar char="•"/>
            </a:pPr>
            <a:r>
              <a:rPr lang="en"/>
              <a:t>NIH Link: </a:t>
            </a:r>
            <a:r>
              <a:rPr lang="en" u="sng">
                <a:solidFill>
                  <a:schemeClr val="hlink"/>
                </a:solidFill>
                <a:hlinkClick r:id="rId4"/>
              </a:rPr>
              <a:t>https://grants.nih.gov/grants/guide/notice-files/NOT-OD-21-069.html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CORE">
      <a:dk1>
        <a:srgbClr val="151516"/>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