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6" r:id="rId4"/>
    <p:sldMasterId id="214748365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6858000" cx="9144000"/>
  <p:notesSz cx="6858000" cy="9144000"/>
  <p:embeddedFontLst>
    <p:embeddedFont>
      <p:font typeface="Encode Sans"/>
      <p:regular r:id="rId18"/>
      <p:bold r:id="rId19"/>
    </p:embeddedFont>
    <p:embeddedFont>
      <p:font typeface="Open Sans Light"/>
      <p:regular r:id="rId20"/>
      <p:bold r:id="rId21"/>
      <p:italic r:id="rId22"/>
      <p:boldItalic r:id="rId23"/>
    </p:embeddedFont>
    <p:embeddedFont>
      <p:font typeface="Encode Sans Condensed Thin"/>
      <p:bold r:id="rId24"/>
    </p:embeddedFont>
    <p:embeddedFont>
      <p:font typeface="Open Sa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88">
          <p15:clr>
            <a:srgbClr val="A4A3A4"/>
          </p15:clr>
        </p15:guide>
        <p15:guide id="2" pos="4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488" orient="horz"/>
        <p:guide pos="478"/>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Light-regular.fntdata"/><Relationship Id="rId22" Type="http://schemas.openxmlformats.org/officeDocument/2006/relationships/font" Target="fonts/OpenSansLight-italic.fntdata"/><Relationship Id="rId21" Type="http://schemas.openxmlformats.org/officeDocument/2006/relationships/font" Target="fonts/OpenSansLight-bold.fntdata"/><Relationship Id="rId24" Type="http://schemas.openxmlformats.org/officeDocument/2006/relationships/font" Target="fonts/EncodeSansCondensedThin-bold.fntdata"/><Relationship Id="rId23" Type="http://schemas.openxmlformats.org/officeDocument/2006/relationships/font" Target="fonts/OpenSansLight-boldItalic.fntdata"/><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OpenSans-bold.fntdata"/><Relationship Id="rId25" Type="http://schemas.openxmlformats.org/officeDocument/2006/relationships/font" Target="fonts/OpenSans-regular.fntdata"/><Relationship Id="rId28" Type="http://schemas.openxmlformats.org/officeDocument/2006/relationships/font" Target="fonts/OpenSans-boldItalic.fntdata"/><Relationship Id="rId27" Type="http://schemas.openxmlformats.org/officeDocument/2006/relationships/font" Target="fonts/OpenSans-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font" Target="fonts/EncodeSans-bold.fntdata"/><Relationship Id="rId18" Type="http://schemas.openxmlformats.org/officeDocument/2006/relationships/font" Target="fonts/EncodeSans-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 name="Shape 53"/>
        <p:cNvGrpSpPr/>
        <p:nvPr/>
      </p:nvGrpSpPr>
      <p:grpSpPr>
        <a:xfrm>
          <a:off x="0" y="0"/>
          <a:ext cx="0" cy="0"/>
          <a:chOff x="0" y="0"/>
          <a:chExt cx="0" cy="0"/>
        </a:xfrm>
      </p:grpSpPr>
      <p:sp>
        <p:nvSpPr>
          <p:cNvPr id="54" name="Google Shape;5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5" name="Google Shape;55;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2" name="Google Shape;152;p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1" name="Google Shape;61;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9" name="Google Shape;69;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6" name="Google Shape;76;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3" name="Google Shape;83;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0" name="Google Shape;90;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7" name="Google Shape;97;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2" name="Google Shape;112;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 name="Google Shape;113;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2" name="Google Shape;132;p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7.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 Id="rId3"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 Id="rId3" Type="http://schemas.openxmlformats.org/officeDocument/2006/relationships/image" Target="../media/image4.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bg>
      <p:bgPr>
        <a:solidFill>
          <a:srgbClr val="4B2E83"/>
        </a:solidFill>
      </p:bgPr>
    </p:bg>
    <p:spTree>
      <p:nvGrpSpPr>
        <p:cNvPr id="10" name="Shape 10"/>
        <p:cNvGrpSpPr/>
        <p:nvPr/>
      </p:nvGrpSpPr>
      <p:grpSpPr>
        <a:xfrm>
          <a:off x="0" y="0"/>
          <a:ext cx="0" cy="0"/>
          <a:chOff x="0" y="0"/>
          <a:chExt cx="0" cy="0"/>
        </a:xfrm>
      </p:grpSpPr>
      <p:pic>
        <p:nvPicPr>
          <p:cNvPr descr="UW_W Logo_White.png" id="11" name="Google Shape;11;p2"/>
          <p:cNvPicPr preferRelativeResize="0"/>
          <p:nvPr/>
        </p:nvPicPr>
        <p:blipFill rotWithShape="1">
          <a:blip r:embed="rId2">
            <a:alphaModFix/>
          </a:blip>
          <a:srcRect b="0" l="0" r="0" t="0"/>
          <a:stretch/>
        </p:blipFill>
        <p:spPr>
          <a:xfrm>
            <a:off x="7445815" y="5945854"/>
            <a:ext cx="1371600" cy="923544"/>
          </a:xfrm>
          <a:prstGeom prst="rect">
            <a:avLst/>
          </a:prstGeom>
          <a:noFill/>
          <a:ln>
            <a:noFill/>
          </a:ln>
        </p:spPr>
      </p:pic>
      <p:pic>
        <p:nvPicPr>
          <p:cNvPr id="12" name="Google Shape;12;p2"/>
          <p:cNvPicPr preferRelativeResize="0"/>
          <p:nvPr/>
        </p:nvPicPr>
        <p:blipFill rotWithShape="1">
          <a:blip r:embed="rId3">
            <a:alphaModFix/>
          </a:blip>
          <a:srcRect b="0" l="0" r="0" t="0"/>
          <a:stretch/>
        </p:blipFill>
        <p:spPr>
          <a:xfrm>
            <a:off x="677334" y="6354234"/>
            <a:ext cx="2540000" cy="266700"/>
          </a:xfrm>
          <a:prstGeom prst="rect">
            <a:avLst/>
          </a:prstGeom>
          <a:noFill/>
          <a:ln>
            <a:noFill/>
          </a:ln>
        </p:spPr>
      </p:pic>
      <p:sp>
        <p:nvSpPr>
          <p:cNvPr id="13" name="Google Shape;13;p2"/>
          <p:cNvSpPr txBox="1"/>
          <p:nvPr>
            <p:ph idx="1" type="body"/>
          </p:nvPr>
        </p:nvSpPr>
        <p:spPr>
          <a:xfrm>
            <a:off x="671757" y="1179824"/>
            <a:ext cx="6972300" cy="2641756"/>
          </a:xfrm>
          <a:prstGeom prst="rect">
            <a:avLst/>
          </a:prstGeom>
          <a:noFill/>
          <a:ln>
            <a:noFill/>
          </a:ln>
        </p:spPr>
        <p:txBody>
          <a:bodyPr anchorCtr="0" anchor="b" bIns="45700" lIns="91425" spcFirstLastPara="1" rIns="91425" wrap="square" tIns="45700">
            <a:normAutofit/>
          </a:bodyPr>
          <a:lstStyle>
            <a:lvl1pPr indent="-228600" lvl="0" marL="457200" marR="0" rtl="0" algn="l">
              <a:lnSpc>
                <a:spcPct val="100000"/>
              </a:lnSpc>
              <a:spcBef>
                <a:spcPts val="1000"/>
              </a:spcBef>
              <a:spcAft>
                <a:spcPts val="0"/>
              </a:spcAft>
              <a:buClr>
                <a:schemeClr val="accent3"/>
              </a:buClr>
              <a:buSzPts val="5000"/>
              <a:buFont typeface="Arial"/>
              <a:buNone/>
              <a:defRPr b="0" i="0" sz="5000" u="none" cap="none" strike="noStrike">
                <a:solidFill>
                  <a:schemeClr val="accent3"/>
                </a:solidFill>
                <a:latin typeface="Encode Sans Condensed Thin"/>
                <a:ea typeface="Encode Sans Condensed Thin"/>
                <a:cs typeface="Encode Sans Condensed Thin"/>
                <a:sym typeface="Encode Sans Condensed Thin"/>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pic>
        <p:nvPicPr>
          <p:cNvPr descr="Bar_RtAngle_7502_RGB.png" id="14" name="Google Shape;14;p2"/>
          <p:cNvPicPr preferRelativeResize="0"/>
          <p:nvPr/>
        </p:nvPicPr>
        <p:blipFill rotWithShape="1">
          <a:blip r:embed="rId4">
            <a:alphaModFix/>
          </a:blip>
          <a:srcRect b="0" l="0" r="0" t="0"/>
          <a:stretch/>
        </p:blipFill>
        <p:spPr>
          <a:xfrm>
            <a:off x="813587" y="4006085"/>
            <a:ext cx="2284303" cy="11277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Subheader + Content">
  <p:cSld name="Header + Subheader + Content">
    <p:spTree>
      <p:nvGrpSpPr>
        <p:cNvPr id="15" name="Shape 15"/>
        <p:cNvGrpSpPr/>
        <p:nvPr/>
      </p:nvGrpSpPr>
      <p:grpSpPr>
        <a:xfrm>
          <a:off x="0" y="0"/>
          <a:ext cx="0" cy="0"/>
          <a:chOff x="0" y="0"/>
          <a:chExt cx="0" cy="0"/>
        </a:xfrm>
      </p:grpSpPr>
      <p:sp>
        <p:nvSpPr>
          <p:cNvPr id="16" name="Google Shape;16;p3"/>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lvl1pPr indent="-228600" lvl="0" marL="457200" marR="0" rtl="0" algn="l">
              <a:lnSpc>
                <a:spcPct val="90000"/>
              </a:lnSpc>
              <a:spcBef>
                <a:spcPts val="600"/>
              </a:spcBef>
              <a:spcAft>
                <a:spcPts val="0"/>
              </a:spcAft>
              <a:buClr>
                <a:srgbClr val="FFFFFF"/>
              </a:buClr>
              <a:buSzPts val="3000"/>
              <a:buFont typeface="Arial"/>
              <a:buNone/>
              <a:defRPr b="0" i="0" sz="3000" u="none" cap="none" strike="noStrike">
                <a:solidFill>
                  <a:srgbClr val="FFFFFF"/>
                </a:solidFill>
                <a:latin typeface="Encode Sans Condensed Thin"/>
                <a:ea typeface="Encode Sans Condensed Thin"/>
                <a:cs typeface="Encode Sans Condensed Thin"/>
                <a:sym typeface="Encode Sans Condensed Thin"/>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17" name="Google Shape;17;p3"/>
          <p:cNvSpPr txBox="1"/>
          <p:nvPr>
            <p:ph idx="2" type="body"/>
          </p:nvPr>
        </p:nvSpPr>
        <p:spPr>
          <a:xfrm>
            <a:off x="659305" y="2320239"/>
            <a:ext cx="8197114" cy="3810086"/>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rgbClr val="FFFFFF"/>
              </a:buClr>
              <a:buSzPts val="2400"/>
              <a:buFont typeface="Merriweather Sans"/>
              <a:buChar char="&gt;"/>
              <a:defRPr b="1" i="0" sz="2400" u="none" cap="none" strike="noStrike">
                <a:solidFill>
                  <a:srgbClr val="FFFFFF"/>
                </a:solidFill>
                <a:latin typeface="Open Sans"/>
                <a:ea typeface="Open Sans"/>
                <a:cs typeface="Open Sans"/>
                <a:sym typeface="Open Sans"/>
              </a:defRPr>
            </a:lvl1pPr>
            <a:lvl2pPr indent="-355600" lvl="1" marL="914400" marR="0" rtl="0" algn="l">
              <a:spcBef>
                <a:spcPts val="400"/>
              </a:spcBef>
              <a:spcAft>
                <a:spcPts val="0"/>
              </a:spcAft>
              <a:buClr>
                <a:srgbClr val="FFFFFF"/>
              </a:buClr>
              <a:buSzPts val="2000"/>
              <a:buFont typeface="Arial"/>
              <a:buChar char="–"/>
              <a:defRPr b="1" i="0" sz="2000" u="none" cap="none" strike="noStrike">
                <a:solidFill>
                  <a:srgbClr val="FFFFFF"/>
                </a:solidFill>
                <a:latin typeface="Open Sans"/>
                <a:ea typeface="Open Sans"/>
                <a:cs typeface="Open Sans"/>
                <a:sym typeface="Open Sans"/>
              </a:defRPr>
            </a:lvl2pPr>
            <a:lvl3pPr indent="-342900" lvl="2" marL="1371600" marR="0" rtl="0" algn="l">
              <a:spcBef>
                <a:spcPts val="360"/>
              </a:spcBef>
              <a:spcAft>
                <a:spcPts val="0"/>
              </a:spcAft>
              <a:buClr>
                <a:srgbClr val="FFFFFF"/>
              </a:buClr>
              <a:buSzPts val="1800"/>
              <a:buFont typeface="Merriweather Sans"/>
              <a:buChar char="&gt;"/>
              <a:defRPr b="1" i="0" sz="1800" u="none" cap="none" strike="noStrike">
                <a:solidFill>
                  <a:srgbClr val="FFFFFF"/>
                </a:solidFill>
                <a:latin typeface="Open Sans"/>
                <a:ea typeface="Open Sans"/>
                <a:cs typeface="Open Sans"/>
                <a:sym typeface="Open Sans"/>
              </a:defRPr>
            </a:lvl3pPr>
            <a:lvl4pPr indent="-330200" lvl="3" marL="1828800" marR="0" rtl="0" algn="l">
              <a:spcBef>
                <a:spcPts val="320"/>
              </a:spcBef>
              <a:spcAft>
                <a:spcPts val="0"/>
              </a:spcAft>
              <a:buClr>
                <a:srgbClr val="FFFFFF"/>
              </a:buClr>
              <a:buSzPts val="1600"/>
              <a:buFont typeface="Arial"/>
              <a:buChar char="–"/>
              <a:defRPr b="1" i="0" sz="1600" u="none" cap="none" strike="noStrike">
                <a:solidFill>
                  <a:srgbClr val="FFFFFF"/>
                </a:solidFill>
                <a:latin typeface="Open Sans"/>
                <a:ea typeface="Open Sans"/>
                <a:cs typeface="Open Sans"/>
                <a:sym typeface="Open Sans"/>
              </a:defRPr>
            </a:lvl4pPr>
            <a:lvl5pPr indent="-317500" lvl="4" marL="2286000" marR="0" rtl="0" algn="l">
              <a:spcBef>
                <a:spcPts val="280"/>
              </a:spcBef>
              <a:spcAft>
                <a:spcPts val="0"/>
              </a:spcAft>
              <a:buClr>
                <a:srgbClr val="FFFFFF"/>
              </a:buClr>
              <a:buSzPts val="1400"/>
              <a:buFont typeface="Merriweather Sans"/>
              <a:buChar char="&gt;"/>
              <a:defRPr b="1" i="0" sz="1400" u="none" cap="none" strike="noStrike">
                <a:solidFill>
                  <a:srgbClr val="FFFFFF"/>
                </a:solidFill>
                <a:latin typeface="Open Sans"/>
                <a:ea typeface="Open Sans"/>
                <a:cs typeface="Open Sans"/>
                <a:sym typeface="Open Sans"/>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18" name="Google Shape;18;p3"/>
          <p:cNvSpPr txBox="1"/>
          <p:nvPr>
            <p:ph idx="3" type="body"/>
          </p:nvPr>
        </p:nvSpPr>
        <p:spPr>
          <a:xfrm>
            <a:off x="671757" y="1730667"/>
            <a:ext cx="8184662" cy="411171"/>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480"/>
              </a:spcBef>
              <a:spcAft>
                <a:spcPts val="0"/>
              </a:spcAft>
              <a:buClr>
                <a:srgbClr val="FFFFFF"/>
              </a:buClr>
              <a:buSzPts val="2400"/>
              <a:buFont typeface="Arial"/>
              <a:buNone/>
              <a:defRPr b="0" i="0" sz="2400" u="none" cap="none" strike="noStrike">
                <a:solidFill>
                  <a:srgbClr val="FFFFFF"/>
                </a:solidFill>
                <a:latin typeface="Arial"/>
                <a:ea typeface="Arial"/>
                <a:cs typeface="Arial"/>
                <a:sym typeface="Arial"/>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pic>
        <p:nvPicPr>
          <p:cNvPr id="19" name="Google Shape;19;p3"/>
          <p:cNvPicPr preferRelativeResize="0"/>
          <p:nvPr/>
        </p:nvPicPr>
        <p:blipFill rotWithShape="1">
          <a:blip r:embed="rId2">
            <a:alphaModFix/>
          </a:blip>
          <a:srcRect b="0" l="0" r="0" t="0"/>
          <a:stretch/>
        </p:blipFill>
        <p:spPr>
          <a:xfrm>
            <a:off x="6248401" y="6354234"/>
            <a:ext cx="2540000" cy="266700"/>
          </a:xfrm>
          <a:prstGeom prst="rect">
            <a:avLst/>
          </a:prstGeom>
          <a:noFill/>
          <a:ln>
            <a:noFill/>
          </a:ln>
        </p:spPr>
      </p:pic>
      <p:pic>
        <p:nvPicPr>
          <p:cNvPr descr="Bar_RtAngle_7502_RGB.png" id="20" name="Google Shape;20;p3"/>
          <p:cNvPicPr preferRelativeResize="0"/>
          <p:nvPr/>
        </p:nvPicPr>
        <p:blipFill rotWithShape="1">
          <a:blip r:embed="rId3">
            <a:alphaModFix/>
          </a:blip>
          <a:srcRect b="0" l="0" r="0" t="0"/>
          <a:stretch/>
        </p:blipFill>
        <p:spPr>
          <a:xfrm>
            <a:off x="784225" y="1437805"/>
            <a:ext cx="1358184" cy="6705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Content">
  <p:cSld name="Header + Content">
    <p:bg>
      <p:bgPr>
        <a:solidFill>
          <a:srgbClr val="4B2E83"/>
        </a:solidFill>
      </p:bgPr>
    </p:bg>
    <p:spTree>
      <p:nvGrpSpPr>
        <p:cNvPr id="21" name="Shape 21"/>
        <p:cNvGrpSpPr/>
        <p:nvPr/>
      </p:nvGrpSpPr>
      <p:grpSpPr>
        <a:xfrm>
          <a:off x="0" y="0"/>
          <a:ext cx="0" cy="0"/>
          <a:chOff x="0" y="0"/>
          <a:chExt cx="0" cy="0"/>
        </a:xfrm>
      </p:grpSpPr>
      <p:pic>
        <p:nvPicPr>
          <p:cNvPr descr="UW_W Logo_White.png" id="22" name="Google Shape;22;p4"/>
          <p:cNvPicPr preferRelativeResize="0"/>
          <p:nvPr/>
        </p:nvPicPr>
        <p:blipFill rotWithShape="1">
          <a:blip r:embed="rId2">
            <a:alphaModFix/>
          </a:blip>
          <a:srcRect b="0" l="0" r="0" t="0"/>
          <a:stretch/>
        </p:blipFill>
        <p:spPr>
          <a:xfrm>
            <a:off x="7445815" y="5945854"/>
            <a:ext cx="1371600" cy="923544"/>
          </a:xfrm>
          <a:prstGeom prst="rect">
            <a:avLst/>
          </a:prstGeom>
          <a:noFill/>
          <a:ln>
            <a:noFill/>
          </a:ln>
        </p:spPr>
      </p:pic>
      <p:sp>
        <p:nvSpPr>
          <p:cNvPr id="23" name="Google Shape;23;p4"/>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lvl1pPr indent="-228600" lvl="0" marL="457200" marR="0" rtl="0" algn="l">
              <a:lnSpc>
                <a:spcPct val="90000"/>
              </a:lnSpc>
              <a:spcBef>
                <a:spcPts val="600"/>
              </a:spcBef>
              <a:spcAft>
                <a:spcPts val="0"/>
              </a:spcAft>
              <a:buClr>
                <a:srgbClr val="FFFFFF"/>
              </a:buClr>
              <a:buSzPts val="3000"/>
              <a:buFont typeface="Arial"/>
              <a:buNone/>
              <a:defRPr b="0" i="0" sz="3000" u="none" cap="none" strike="noStrike">
                <a:solidFill>
                  <a:srgbClr val="FFFFFF"/>
                </a:solidFill>
                <a:latin typeface="Encode Sans Condensed Thin"/>
                <a:ea typeface="Encode Sans Condensed Thin"/>
                <a:cs typeface="Encode Sans Condensed Thin"/>
                <a:sym typeface="Encode Sans Condensed Thin"/>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24" name="Google Shape;24;p4"/>
          <p:cNvSpPr txBox="1"/>
          <p:nvPr>
            <p:ph idx="2" type="body"/>
          </p:nvPr>
        </p:nvSpPr>
        <p:spPr>
          <a:xfrm>
            <a:off x="659305" y="1736725"/>
            <a:ext cx="8076956" cy="4015497"/>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rgbClr val="FFFFFF"/>
              </a:buClr>
              <a:buSzPts val="2400"/>
              <a:buFont typeface="Merriweather Sans"/>
              <a:buChar char="&gt;"/>
              <a:defRPr b="1" i="0" sz="2400" u="none" cap="none" strike="noStrike">
                <a:solidFill>
                  <a:srgbClr val="FFFFFF"/>
                </a:solidFill>
                <a:latin typeface="Open Sans"/>
                <a:ea typeface="Open Sans"/>
                <a:cs typeface="Open Sans"/>
                <a:sym typeface="Open Sans"/>
              </a:defRPr>
            </a:lvl1pPr>
            <a:lvl2pPr indent="-355600" lvl="1" marL="914400" marR="0" rtl="0" algn="l">
              <a:spcBef>
                <a:spcPts val="400"/>
              </a:spcBef>
              <a:spcAft>
                <a:spcPts val="0"/>
              </a:spcAft>
              <a:buClr>
                <a:srgbClr val="FFFFFF"/>
              </a:buClr>
              <a:buSzPts val="2000"/>
              <a:buFont typeface="Arial"/>
              <a:buChar char="–"/>
              <a:defRPr b="1" i="0" sz="2000" u="none" cap="none" strike="noStrike">
                <a:solidFill>
                  <a:srgbClr val="FFFFFF"/>
                </a:solidFill>
                <a:latin typeface="Open Sans"/>
                <a:ea typeface="Open Sans"/>
                <a:cs typeface="Open Sans"/>
                <a:sym typeface="Open Sans"/>
              </a:defRPr>
            </a:lvl2pPr>
            <a:lvl3pPr indent="-342900" lvl="2" marL="1371600" marR="0" rtl="0" algn="l">
              <a:spcBef>
                <a:spcPts val="360"/>
              </a:spcBef>
              <a:spcAft>
                <a:spcPts val="0"/>
              </a:spcAft>
              <a:buClr>
                <a:srgbClr val="FFFFFF"/>
              </a:buClr>
              <a:buSzPts val="1800"/>
              <a:buFont typeface="Merriweather Sans"/>
              <a:buChar char="&gt;"/>
              <a:defRPr b="1" i="0" sz="1800" u="none" cap="none" strike="noStrike">
                <a:solidFill>
                  <a:srgbClr val="FFFFFF"/>
                </a:solidFill>
                <a:latin typeface="Open Sans"/>
                <a:ea typeface="Open Sans"/>
                <a:cs typeface="Open Sans"/>
                <a:sym typeface="Open Sans"/>
              </a:defRPr>
            </a:lvl3pPr>
            <a:lvl4pPr indent="-330200" lvl="3" marL="1828800" marR="0" rtl="0" algn="l">
              <a:spcBef>
                <a:spcPts val="320"/>
              </a:spcBef>
              <a:spcAft>
                <a:spcPts val="0"/>
              </a:spcAft>
              <a:buClr>
                <a:srgbClr val="FFFFFF"/>
              </a:buClr>
              <a:buSzPts val="1600"/>
              <a:buFont typeface="Arial"/>
              <a:buChar char="–"/>
              <a:defRPr b="1" i="0" sz="1600" u="none" cap="none" strike="noStrike">
                <a:solidFill>
                  <a:srgbClr val="FFFFFF"/>
                </a:solidFill>
                <a:latin typeface="Open Sans"/>
                <a:ea typeface="Open Sans"/>
                <a:cs typeface="Open Sans"/>
                <a:sym typeface="Open Sans"/>
              </a:defRPr>
            </a:lvl4pPr>
            <a:lvl5pPr indent="-317500" lvl="4" marL="2286000" marR="0" rtl="0" algn="l">
              <a:spcBef>
                <a:spcPts val="280"/>
              </a:spcBef>
              <a:spcAft>
                <a:spcPts val="0"/>
              </a:spcAft>
              <a:buClr>
                <a:srgbClr val="FFFFFF"/>
              </a:buClr>
              <a:buSzPts val="1400"/>
              <a:buFont typeface="Merriweather Sans"/>
              <a:buChar char="&gt;"/>
              <a:defRPr b="1" i="0" sz="1400" u="none" cap="none" strike="noStrike">
                <a:solidFill>
                  <a:srgbClr val="FFFFFF"/>
                </a:solidFill>
                <a:latin typeface="Open Sans"/>
                <a:ea typeface="Open Sans"/>
                <a:cs typeface="Open Sans"/>
                <a:sym typeface="Open Sans"/>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pic>
        <p:nvPicPr>
          <p:cNvPr descr="Bar_RtAngle_7502_RGB.png" id="25" name="Google Shape;25;p4"/>
          <p:cNvPicPr preferRelativeResize="0"/>
          <p:nvPr/>
        </p:nvPicPr>
        <p:blipFill rotWithShape="1">
          <a:blip r:embed="rId3">
            <a:alphaModFix/>
          </a:blip>
          <a:srcRect b="0" l="0" r="0" t="0"/>
          <a:stretch/>
        </p:blipFill>
        <p:spPr>
          <a:xfrm>
            <a:off x="784225" y="1437805"/>
            <a:ext cx="1358184" cy="6705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Graphic">
  <p:cSld name="Header + Graphic">
    <p:bg>
      <p:bgPr>
        <a:solidFill>
          <a:srgbClr val="4B2E83"/>
        </a:solidFill>
      </p:bgPr>
    </p:bg>
    <p:spTree>
      <p:nvGrpSpPr>
        <p:cNvPr id="26" name="Shape 26"/>
        <p:cNvGrpSpPr/>
        <p:nvPr/>
      </p:nvGrpSpPr>
      <p:grpSpPr>
        <a:xfrm>
          <a:off x="0" y="0"/>
          <a:ext cx="0" cy="0"/>
          <a:chOff x="0" y="0"/>
          <a:chExt cx="0" cy="0"/>
        </a:xfrm>
      </p:grpSpPr>
      <p:pic>
        <p:nvPicPr>
          <p:cNvPr id="27" name="Google Shape;27;p5"/>
          <p:cNvPicPr preferRelativeResize="0"/>
          <p:nvPr/>
        </p:nvPicPr>
        <p:blipFill rotWithShape="1">
          <a:blip r:embed="rId2">
            <a:alphaModFix/>
          </a:blip>
          <a:srcRect b="0" l="0" r="0" t="0"/>
          <a:stretch/>
        </p:blipFill>
        <p:spPr>
          <a:xfrm>
            <a:off x="6248401" y="6354234"/>
            <a:ext cx="2540000" cy="266700"/>
          </a:xfrm>
          <a:prstGeom prst="rect">
            <a:avLst/>
          </a:prstGeom>
          <a:noFill/>
          <a:ln>
            <a:noFill/>
          </a:ln>
        </p:spPr>
      </p:pic>
      <p:sp>
        <p:nvSpPr>
          <p:cNvPr id="28" name="Google Shape;28;p5"/>
          <p:cNvSpPr/>
          <p:nvPr>
            <p:ph idx="2" type="chart"/>
          </p:nvPr>
        </p:nvSpPr>
        <p:spPr>
          <a:xfrm>
            <a:off x="766763" y="1736725"/>
            <a:ext cx="8021637" cy="4432300"/>
          </a:xfrm>
          <a:prstGeom prst="rect">
            <a:avLst/>
          </a:prstGeom>
          <a:noFill/>
          <a:ln>
            <a:noFill/>
          </a:ln>
        </p:spPr>
        <p:txBody>
          <a:bodyPr anchorCtr="0" anchor="t" bIns="45700" lIns="91425" spcFirstLastPara="1" rIns="91425" wrap="square" tIns="45700">
            <a:noAutofit/>
          </a:bodyPr>
          <a:lstStyle>
            <a:lvl1pPr lvl="0" marR="0" rtl="0" algn="l">
              <a:spcBef>
                <a:spcPts val="480"/>
              </a:spcBef>
              <a:spcAft>
                <a:spcPts val="0"/>
              </a:spcAft>
              <a:buClr>
                <a:srgbClr val="FFFFFF"/>
              </a:buClr>
              <a:buSzPts val="2400"/>
              <a:buFont typeface="Arial"/>
              <a:buNone/>
              <a:defRPr b="0" i="1" sz="2400" u="none" cap="none" strike="noStrike">
                <a:solidFill>
                  <a:srgbClr val="FFFFFF"/>
                </a:solidFill>
                <a:latin typeface="Open Sans Light"/>
                <a:ea typeface="Open Sans Light"/>
                <a:cs typeface="Open Sans Light"/>
                <a:sym typeface="Open Sans Light"/>
              </a:defRPr>
            </a:lvl1pPr>
            <a:lvl2pPr lvl="1" marR="0" rtl="0" algn="l">
              <a:spcBef>
                <a:spcPts val="56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2pPr>
            <a:lvl3pPr lvl="2" marR="0" rtl="0" algn="l">
              <a:spcBef>
                <a:spcPts val="48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3pPr>
            <a:lvl4pPr lvl="3"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4pPr>
            <a:lvl5pPr lvl="4"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5pPr>
            <a:lvl6pPr lvl="5"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lvl="6"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lvl="7"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lvl="8"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29" name="Google Shape;29;p5"/>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lvl1pPr indent="-228600" lvl="0" marL="457200" marR="0" rtl="0" algn="l">
              <a:lnSpc>
                <a:spcPct val="90000"/>
              </a:lnSpc>
              <a:spcBef>
                <a:spcPts val="600"/>
              </a:spcBef>
              <a:spcAft>
                <a:spcPts val="0"/>
              </a:spcAft>
              <a:buClr>
                <a:srgbClr val="FFFFFF"/>
              </a:buClr>
              <a:buSzPts val="3000"/>
              <a:buFont typeface="Arial"/>
              <a:buNone/>
              <a:defRPr b="0" i="0" sz="3000" u="none" cap="none" strike="noStrike">
                <a:solidFill>
                  <a:srgbClr val="FFFFFF"/>
                </a:solidFill>
                <a:latin typeface="Encode Sans Condensed Thin"/>
                <a:ea typeface="Encode Sans Condensed Thin"/>
                <a:cs typeface="Encode Sans Condensed Thin"/>
                <a:sym typeface="Encode Sans Condensed Thin"/>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pic>
        <p:nvPicPr>
          <p:cNvPr descr="Bar_RtAngle_7502_RGB.png" id="30" name="Google Shape;30;p5"/>
          <p:cNvPicPr preferRelativeResize="0"/>
          <p:nvPr/>
        </p:nvPicPr>
        <p:blipFill rotWithShape="1">
          <a:blip r:embed="rId3">
            <a:alphaModFix/>
          </a:blip>
          <a:srcRect b="0" l="0" r="0" t="0"/>
          <a:stretch/>
        </p:blipFill>
        <p:spPr>
          <a:xfrm>
            <a:off x="784225" y="1437805"/>
            <a:ext cx="1358184" cy="6705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Content">
  <p:cSld name="Header + Content">
    <p:spTree>
      <p:nvGrpSpPr>
        <p:cNvPr id="32" name="Shape 32"/>
        <p:cNvGrpSpPr/>
        <p:nvPr/>
      </p:nvGrpSpPr>
      <p:grpSpPr>
        <a:xfrm>
          <a:off x="0" y="0"/>
          <a:ext cx="0" cy="0"/>
          <a:chOff x="0" y="0"/>
          <a:chExt cx="0" cy="0"/>
        </a:xfrm>
      </p:grpSpPr>
      <p:sp>
        <p:nvSpPr>
          <p:cNvPr id="33" name="Google Shape;33;p7"/>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lvl1pPr indent="-228600" lvl="0" marL="457200" marR="0" rtl="0" algn="l">
              <a:lnSpc>
                <a:spcPct val="90000"/>
              </a:lnSpc>
              <a:spcBef>
                <a:spcPts val="600"/>
              </a:spcBef>
              <a:spcAft>
                <a:spcPts val="0"/>
              </a:spcAft>
              <a:buClr>
                <a:srgbClr val="4B2E83"/>
              </a:buClr>
              <a:buSzPts val="3000"/>
              <a:buFont typeface="Arial"/>
              <a:buNone/>
              <a:defRPr b="0" i="0" sz="3000" u="none" cap="none" strike="noStrike">
                <a:solidFill>
                  <a:srgbClr val="4B2E83"/>
                </a:solidFill>
                <a:latin typeface="Encode Sans Condensed Thin"/>
                <a:ea typeface="Encode Sans Condensed Thin"/>
                <a:cs typeface="Encode Sans Condensed Thin"/>
                <a:sym typeface="Encode Sans Condensed Thin"/>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34" name="Google Shape;34;p7"/>
          <p:cNvSpPr txBox="1"/>
          <p:nvPr>
            <p:ph idx="2" type="body"/>
          </p:nvPr>
        </p:nvSpPr>
        <p:spPr>
          <a:xfrm>
            <a:off x="659305" y="1736725"/>
            <a:ext cx="8196210" cy="4015497"/>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rgbClr val="4B2E83"/>
              </a:buClr>
              <a:buSzPts val="2400"/>
              <a:buFont typeface="Merriweather Sans"/>
              <a:buChar char="&gt;"/>
              <a:defRPr b="1" i="0" sz="2400" u="none" cap="none" strike="noStrike">
                <a:solidFill>
                  <a:srgbClr val="4B2E83"/>
                </a:solidFill>
                <a:latin typeface="Open Sans"/>
                <a:ea typeface="Open Sans"/>
                <a:cs typeface="Open Sans"/>
                <a:sym typeface="Open Sans"/>
              </a:defRPr>
            </a:lvl1pPr>
            <a:lvl2pPr indent="-355600" lvl="1" marL="914400" marR="0" rtl="0" algn="l">
              <a:spcBef>
                <a:spcPts val="400"/>
              </a:spcBef>
              <a:spcAft>
                <a:spcPts val="0"/>
              </a:spcAft>
              <a:buClr>
                <a:srgbClr val="4B2E83"/>
              </a:buClr>
              <a:buSzPts val="2000"/>
              <a:buFont typeface="Arial"/>
              <a:buChar char="–"/>
              <a:defRPr b="1" i="0" sz="2000" u="none" cap="none" strike="noStrike">
                <a:solidFill>
                  <a:srgbClr val="4B2E83"/>
                </a:solidFill>
                <a:latin typeface="Open Sans"/>
                <a:ea typeface="Open Sans"/>
                <a:cs typeface="Open Sans"/>
                <a:sym typeface="Open Sans"/>
              </a:defRPr>
            </a:lvl2pPr>
            <a:lvl3pPr indent="-342900" lvl="2" marL="1371600" marR="0" rtl="0" algn="l">
              <a:spcBef>
                <a:spcPts val="360"/>
              </a:spcBef>
              <a:spcAft>
                <a:spcPts val="0"/>
              </a:spcAft>
              <a:buClr>
                <a:srgbClr val="4B2E83"/>
              </a:buClr>
              <a:buSzPts val="1800"/>
              <a:buFont typeface="Merriweather Sans"/>
              <a:buChar char="&gt;"/>
              <a:defRPr b="1" i="0" sz="1800" u="none" cap="none" strike="noStrike">
                <a:solidFill>
                  <a:srgbClr val="4B2E83"/>
                </a:solidFill>
                <a:latin typeface="Open Sans"/>
                <a:ea typeface="Open Sans"/>
                <a:cs typeface="Open Sans"/>
                <a:sym typeface="Open Sans"/>
              </a:defRPr>
            </a:lvl3pPr>
            <a:lvl4pPr indent="-330200" lvl="3" marL="1828800" marR="0" rtl="0" algn="l">
              <a:spcBef>
                <a:spcPts val="320"/>
              </a:spcBef>
              <a:spcAft>
                <a:spcPts val="0"/>
              </a:spcAft>
              <a:buClr>
                <a:srgbClr val="4B2E83"/>
              </a:buClr>
              <a:buSzPts val="1600"/>
              <a:buFont typeface="Arial"/>
              <a:buChar char="–"/>
              <a:defRPr b="1" i="0" sz="1600" u="none" cap="none" strike="noStrike">
                <a:solidFill>
                  <a:srgbClr val="4B2E83"/>
                </a:solidFill>
                <a:latin typeface="Open Sans"/>
                <a:ea typeface="Open Sans"/>
                <a:cs typeface="Open Sans"/>
                <a:sym typeface="Open Sans"/>
              </a:defRPr>
            </a:lvl4pPr>
            <a:lvl5pPr indent="-317500" lvl="4" marL="2286000" marR="0" rtl="0" algn="l">
              <a:spcBef>
                <a:spcPts val="280"/>
              </a:spcBef>
              <a:spcAft>
                <a:spcPts val="0"/>
              </a:spcAft>
              <a:buClr>
                <a:srgbClr val="4B2E83"/>
              </a:buClr>
              <a:buSzPts val="1400"/>
              <a:buFont typeface="Merriweather Sans"/>
              <a:buChar char="&gt;"/>
              <a:defRPr b="1" i="0" sz="1400" u="none" cap="none" strike="noStrike">
                <a:solidFill>
                  <a:srgbClr val="4B2E83"/>
                </a:solidFill>
                <a:latin typeface="Open Sans"/>
                <a:ea typeface="Open Sans"/>
                <a:cs typeface="Open Sans"/>
                <a:sym typeface="Open Sans"/>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W Logo_Purple_2685_HEX.png" id="35" name="Google Shape;35;p7"/>
          <p:cNvPicPr preferRelativeResize="0"/>
          <p:nvPr/>
        </p:nvPicPr>
        <p:blipFill rotWithShape="1">
          <a:blip r:embed="rId2">
            <a:alphaModFix/>
          </a:blip>
          <a:srcRect b="0" l="0" r="0" t="0"/>
          <a:stretch/>
        </p:blipFill>
        <p:spPr>
          <a:xfrm>
            <a:off x="7448139" y="5949410"/>
            <a:ext cx="1371600" cy="923544"/>
          </a:xfrm>
          <a:prstGeom prst="rect">
            <a:avLst/>
          </a:prstGeom>
          <a:noFill/>
          <a:ln>
            <a:noFill/>
          </a:ln>
        </p:spPr>
      </p:pic>
      <p:pic>
        <p:nvPicPr>
          <p:cNvPr descr="Bar_RtAngle_7502_RGB.png" id="36" name="Google Shape;36;p7"/>
          <p:cNvPicPr preferRelativeResize="0"/>
          <p:nvPr/>
        </p:nvPicPr>
        <p:blipFill rotWithShape="1">
          <a:blip r:embed="rId3">
            <a:alphaModFix/>
          </a:blip>
          <a:srcRect b="0" l="0" r="0" t="0"/>
          <a:stretch/>
        </p:blipFill>
        <p:spPr>
          <a:xfrm>
            <a:off x="784225" y="1437805"/>
            <a:ext cx="1358184" cy="6705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37" name="Shape 37"/>
        <p:cNvGrpSpPr/>
        <p:nvPr/>
      </p:nvGrpSpPr>
      <p:grpSpPr>
        <a:xfrm>
          <a:off x="0" y="0"/>
          <a:ext cx="0" cy="0"/>
          <a:chOff x="0" y="0"/>
          <a:chExt cx="0" cy="0"/>
        </a:xfrm>
      </p:grpSpPr>
      <p:sp>
        <p:nvSpPr>
          <p:cNvPr id="38" name="Google Shape;38;p8"/>
          <p:cNvSpPr txBox="1"/>
          <p:nvPr>
            <p:ph idx="1" type="body"/>
          </p:nvPr>
        </p:nvSpPr>
        <p:spPr>
          <a:xfrm>
            <a:off x="671757" y="1167124"/>
            <a:ext cx="6972300" cy="2641756"/>
          </a:xfrm>
          <a:prstGeom prst="rect">
            <a:avLst/>
          </a:prstGeom>
          <a:noFill/>
          <a:ln>
            <a:noFill/>
          </a:ln>
        </p:spPr>
        <p:txBody>
          <a:bodyPr anchorCtr="0" anchor="b" bIns="45700" lIns="91425" spcFirstLastPara="1" rIns="91425" wrap="square" tIns="45700">
            <a:normAutofit/>
          </a:bodyPr>
          <a:lstStyle>
            <a:lvl1pPr indent="-228600" lvl="0" marL="457200" marR="0" rtl="0" algn="l">
              <a:lnSpc>
                <a:spcPct val="100000"/>
              </a:lnSpc>
              <a:spcBef>
                <a:spcPts val="1000"/>
              </a:spcBef>
              <a:spcAft>
                <a:spcPts val="0"/>
              </a:spcAft>
              <a:buClr>
                <a:srgbClr val="4B2E83"/>
              </a:buClr>
              <a:buSzPts val="5000"/>
              <a:buFont typeface="Arial"/>
              <a:buNone/>
              <a:defRPr b="0" i="0" sz="5000" u="none" cap="none" strike="noStrike">
                <a:solidFill>
                  <a:srgbClr val="4B2E83"/>
                </a:solidFill>
                <a:latin typeface="Encode Sans Condensed Thin"/>
                <a:ea typeface="Encode Sans Condensed Thin"/>
                <a:cs typeface="Encode Sans Condensed Thin"/>
                <a:sym typeface="Encode Sans Condensed Thin"/>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W Logo_Purple_2685_HEX.png" id="39" name="Google Shape;39;p8"/>
          <p:cNvPicPr preferRelativeResize="0"/>
          <p:nvPr/>
        </p:nvPicPr>
        <p:blipFill rotWithShape="1">
          <a:blip r:embed="rId2">
            <a:alphaModFix/>
          </a:blip>
          <a:srcRect b="0" l="0" r="0" t="0"/>
          <a:stretch/>
        </p:blipFill>
        <p:spPr>
          <a:xfrm>
            <a:off x="7448139" y="5949410"/>
            <a:ext cx="1371600" cy="923544"/>
          </a:xfrm>
          <a:prstGeom prst="rect">
            <a:avLst/>
          </a:prstGeom>
          <a:noFill/>
          <a:ln>
            <a:noFill/>
          </a:ln>
        </p:spPr>
      </p:pic>
      <p:pic>
        <p:nvPicPr>
          <p:cNvPr descr="Wordmark_center_Purple_HEX.png" id="40" name="Google Shape;40;p8"/>
          <p:cNvPicPr preferRelativeResize="0"/>
          <p:nvPr/>
        </p:nvPicPr>
        <p:blipFill rotWithShape="1">
          <a:blip r:embed="rId3">
            <a:alphaModFix/>
          </a:blip>
          <a:srcRect b="0" l="0" r="0" t="0"/>
          <a:stretch/>
        </p:blipFill>
        <p:spPr>
          <a:xfrm>
            <a:off x="792039" y="6487457"/>
            <a:ext cx="2425295" cy="163374"/>
          </a:xfrm>
          <a:prstGeom prst="rect">
            <a:avLst/>
          </a:prstGeom>
          <a:noFill/>
          <a:ln>
            <a:noFill/>
          </a:ln>
        </p:spPr>
      </p:pic>
      <p:pic>
        <p:nvPicPr>
          <p:cNvPr descr="Bar_RtAngle_7502_RGB.png" id="41" name="Google Shape;41;p8"/>
          <p:cNvPicPr preferRelativeResize="0"/>
          <p:nvPr/>
        </p:nvPicPr>
        <p:blipFill rotWithShape="1">
          <a:blip r:embed="rId4">
            <a:alphaModFix/>
          </a:blip>
          <a:srcRect b="0" l="0" r="0" t="0"/>
          <a:stretch/>
        </p:blipFill>
        <p:spPr>
          <a:xfrm>
            <a:off x="813587" y="4006085"/>
            <a:ext cx="2284303" cy="11277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Subheader + Content">
  <p:cSld name="Header + Subheader + Content">
    <p:spTree>
      <p:nvGrpSpPr>
        <p:cNvPr id="42" name="Shape 42"/>
        <p:cNvGrpSpPr/>
        <p:nvPr/>
      </p:nvGrpSpPr>
      <p:grpSpPr>
        <a:xfrm>
          <a:off x="0" y="0"/>
          <a:ext cx="0" cy="0"/>
          <a:chOff x="0" y="0"/>
          <a:chExt cx="0" cy="0"/>
        </a:xfrm>
      </p:grpSpPr>
      <p:sp>
        <p:nvSpPr>
          <p:cNvPr id="43" name="Google Shape;43;p9"/>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lvl1pPr indent="-228600" lvl="0" marL="457200" marR="0" rtl="0" algn="l">
              <a:lnSpc>
                <a:spcPct val="90000"/>
              </a:lnSpc>
              <a:spcBef>
                <a:spcPts val="600"/>
              </a:spcBef>
              <a:spcAft>
                <a:spcPts val="0"/>
              </a:spcAft>
              <a:buClr>
                <a:srgbClr val="4B2E83"/>
              </a:buClr>
              <a:buSzPts val="3000"/>
              <a:buFont typeface="Arial"/>
              <a:buNone/>
              <a:defRPr b="0" i="0" sz="3000" u="none" cap="none" strike="noStrike">
                <a:solidFill>
                  <a:srgbClr val="4B2E83"/>
                </a:solidFill>
                <a:latin typeface="Encode Sans Condensed Thin"/>
                <a:ea typeface="Encode Sans Condensed Thin"/>
                <a:cs typeface="Encode Sans Condensed Thin"/>
                <a:sym typeface="Encode Sans Condensed Thin"/>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44" name="Google Shape;44;p9"/>
          <p:cNvSpPr txBox="1"/>
          <p:nvPr>
            <p:ph idx="2" type="body"/>
          </p:nvPr>
        </p:nvSpPr>
        <p:spPr>
          <a:xfrm>
            <a:off x="659305" y="2320239"/>
            <a:ext cx="8197114" cy="3810086"/>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rgbClr val="4B2E83"/>
              </a:buClr>
              <a:buSzPts val="2400"/>
              <a:buFont typeface="Merriweather Sans"/>
              <a:buChar char="&gt;"/>
              <a:defRPr b="1" i="0" sz="2400" u="none" cap="none" strike="noStrike">
                <a:solidFill>
                  <a:srgbClr val="4B2E83"/>
                </a:solidFill>
                <a:latin typeface="Open Sans"/>
                <a:ea typeface="Open Sans"/>
                <a:cs typeface="Open Sans"/>
                <a:sym typeface="Open Sans"/>
              </a:defRPr>
            </a:lvl1pPr>
            <a:lvl2pPr indent="-355600" lvl="1" marL="914400" marR="0" rtl="0" algn="l">
              <a:spcBef>
                <a:spcPts val="400"/>
              </a:spcBef>
              <a:spcAft>
                <a:spcPts val="0"/>
              </a:spcAft>
              <a:buClr>
                <a:srgbClr val="4B2E83"/>
              </a:buClr>
              <a:buSzPts val="2000"/>
              <a:buFont typeface="Arial"/>
              <a:buChar char="–"/>
              <a:defRPr b="1" i="0" sz="2000" u="none" cap="none" strike="noStrike">
                <a:solidFill>
                  <a:srgbClr val="4B2E83"/>
                </a:solidFill>
                <a:latin typeface="Open Sans"/>
                <a:ea typeface="Open Sans"/>
                <a:cs typeface="Open Sans"/>
                <a:sym typeface="Open Sans"/>
              </a:defRPr>
            </a:lvl2pPr>
            <a:lvl3pPr indent="-342900" lvl="2" marL="1371600" marR="0" rtl="0" algn="l">
              <a:spcBef>
                <a:spcPts val="360"/>
              </a:spcBef>
              <a:spcAft>
                <a:spcPts val="0"/>
              </a:spcAft>
              <a:buClr>
                <a:srgbClr val="4B2E83"/>
              </a:buClr>
              <a:buSzPts val="1800"/>
              <a:buFont typeface="Merriweather Sans"/>
              <a:buChar char="&gt;"/>
              <a:defRPr b="1" i="0" sz="1800" u="none" cap="none" strike="noStrike">
                <a:solidFill>
                  <a:srgbClr val="4B2E83"/>
                </a:solidFill>
                <a:latin typeface="Open Sans"/>
                <a:ea typeface="Open Sans"/>
                <a:cs typeface="Open Sans"/>
                <a:sym typeface="Open Sans"/>
              </a:defRPr>
            </a:lvl3pPr>
            <a:lvl4pPr indent="-330200" lvl="3" marL="1828800" marR="0" rtl="0" algn="l">
              <a:spcBef>
                <a:spcPts val="320"/>
              </a:spcBef>
              <a:spcAft>
                <a:spcPts val="0"/>
              </a:spcAft>
              <a:buClr>
                <a:srgbClr val="4B2E83"/>
              </a:buClr>
              <a:buSzPts val="1600"/>
              <a:buFont typeface="Arial"/>
              <a:buChar char="–"/>
              <a:defRPr b="1" i="0" sz="1600" u="none" cap="none" strike="noStrike">
                <a:solidFill>
                  <a:srgbClr val="4B2E83"/>
                </a:solidFill>
                <a:latin typeface="Open Sans"/>
                <a:ea typeface="Open Sans"/>
                <a:cs typeface="Open Sans"/>
                <a:sym typeface="Open Sans"/>
              </a:defRPr>
            </a:lvl4pPr>
            <a:lvl5pPr indent="-317500" lvl="4" marL="2286000" marR="0" rtl="0" algn="l">
              <a:spcBef>
                <a:spcPts val="280"/>
              </a:spcBef>
              <a:spcAft>
                <a:spcPts val="0"/>
              </a:spcAft>
              <a:buClr>
                <a:srgbClr val="4B2E83"/>
              </a:buClr>
              <a:buSzPts val="1400"/>
              <a:buFont typeface="Merriweather Sans"/>
              <a:buChar char="&gt;"/>
              <a:defRPr b="1" i="0" sz="1400" u="none" cap="none" strike="noStrike">
                <a:solidFill>
                  <a:srgbClr val="4B2E83"/>
                </a:solidFill>
                <a:latin typeface="Open Sans"/>
                <a:ea typeface="Open Sans"/>
                <a:cs typeface="Open Sans"/>
                <a:sym typeface="Open Sans"/>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45" name="Google Shape;45;p9"/>
          <p:cNvSpPr txBox="1"/>
          <p:nvPr>
            <p:ph idx="3" type="body"/>
          </p:nvPr>
        </p:nvSpPr>
        <p:spPr>
          <a:xfrm>
            <a:off x="671757" y="1730667"/>
            <a:ext cx="8184662" cy="411171"/>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480"/>
              </a:spcBef>
              <a:spcAft>
                <a:spcPts val="0"/>
              </a:spcAft>
              <a:buClr>
                <a:srgbClr val="4B2E83"/>
              </a:buClr>
              <a:buSzPts val="2400"/>
              <a:buFont typeface="Arial"/>
              <a:buNone/>
              <a:defRPr b="0" i="0" sz="2400" u="none" cap="none" strike="noStrike">
                <a:solidFill>
                  <a:srgbClr val="4B2E83"/>
                </a:solidFill>
                <a:latin typeface="Arial"/>
                <a:ea typeface="Arial"/>
                <a:cs typeface="Arial"/>
                <a:sym typeface="Arial"/>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Wordmark_center_Purple_HEX.png" id="46" name="Google Shape;46;p9"/>
          <p:cNvPicPr preferRelativeResize="0"/>
          <p:nvPr/>
        </p:nvPicPr>
        <p:blipFill rotWithShape="1">
          <a:blip r:embed="rId2">
            <a:alphaModFix/>
          </a:blip>
          <a:srcRect b="0" l="0" r="0" t="0"/>
          <a:stretch/>
        </p:blipFill>
        <p:spPr>
          <a:xfrm>
            <a:off x="6382155" y="6487457"/>
            <a:ext cx="2425295" cy="163374"/>
          </a:xfrm>
          <a:prstGeom prst="rect">
            <a:avLst/>
          </a:prstGeom>
          <a:noFill/>
          <a:ln>
            <a:noFill/>
          </a:ln>
        </p:spPr>
      </p:pic>
      <p:pic>
        <p:nvPicPr>
          <p:cNvPr descr="Bar_RtAngle_7502_RGB.png" id="47" name="Google Shape;47;p9"/>
          <p:cNvPicPr preferRelativeResize="0"/>
          <p:nvPr/>
        </p:nvPicPr>
        <p:blipFill rotWithShape="1">
          <a:blip r:embed="rId3">
            <a:alphaModFix/>
          </a:blip>
          <a:srcRect b="0" l="0" r="0" t="0"/>
          <a:stretch/>
        </p:blipFill>
        <p:spPr>
          <a:xfrm>
            <a:off x="784225" y="1437805"/>
            <a:ext cx="1358184" cy="6705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Graphic">
  <p:cSld name="Header + Graphic">
    <p:spTree>
      <p:nvGrpSpPr>
        <p:cNvPr id="48" name="Shape 48"/>
        <p:cNvGrpSpPr/>
        <p:nvPr/>
      </p:nvGrpSpPr>
      <p:grpSpPr>
        <a:xfrm>
          <a:off x="0" y="0"/>
          <a:ext cx="0" cy="0"/>
          <a:chOff x="0" y="0"/>
          <a:chExt cx="0" cy="0"/>
        </a:xfrm>
      </p:grpSpPr>
      <p:sp>
        <p:nvSpPr>
          <p:cNvPr id="49" name="Google Shape;49;p10"/>
          <p:cNvSpPr/>
          <p:nvPr>
            <p:ph idx="2" type="chart"/>
          </p:nvPr>
        </p:nvSpPr>
        <p:spPr>
          <a:xfrm>
            <a:off x="766763" y="1736725"/>
            <a:ext cx="8021637" cy="4432300"/>
          </a:xfrm>
          <a:prstGeom prst="rect">
            <a:avLst/>
          </a:prstGeom>
          <a:noFill/>
          <a:ln>
            <a:noFill/>
          </a:ln>
        </p:spPr>
        <p:txBody>
          <a:bodyPr anchorCtr="0" anchor="t" bIns="45700" lIns="91425" spcFirstLastPara="1" rIns="91425" wrap="square" tIns="45700">
            <a:noAutofit/>
          </a:bodyPr>
          <a:lstStyle>
            <a:lvl1pPr lvl="0" marR="0" rtl="0" algn="l">
              <a:spcBef>
                <a:spcPts val="480"/>
              </a:spcBef>
              <a:spcAft>
                <a:spcPts val="0"/>
              </a:spcAft>
              <a:buClr>
                <a:srgbClr val="999999"/>
              </a:buClr>
              <a:buSzPts val="2400"/>
              <a:buFont typeface="Arial"/>
              <a:buNone/>
              <a:defRPr b="0" i="1" sz="2400" u="none" cap="none" strike="noStrike">
                <a:solidFill>
                  <a:srgbClr val="999999"/>
                </a:solidFill>
                <a:latin typeface="Open Sans Light"/>
                <a:ea typeface="Open Sans Light"/>
                <a:cs typeface="Open Sans Light"/>
                <a:sym typeface="Open Sans Light"/>
              </a:defRPr>
            </a:lvl1pPr>
            <a:lvl2pPr lvl="1"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0" name="Google Shape;50;p10"/>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lvl1pPr indent="-228600" lvl="0" marL="457200" marR="0" rtl="0" algn="l">
              <a:lnSpc>
                <a:spcPct val="90000"/>
              </a:lnSpc>
              <a:spcBef>
                <a:spcPts val="600"/>
              </a:spcBef>
              <a:spcAft>
                <a:spcPts val="0"/>
              </a:spcAft>
              <a:buClr>
                <a:srgbClr val="4B2E83"/>
              </a:buClr>
              <a:buSzPts val="3000"/>
              <a:buFont typeface="Arial"/>
              <a:buNone/>
              <a:defRPr b="0" i="0" sz="3000" u="none" cap="none" strike="noStrike">
                <a:solidFill>
                  <a:srgbClr val="4B2E83"/>
                </a:solidFill>
                <a:latin typeface="Encode Sans Condensed Thin"/>
                <a:ea typeface="Encode Sans Condensed Thin"/>
                <a:cs typeface="Encode Sans Condensed Thin"/>
                <a:sym typeface="Encode Sans Condensed Thin"/>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Wordmark_center_Purple_HEX.png" id="51" name="Google Shape;51;p10"/>
          <p:cNvPicPr preferRelativeResize="0"/>
          <p:nvPr/>
        </p:nvPicPr>
        <p:blipFill rotWithShape="1">
          <a:blip r:embed="rId2">
            <a:alphaModFix/>
          </a:blip>
          <a:srcRect b="0" l="0" r="0" t="0"/>
          <a:stretch/>
        </p:blipFill>
        <p:spPr>
          <a:xfrm>
            <a:off x="6363105" y="6487457"/>
            <a:ext cx="2425295" cy="163374"/>
          </a:xfrm>
          <a:prstGeom prst="rect">
            <a:avLst/>
          </a:prstGeom>
          <a:noFill/>
          <a:ln>
            <a:noFill/>
          </a:ln>
        </p:spPr>
      </p:pic>
      <p:pic>
        <p:nvPicPr>
          <p:cNvPr descr="Bar_RtAngle_7502_RGB.png" id="52" name="Google Shape;52;p10"/>
          <p:cNvPicPr preferRelativeResize="0"/>
          <p:nvPr/>
        </p:nvPicPr>
        <p:blipFill rotWithShape="1">
          <a:blip r:embed="rId3">
            <a:alphaModFix/>
          </a:blip>
          <a:srcRect b="0" l="0" r="0" t="0"/>
          <a:stretch/>
        </p:blipFill>
        <p:spPr>
          <a:xfrm>
            <a:off x="784225" y="1437805"/>
            <a:ext cx="1358184" cy="6705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Layout" Target="../slideLayouts/slideLayout6.xml"/><Relationship Id="rId3" Type="http://schemas.openxmlformats.org/officeDocument/2006/relationships/slideLayout" Target="../slideLayouts/slideLayout7.xml"/><Relationship Id="rId4" Type="http://schemas.openxmlformats.org/officeDocument/2006/relationships/slideLayout" Target="../slideLayouts/slideLayout8.xml"/><Relationship Id="rId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4B2E83"/>
        </a:solidFill>
      </p:bgPr>
    </p:bg>
    <p:spTree>
      <p:nvGrpSpPr>
        <p:cNvPr id="9" name="Shape 9"/>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31" name="Shape 31"/>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52" r:id="rId1"/>
    <p:sldLayoutId id="2147483653" r:id="rId2"/>
    <p:sldLayoutId id="2147483654" r:id="rId3"/>
    <p:sldLayoutId id="2147483655"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hyperlink" Target="mailto:Work1460@uw.edu" TargetMode="External"/><Relationship Id="rId4" Type="http://schemas.openxmlformats.org/officeDocument/2006/relationships/hyperlink" Target="mailto:Work1460@uw.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hyperlink" Target="https://apps.leg.wa.gov/rcw/default.aspx?cite=42.52&amp;full=true" TargetMode="External"/><Relationship Id="rId4" Type="http://schemas.openxmlformats.org/officeDocument/2006/relationships/hyperlink" Target="https://www.washington.edu/research/compliance/outside-professional-work-for-compensation-form-1460/" TargetMode="External"/><Relationship Id="rId5" Type="http://schemas.openxmlformats.org/officeDocument/2006/relationships/hyperlink" Target="https://www.uwmedicine.org/about/policies-and-notices" TargetMode="External"/><Relationship Id="rId6" Type="http://schemas.openxmlformats.org/officeDocument/2006/relationships/hyperlink" Target="https://fa.uw.edu/audit/ethics-public-service-act" TargetMode="External"/><Relationship Id="rId7"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hyperlink" Target="http://www.washington.edu/admin/rules/policies/PO/EO57.html" TargetMode="External"/><Relationship Id="rId4" Type="http://schemas.openxmlformats.org/officeDocument/2006/relationships/hyperlink" Target="https://www.washington.edu/admin/rules/policies/APS/40.01.html" TargetMode="External"/><Relationship Id="rId5" Type="http://schemas.openxmlformats.org/officeDocument/2006/relationships/hyperlink" Target="http://www.washington.edu/admin/rules/policies/APS/47.03.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hyperlink" Target="https://apps.som.washington.edu/OutsideWork" TargetMode="External"/><Relationship Id="rId4" Type="http://schemas.openxmlformats.org/officeDocument/2006/relationships/hyperlink" Target="https://www.washington.edu/research/wp-content/uploads/2018/11/Form1460.pdf" TargetMode="External"/><Relationship Id="rId5" Type="http://schemas.openxmlformats.org/officeDocument/2006/relationships/hyperlink" Target="https://www.uwb.edu/hr/faculty/employment-criteria" TargetMode="External"/><Relationship Id="rId6" Type="http://schemas.openxmlformats.org/officeDocument/2006/relationships/hyperlink" Target="https://hr.uw.edu/wp-content/uploads/2016/07/1555_V8_Outside-Work-Request-for-Approval-Professional-And-Classified-Staff_82016.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hyperlink" Target="https://na2.docusign.net/Member/PowerFormSigning.aspx?PowerFormId=86d2df01-fd70-4860-b122-21866caac8d1" TargetMode="External"/><Relationship Id="rId4" Type="http://schemas.openxmlformats.org/officeDocument/2006/relationships/hyperlink" Target="mailto:uwassign@uw.edu" TargetMode="External"/><Relationship Id="rId5"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 name="Shape 56"/>
        <p:cNvGrpSpPr/>
        <p:nvPr/>
      </p:nvGrpSpPr>
      <p:grpSpPr>
        <a:xfrm>
          <a:off x="0" y="0"/>
          <a:ext cx="0" cy="0"/>
          <a:chOff x="0" y="0"/>
          <a:chExt cx="0" cy="0"/>
        </a:xfrm>
      </p:grpSpPr>
      <p:sp>
        <p:nvSpPr>
          <p:cNvPr id="57" name="Google Shape;57;p11"/>
          <p:cNvSpPr txBox="1"/>
          <p:nvPr>
            <p:ph idx="1" type="body"/>
          </p:nvPr>
        </p:nvSpPr>
        <p:spPr>
          <a:xfrm>
            <a:off x="692029" y="1640263"/>
            <a:ext cx="6972300" cy="1593130"/>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chemeClr val="accent3"/>
              </a:buClr>
              <a:buSzPts val="5000"/>
              <a:buNone/>
            </a:pPr>
            <a:r>
              <a:rPr lang="en-US">
                <a:latin typeface="Arial"/>
                <a:ea typeface="Arial"/>
                <a:cs typeface="Arial"/>
                <a:sym typeface="Arial"/>
              </a:rPr>
              <a:t>Outside Work</a:t>
            </a:r>
            <a:endParaRPr/>
          </a:p>
        </p:txBody>
      </p:sp>
      <p:sp>
        <p:nvSpPr>
          <p:cNvPr id="58" name="Google Shape;58;p11"/>
          <p:cNvSpPr txBox="1"/>
          <p:nvPr/>
        </p:nvSpPr>
        <p:spPr>
          <a:xfrm>
            <a:off x="692029" y="4308049"/>
            <a:ext cx="6656731" cy="1812601"/>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chemeClr val="lt2"/>
              </a:buClr>
              <a:buSzPts val="2000"/>
              <a:buFont typeface="Arial"/>
              <a:buNone/>
            </a:pPr>
            <a:r>
              <a:rPr b="0" i="0" lang="en-US" sz="2000" u="none" cap="none" strike="noStrike">
                <a:solidFill>
                  <a:schemeClr val="lt2"/>
                </a:solidFill>
                <a:latin typeface="Arial"/>
                <a:ea typeface="Arial"/>
                <a:cs typeface="Arial"/>
                <a:sym typeface="Arial"/>
              </a:rPr>
              <a:t>MRAM</a:t>
            </a:r>
            <a:endParaRPr/>
          </a:p>
          <a:p>
            <a:pPr indent="0" lvl="0" marL="0" marR="0" rtl="0" algn="l">
              <a:lnSpc>
                <a:spcPct val="150000"/>
              </a:lnSpc>
              <a:spcBef>
                <a:spcPts val="320"/>
              </a:spcBef>
              <a:spcAft>
                <a:spcPts val="0"/>
              </a:spcAft>
              <a:buClr>
                <a:schemeClr val="lt2"/>
              </a:buClr>
              <a:buSzPts val="1600"/>
              <a:buFont typeface="Arial"/>
              <a:buNone/>
            </a:pPr>
            <a:r>
              <a:rPr b="0" i="0" lang="en-US" sz="1600" u="none" cap="none" strike="noStrike">
                <a:solidFill>
                  <a:schemeClr val="lt2"/>
                </a:solidFill>
                <a:latin typeface="Arial"/>
                <a:ea typeface="Arial"/>
                <a:cs typeface="Arial"/>
                <a:sym typeface="Arial"/>
              </a:rPr>
              <a:t>March 2021</a:t>
            </a:r>
            <a:endParaRPr/>
          </a:p>
          <a:p>
            <a:pPr indent="0" lvl="0" marL="0" marR="0" rtl="0" algn="l">
              <a:lnSpc>
                <a:spcPct val="150000"/>
              </a:lnSpc>
              <a:spcBef>
                <a:spcPts val="320"/>
              </a:spcBef>
              <a:spcAft>
                <a:spcPts val="0"/>
              </a:spcAft>
              <a:buClr>
                <a:schemeClr val="lt2"/>
              </a:buClr>
              <a:buSzPts val="1600"/>
              <a:buFont typeface="Arial"/>
              <a:buNone/>
            </a:pPr>
            <a:r>
              <a:rPr b="0" i="0" lang="en-US" sz="1600" u="none" cap="none" strike="noStrike">
                <a:solidFill>
                  <a:schemeClr val="lt2"/>
                </a:solidFill>
                <a:latin typeface="Arial"/>
                <a:ea typeface="Arial"/>
                <a:cs typeface="Arial"/>
                <a:sym typeface="Arial"/>
              </a:rPr>
              <a:t>Melissa Petersen</a:t>
            </a:r>
            <a:endParaRPr/>
          </a:p>
          <a:p>
            <a:pPr indent="0" lvl="0" marL="0" marR="0" rtl="0" algn="l">
              <a:lnSpc>
                <a:spcPct val="150000"/>
              </a:lnSpc>
              <a:spcBef>
                <a:spcPts val="320"/>
              </a:spcBef>
              <a:spcAft>
                <a:spcPts val="0"/>
              </a:spcAft>
              <a:buClr>
                <a:schemeClr val="lt2"/>
              </a:buClr>
              <a:buSzPts val="1600"/>
              <a:buFont typeface="Arial"/>
              <a:buNone/>
            </a:pPr>
            <a:r>
              <a:rPr b="0" i="0" lang="en-US" sz="1600" u="none" cap="none" strike="noStrike">
                <a:solidFill>
                  <a:schemeClr val="lt2"/>
                </a:solidFill>
                <a:latin typeface="Arial"/>
                <a:ea typeface="Arial"/>
                <a:cs typeface="Arial"/>
                <a:sym typeface="Arial"/>
              </a:rPr>
              <a:t>Office of Research</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0"/>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4B2E83"/>
              </a:buClr>
              <a:buSzPts val="3000"/>
              <a:buNone/>
            </a:pPr>
            <a:r>
              <a:rPr lang="en-US">
                <a:latin typeface="Arial"/>
                <a:ea typeface="Arial"/>
                <a:cs typeface="Arial"/>
                <a:sym typeface="Arial"/>
              </a:rPr>
              <a:t>FORM 1460</a:t>
            </a:r>
            <a:endParaRPr/>
          </a:p>
        </p:txBody>
      </p:sp>
      <p:sp>
        <p:nvSpPr>
          <p:cNvPr id="144" name="Google Shape;144;p20"/>
          <p:cNvSpPr txBox="1"/>
          <p:nvPr/>
        </p:nvSpPr>
        <p:spPr>
          <a:xfrm>
            <a:off x="671758" y="6301355"/>
            <a:ext cx="7229368" cy="330868"/>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rgbClr val="4B2E83"/>
              </a:buClr>
              <a:buSzPts val="1200"/>
              <a:buFont typeface="Arial"/>
              <a:buNone/>
            </a:pPr>
            <a:r>
              <a:rPr b="1" i="0" lang="en-US" sz="1200" u="none" cap="none" strike="noStrike">
                <a:solidFill>
                  <a:srgbClr val="4B2E83"/>
                </a:solidFill>
                <a:latin typeface="Arial"/>
                <a:ea typeface="Arial"/>
                <a:cs typeface="Arial"/>
                <a:sym typeface="Arial"/>
              </a:rPr>
              <a:t>MRAM – Melissa Petersen – Office of Research</a:t>
            </a:r>
            <a:endParaRPr/>
          </a:p>
        </p:txBody>
      </p:sp>
      <p:sp>
        <p:nvSpPr>
          <p:cNvPr id="145" name="Google Shape;145;p20"/>
          <p:cNvSpPr txBox="1"/>
          <p:nvPr/>
        </p:nvSpPr>
        <p:spPr>
          <a:xfrm>
            <a:off x="4543674" y="481322"/>
            <a:ext cx="4312745" cy="75381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4B2E83"/>
              </a:buClr>
              <a:buSzPts val="2300"/>
              <a:buFont typeface="Merriweather Sans"/>
              <a:buNone/>
            </a:pPr>
            <a:r>
              <a:rPr b="1" i="0" lang="en-US" sz="2300" u="none" cap="none" strike="noStrike">
                <a:solidFill>
                  <a:srgbClr val="4B2E83"/>
                </a:solidFill>
                <a:latin typeface="Open Sans"/>
                <a:ea typeface="Open Sans"/>
                <a:cs typeface="Open Sans"/>
                <a:sym typeface="Open Sans"/>
              </a:rPr>
              <a:t>EXAMPLE PURPOSES ONLY</a:t>
            </a:r>
            <a:endParaRPr/>
          </a:p>
        </p:txBody>
      </p:sp>
      <p:pic>
        <p:nvPicPr>
          <p:cNvPr descr="Graphical user interface, text, application&#10;&#10;Description automatically generated" id="146" name="Google Shape;146;p20"/>
          <p:cNvPicPr preferRelativeResize="0"/>
          <p:nvPr/>
        </p:nvPicPr>
        <p:blipFill rotWithShape="1">
          <a:blip r:embed="rId3">
            <a:alphaModFix/>
          </a:blip>
          <a:srcRect b="0" l="0" r="0" t="0"/>
          <a:stretch/>
        </p:blipFill>
        <p:spPr>
          <a:xfrm>
            <a:off x="3872368" y="855023"/>
            <a:ext cx="4984050" cy="5908654"/>
          </a:xfrm>
          <a:prstGeom prst="rect">
            <a:avLst/>
          </a:prstGeom>
          <a:noFill/>
          <a:ln>
            <a:noFill/>
          </a:ln>
        </p:spPr>
      </p:pic>
      <p:sp>
        <p:nvSpPr>
          <p:cNvPr id="147" name="Google Shape;147;p20"/>
          <p:cNvSpPr/>
          <p:nvPr/>
        </p:nvSpPr>
        <p:spPr>
          <a:xfrm>
            <a:off x="671757" y="1802184"/>
            <a:ext cx="2914591" cy="991997"/>
          </a:xfrm>
          <a:prstGeom prst="wedgeRectCallout">
            <a:avLst>
              <a:gd fmla="val 57060" name="adj1"/>
              <a:gd fmla="val 20601" name="adj2"/>
            </a:avLst>
          </a:prstGeom>
          <a:gradFill>
            <a:gsLst>
              <a:gs pos="0">
                <a:srgbClr val="B4B1CC"/>
              </a:gs>
              <a:gs pos="35000">
                <a:srgbClr val="CDCAD8"/>
              </a:gs>
              <a:gs pos="100000">
                <a:srgbClr val="EAEAF1"/>
              </a:gs>
            </a:gsLst>
            <a:lin ang="16200000" scaled="0"/>
          </a:gradFill>
          <a:ln cap="flat" cmpd="sng" w="9525">
            <a:solidFill>
              <a:srgbClr val="24005B"/>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US" sz="1800" u="none" cap="none" strike="noStrike">
                <a:solidFill>
                  <a:schemeClr val="dk1"/>
                </a:solidFill>
                <a:latin typeface="Calibri"/>
                <a:ea typeface="Calibri"/>
                <a:cs typeface="Calibri"/>
                <a:sym typeface="Calibri"/>
              </a:rPr>
              <a:t>Department and School/College/Campus Approval</a:t>
            </a:r>
            <a:endParaRPr/>
          </a:p>
        </p:txBody>
      </p:sp>
      <p:sp>
        <p:nvSpPr>
          <p:cNvPr id="148" name="Google Shape;148;p20"/>
          <p:cNvSpPr/>
          <p:nvPr/>
        </p:nvSpPr>
        <p:spPr>
          <a:xfrm>
            <a:off x="671757" y="2976823"/>
            <a:ext cx="3057600" cy="991997"/>
          </a:xfrm>
          <a:prstGeom prst="wedgeRectCallout">
            <a:avLst>
              <a:gd fmla="val 57060" name="adj1"/>
              <a:gd fmla="val 20601" name="adj2"/>
            </a:avLst>
          </a:prstGeom>
          <a:gradFill>
            <a:gsLst>
              <a:gs pos="0">
                <a:srgbClr val="B4B1CC"/>
              </a:gs>
              <a:gs pos="35000">
                <a:srgbClr val="CDCAD8"/>
              </a:gs>
              <a:gs pos="100000">
                <a:srgbClr val="EAEAF1"/>
              </a:gs>
            </a:gsLst>
            <a:lin ang="16200000" scaled="0"/>
          </a:gradFill>
          <a:ln cap="flat" cmpd="sng" w="9525">
            <a:solidFill>
              <a:srgbClr val="24005B"/>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US" sz="1800" u="none" cap="none" strike="noStrike">
                <a:solidFill>
                  <a:schemeClr val="dk1"/>
                </a:solidFill>
                <a:latin typeface="Calibri"/>
                <a:ea typeface="Calibri"/>
                <a:cs typeface="Calibri"/>
                <a:sym typeface="Calibri"/>
              </a:rPr>
              <a:t>School/College/Campus Approval is Final</a:t>
            </a:r>
            <a:endParaRPr/>
          </a:p>
        </p:txBody>
      </p:sp>
      <p:sp>
        <p:nvSpPr>
          <p:cNvPr id="149" name="Google Shape;149;p20"/>
          <p:cNvSpPr/>
          <p:nvPr/>
        </p:nvSpPr>
        <p:spPr>
          <a:xfrm>
            <a:off x="671757" y="4151462"/>
            <a:ext cx="3154680" cy="2149893"/>
          </a:xfrm>
          <a:prstGeom prst="wedgeRectCallout">
            <a:avLst>
              <a:gd fmla="val 59779" name="adj1"/>
              <a:gd fmla="val 54295" name="adj2"/>
            </a:avLst>
          </a:prstGeom>
          <a:gradFill>
            <a:gsLst>
              <a:gs pos="0">
                <a:srgbClr val="B4B1CC"/>
              </a:gs>
              <a:gs pos="35000">
                <a:srgbClr val="CDCAD8"/>
              </a:gs>
              <a:gs pos="100000">
                <a:srgbClr val="EAEAF1"/>
              </a:gs>
            </a:gsLst>
            <a:lin ang="16200000" scaled="0"/>
          </a:gradFill>
          <a:ln cap="flat" cmpd="sng" w="9525">
            <a:solidFill>
              <a:srgbClr val="24005B"/>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US" sz="1800" u="none" cap="none" strike="noStrike">
                <a:solidFill>
                  <a:schemeClr val="dk1"/>
                </a:solidFill>
                <a:latin typeface="Calibri"/>
                <a:ea typeface="Calibri"/>
                <a:cs typeface="Calibri"/>
                <a:sym typeface="Calibri"/>
              </a:rPr>
              <a:t>Reviewed by the Provost, or more often their delegate. Approvals may be contingent upon written conditions and restrictions or an enclosed, or referenced, conflict management plan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148"/>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14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1"/>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4B2E83"/>
              </a:buClr>
              <a:buSzPts val="3000"/>
              <a:buNone/>
            </a:pPr>
            <a:r>
              <a:rPr lang="en-US">
                <a:latin typeface="Arial"/>
                <a:ea typeface="Arial"/>
                <a:cs typeface="Arial"/>
                <a:sym typeface="Arial"/>
              </a:rPr>
              <a:t>CONTACT</a:t>
            </a:r>
            <a:endParaRPr/>
          </a:p>
        </p:txBody>
      </p:sp>
      <p:sp>
        <p:nvSpPr>
          <p:cNvPr id="155" name="Google Shape;155;p21"/>
          <p:cNvSpPr txBox="1"/>
          <p:nvPr>
            <p:ph idx="2" type="body"/>
          </p:nvPr>
        </p:nvSpPr>
        <p:spPr>
          <a:xfrm>
            <a:off x="659305" y="1736725"/>
            <a:ext cx="8196210" cy="401549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4B2E83"/>
              </a:buClr>
              <a:buSzPts val="2400"/>
              <a:buNone/>
            </a:pPr>
            <a:r>
              <a:rPr lang="en-US">
                <a:latin typeface="Arial"/>
                <a:ea typeface="Arial"/>
                <a:cs typeface="Arial"/>
                <a:sym typeface="Arial"/>
              </a:rPr>
              <a:t>Office of Research</a:t>
            </a:r>
            <a:endParaRPr/>
          </a:p>
          <a:p>
            <a:pPr indent="0" lvl="0" marL="0" rtl="0" algn="l">
              <a:spcBef>
                <a:spcPts val="480"/>
              </a:spcBef>
              <a:spcAft>
                <a:spcPts val="0"/>
              </a:spcAft>
              <a:buClr>
                <a:srgbClr val="4B2E83"/>
              </a:buClr>
              <a:buSzPts val="2400"/>
              <a:buNone/>
            </a:pPr>
            <a:r>
              <a:rPr b="0" lang="en-US">
                <a:latin typeface="Arial"/>
                <a:ea typeface="Arial"/>
                <a:cs typeface="Arial"/>
                <a:sym typeface="Arial"/>
              </a:rPr>
              <a:t>Haley (Hibbs) Roady</a:t>
            </a:r>
            <a:endParaRPr/>
          </a:p>
          <a:p>
            <a:pPr indent="0" lvl="0" marL="0" rtl="0" algn="l">
              <a:spcBef>
                <a:spcPts val="480"/>
              </a:spcBef>
              <a:spcAft>
                <a:spcPts val="0"/>
              </a:spcAft>
              <a:buClr>
                <a:srgbClr val="4B2E83"/>
              </a:buClr>
              <a:buSzPts val="2400"/>
              <a:buNone/>
            </a:pPr>
            <a:r>
              <a:rPr b="0" lang="en-US">
                <a:latin typeface="Arial"/>
                <a:ea typeface="Arial"/>
                <a:cs typeface="Arial"/>
                <a:sym typeface="Arial"/>
              </a:rPr>
              <a:t>Melissa Petersen</a:t>
            </a:r>
            <a:endParaRPr/>
          </a:p>
          <a:p>
            <a:pPr indent="0" lvl="0" marL="0" rtl="0" algn="l">
              <a:spcBef>
                <a:spcPts val="480"/>
              </a:spcBef>
              <a:spcAft>
                <a:spcPts val="0"/>
              </a:spcAft>
              <a:buClr>
                <a:srgbClr val="4B2E83"/>
              </a:buClr>
              <a:buSzPts val="2400"/>
              <a:buNone/>
            </a:pPr>
            <a:r>
              <a:t/>
            </a:r>
            <a:endParaRPr b="0" u="sng">
              <a:solidFill>
                <a:schemeClr val="hlink"/>
              </a:solidFill>
              <a:latin typeface="Arial"/>
              <a:ea typeface="Arial"/>
              <a:cs typeface="Arial"/>
              <a:sym typeface="Arial"/>
              <a:hlinkClick r:id="rId3"/>
            </a:endParaRPr>
          </a:p>
          <a:p>
            <a:pPr indent="0" lvl="0" marL="0" rtl="0" algn="l">
              <a:spcBef>
                <a:spcPts val="480"/>
              </a:spcBef>
              <a:spcAft>
                <a:spcPts val="0"/>
              </a:spcAft>
              <a:buClr>
                <a:srgbClr val="4B2E83"/>
              </a:buClr>
              <a:buSzPts val="2400"/>
              <a:buNone/>
            </a:pPr>
            <a:r>
              <a:rPr b="0" lang="en-US" u="sng">
                <a:solidFill>
                  <a:schemeClr val="hlink"/>
                </a:solidFill>
                <a:latin typeface="Arial"/>
                <a:ea typeface="Arial"/>
                <a:cs typeface="Arial"/>
                <a:sym typeface="Arial"/>
                <a:hlinkClick r:id="rId4"/>
              </a:rPr>
              <a:t>work1460@uw.edu</a:t>
            </a:r>
            <a:endParaRPr b="0">
              <a:latin typeface="Arial"/>
              <a:ea typeface="Arial"/>
              <a:cs typeface="Arial"/>
              <a:sym typeface="Arial"/>
            </a:endParaRPr>
          </a:p>
          <a:p>
            <a:pPr indent="0" lvl="0" marL="0" rtl="0" algn="l">
              <a:spcBef>
                <a:spcPts val="480"/>
              </a:spcBef>
              <a:spcAft>
                <a:spcPts val="0"/>
              </a:spcAft>
              <a:buClr>
                <a:srgbClr val="4B2E83"/>
              </a:buClr>
              <a:buSzPts val="2400"/>
              <a:buNone/>
            </a:pPr>
            <a:r>
              <a:rPr b="0" lang="en-US">
                <a:latin typeface="Arial"/>
                <a:ea typeface="Arial"/>
                <a:cs typeface="Arial"/>
                <a:sym typeface="Arial"/>
              </a:rPr>
              <a:t>(206) 616-0804</a:t>
            </a:r>
            <a:endParaRPr/>
          </a:p>
          <a:p>
            <a:pPr indent="0" lvl="0" marL="0" rtl="0" algn="l">
              <a:spcBef>
                <a:spcPts val="480"/>
              </a:spcBef>
              <a:spcAft>
                <a:spcPts val="0"/>
              </a:spcAft>
              <a:buClr>
                <a:srgbClr val="4B2E83"/>
              </a:buClr>
              <a:buSzPts val="2400"/>
              <a:buNone/>
            </a:pPr>
            <a:r>
              <a:t/>
            </a:r>
            <a:endParaRPr b="0">
              <a:latin typeface="Arial"/>
              <a:ea typeface="Arial"/>
              <a:cs typeface="Arial"/>
              <a:sym typeface="Arial"/>
            </a:endParaRPr>
          </a:p>
          <a:p>
            <a:pPr indent="-190500" lvl="0" marL="342900" rtl="0" algn="l">
              <a:spcBef>
                <a:spcPts val="480"/>
              </a:spcBef>
              <a:spcAft>
                <a:spcPts val="0"/>
              </a:spcAft>
              <a:buClr>
                <a:srgbClr val="4B2E83"/>
              </a:buClr>
              <a:buSzPts val="2400"/>
              <a:buFont typeface="Merriweather Sans"/>
              <a:buNone/>
            </a:pPr>
            <a:r>
              <a:t/>
            </a:r>
            <a:endParaRPr b="0">
              <a:latin typeface="Arial"/>
              <a:ea typeface="Arial"/>
              <a:cs typeface="Arial"/>
              <a:sym typeface="Arial"/>
            </a:endParaRPr>
          </a:p>
        </p:txBody>
      </p:sp>
      <p:sp>
        <p:nvSpPr>
          <p:cNvPr id="156" name="Google Shape;156;p21"/>
          <p:cNvSpPr txBox="1"/>
          <p:nvPr/>
        </p:nvSpPr>
        <p:spPr>
          <a:xfrm>
            <a:off x="671758" y="6301355"/>
            <a:ext cx="7229368" cy="330868"/>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rgbClr val="4B2E83"/>
              </a:buClr>
              <a:buSzPts val="1200"/>
              <a:buFont typeface="Arial"/>
              <a:buNone/>
            </a:pPr>
            <a:r>
              <a:rPr b="1" i="0" lang="en-US" sz="1200" u="none" cap="none" strike="noStrike">
                <a:solidFill>
                  <a:srgbClr val="4B2E83"/>
                </a:solidFill>
                <a:latin typeface="Arial"/>
                <a:ea typeface="Arial"/>
                <a:cs typeface="Arial"/>
                <a:sym typeface="Arial"/>
              </a:rPr>
              <a:t>MRAM – Melissa Petersen – Office of Research</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2"/>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4B2E83"/>
              </a:buClr>
              <a:buSzPts val="3000"/>
              <a:buNone/>
            </a:pPr>
            <a:r>
              <a:rPr lang="en-US">
                <a:latin typeface="Encode Sans"/>
                <a:ea typeface="Encode Sans"/>
                <a:cs typeface="Encode Sans"/>
                <a:sym typeface="Encode Sans"/>
              </a:rPr>
              <a:t>BACKGROUND</a:t>
            </a:r>
            <a:endParaRPr>
              <a:latin typeface="Encode Sans"/>
              <a:ea typeface="Encode Sans"/>
              <a:cs typeface="Encode Sans"/>
              <a:sym typeface="Encode Sans"/>
            </a:endParaRPr>
          </a:p>
        </p:txBody>
      </p:sp>
      <p:sp>
        <p:nvSpPr>
          <p:cNvPr id="64" name="Google Shape;64;p12"/>
          <p:cNvSpPr txBox="1"/>
          <p:nvPr>
            <p:ph idx="2" type="body"/>
          </p:nvPr>
        </p:nvSpPr>
        <p:spPr>
          <a:xfrm>
            <a:off x="659305" y="1736725"/>
            <a:ext cx="8196210" cy="401549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4B2E83"/>
              </a:buClr>
              <a:buSzPts val="2400"/>
              <a:buChar char="&gt;"/>
            </a:pPr>
            <a:r>
              <a:rPr b="0" lang="en-US" u="sng">
                <a:solidFill>
                  <a:schemeClr val="hlink"/>
                </a:solidFill>
                <a:latin typeface="Arial"/>
                <a:ea typeface="Arial"/>
                <a:cs typeface="Arial"/>
                <a:sym typeface="Arial"/>
                <a:hlinkClick r:id="rId3"/>
              </a:rPr>
              <a:t>WA State Ethics in Public Service</a:t>
            </a:r>
            <a:r>
              <a:rPr b="0" lang="en-US">
                <a:latin typeface="Arial"/>
                <a:ea typeface="Arial"/>
                <a:cs typeface="Arial"/>
                <a:sym typeface="Arial"/>
              </a:rPr>
              <a:t> (2005 Revision)</a:t>
            </a:r>
            <a:endParaRPr/>
          </a:p>
          <a:p>
            <a:pPr indent="0" lvl="0" marL="0" rtl="0" algn="l">
              <a:spcBef>
                <a:spcPts val="1200"/>
              </a:spcBef>
              <a:spcAft>
                <a:spcPts val="0"/>
              </a:spcAft>
              <a:buClr>
                <a:srgbClr val="4B2E83"/>
              </a:buClr>
              <a:buSzPts val="2000"/>
              <a:buNone/>
            </a:pPr>
            <a:r>
              <a:t/>
            </a:r>
            <a:endParaRPr b="0" sz="2000">
              <a:latin typeface="Arial"/>
              <a:ea typeface="Arial"/>
              <a:cs typeface="Arial"/>
              <a:sym typeface="Arial"/>
            </a:endParaRPr>
          </a:p>
          <a:p>
            <a:pPr indent="-342900" lvl="0" marL="342900" rtl="0" algn="l">
              <a:spcBef>
                <a:spcPts val="1200"/>
              </a:spcBef>
              <a:spcAft>
                <a:spcPts val="0"/>
              </a:spcAft>
              <a:buClr>
                <a:srgbClr val="4B2E83"/>
              </a:buClr>
              <a:buSzPts val="2400"/>
              <a:buChar char="&gt;"/>
            </a:pPr>
            <a:r>
              <a:rPr b="0" lang="en-US" u="sng">
                <a:solidFill>
                  <a:schemeClr val="hlink"/>
                </a:solidFill>
                <a:latin typeface="Arial"/>
                <a:ea typeface="Arial"/>
                <a:cs typeface="Arial"/>
                <a:sym typeface="Arial"/>
                <a:hlinkClick r:id="rId4"/>
              </a:rPr>
              <a:t>Office of Research Informational Page</a:t>
            </a:r>
            <a:endParaRPr b="0">
              <a:latin typeface="Arial"/>
              <a:ea typeface="Arial"/>
              <a:cs typeface="Arial"/>
              <a:sym typeface="Arial"/>
            </a:endParaRPr>
          </a:p>
          <a:p>
            <a:pPr indent="0" lvl="0" marL="0" rtl="0" algn="l">
              <a:spcBef>
                <a:spcPts val="1200"/>
              </a:spcBef>
              <a:spcAft>
                <a:spcPts val="0"/>
              </a:spcAft>
              <a:buClr>
                <a:srgbClr val="4B2E83"/>
              </a:buClr>
              <a:buSzPts val="2000"/>
              <a:buNone/>
            </a:pPr>
            <a:r>
              <a:t/>
            </a:r>
            <a:endParaRPr b="0" sz="2000">
              <a:latin typeface="Arial"/>
              <a:ea typeface="Arial"/>
              <a:cs typeface="Arial"/>
              <a:sym typeface="Arial"/>
            </a:endParaRPr>
          </a:p>
          <a:p>
            <a:pPr indent="-342900" lvl="0" marL="342900" rtl="0" algn="l">
              <a:spcBef>
                <a:spcPts val="1200"/>
              </a:spcBef>
              <a:spcAft>
                <a:spcPts val="0"/>
              </a:spcAft>
              <a:buClr>
                <a:srgbClr val="4B2E83"/>
              </a:buClr>
              <a:buSzPts val="2400"/>
              <a:buChar char="&gt;"/>
            </a:pPr>
            <a:r>
              <a:rPr b="0" lang="en-US" u="sng">
                <a:solidFill>
                  <a:schemeClr val="hlink"/>
                </a:solidFill>
                <a:latin typeface="Arial"/>
                <a:ea typeface="Arial"/>
                <a:cs typeface="Arial"/>
                <a:sym typeface="Arial"/>
                <a:hlinkClick r:id="rId5"/>
              </a:rPr>
              <a:t>School of Medicine Policies List</a:t>
            </a:r>
            <a:endParaRPr b="0">
              <a:latin typeface="Arial"/>
              <a:ea typeface="Arial"/>
              <a:cs typeface="Arial"/>
              <a:sym typeface="Arial"/>
            </a:endParaRPr>
          </a:p>
          <a:p>
            <a:pPr indent="0" lvl="0" marL="0" rtl="0" algn="l">
              <a:spcBef>
                <a:spcPts val="1200"/>
              </a:spcBef>
              <a:spcAft>
                <a:spcPts val="0"/>
              </a:spcAft>
              <a:buClr>
                <a:srgbClr val="4B2E83"/>
              </a:buClr>
              <a:buSzPts val="2400"/>
              <a:buFont typeface="Merriweather Sans"/>
              <a:buNone/>
            </a:pPr>
            <a:r>
              <a:t/>
            </a:r>
            <a:endParaRPr b="0">
              <a:latin typeface="Arial"/>
              <a:ea typeface="Arial"/>
              <a:cs typeface="Arial"/>
              <a:sym typeface="Arial"/>
            </a:endParaRPr>
          </a:p>
          <a:p>
            <a:pPr indent="-342900" lvl="0" marL="342900" rtl="0" algn="l">
              <a:spcBef>
                <a:spcPts val="1200"/>
              </a:spcBef>
              <a:spcAft>
                <a:spcPts val="0"/>
              </a:spcAft>
              <a:buClr>
                <a:srgbClr val="4B2E83"/>
              </a:buClr>
              <a:buSzPts val="2400"/>
              <a:buChar char="&gt;"/>
            </a:pPr>
            <a:r>
              <a:rPr b="0" lang="en-US" u="sng">
                <a:solidFill>
                  <a:schemeClr val="hlink"/>
                </a:solidFill>
                <a:latin typeface="Arial"/>
                <a:ea typeface="Arial"/>
                <a:cs typeface="Arial"/>
                <a:sym typeface="Arial"/>
                <a:hlinkClick r:id="rId6"/>
              </a:rPr>
              <a:t>Internal Audit - Ethics in Public Service Act</a:t>
            </a:r>
            <a:r>
              <a:rPr b="0" lang="en-US">
                <a:latin typeface="Arial"/>
                <a:ea typeface="Arial"/>
                <a:cs typeface="Arial"/>
                <a:sym typeface="Arial"/>
              </a:rPr>
              <a:t> </a:t>
            </a:r>
            <a:br>
              <a:rPr b="0" lang="en-US">
                <a:latin typeface="Arial"/>
                <a:ea typeface="Arial"/>
                <a:cs typeface="Arial"/>
                <a:sym typeface="Arial"/>
              </a:rPr>
            </a:br>
            <a:endParaRPr b="0">
              <a:latin typeface="Arial"/>
              <a:ea typeface="Arial"/>
              <a:cs typeface="Arial"/>
              <a:sym typeface="Arial"/>
            </a:endParaRPr>
          </a:p>
        </p:txBody>
      </p:sp>
      <p:sp>
        <p:nvSpPr>
          <p:cNvPr id="65" name="Google Shape;65;p12"/>
          <p:cNvSpPr txBox="1"/>
          <p:nvPr/>
        </p:nvSpPr>
        <p:spPr>
          <a:xfrm>
            <a:off x="671758" y="6301355"/>
            <a:ext cx="7229368" cy="330868"/>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rgbClr val="4B2E83"/>
              </a:buClr>
              <a:buSzPts val="1200"/>
              <a:buFont typeface="Arial"/>
              <a:buNone/>
            </a:pPr>
            <a:r>
              <a:rPr b="1" i="0" lang="en-US" sz="1200" u="none" cap="none" strike="noStrike">
                <a:solidFill>
                  <a:srgbClr val="4B2E83"/>
                </a:solidFill>
                <a:latin typeface="Arial"/>
                <a:ea typeface="Arial"/>
                <a:cs typeface="Arial"/>
                <a:sym typeface="Arial"/>
              </a:rPr>
              <a:t>MRAM – Melissa Petersen – Office of Research</a:t>
            </a:r>
            <a:endParaRPr/>
          </a:p>
        </p:txBody>
      </p:sp>
      <p:pic>
        <p:nvPicPr>
          <p:cNvPr descr="Graphical user interface, text, application&#10;&#10;Description automatically generated" id="66" name="Google Shape;66;p12"/>
          <p:cNvPicPr preferRelativeResize="0"/>
          <p:nvPr/>
        </p:nvPicPr>
        <p:blipFill rotWithShape="1">
          <a:blip r:embed="rId7">
            <a:alphaModFix/>
          </a:blip>
          <a:srcRect b="0" l="0" r="0" t="0"/>
          <a:stretch/>
        </p:blipFill>
        <p:spPr>
          <a:xfrm rot="-598467">
            <a:off x="1599785" y="404390"/>
            <a:ext cx="5944430" cy="6049219"/>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
                                        </p:tgtEl>
                                        <p:attrNameLst>
                                          <p:attrName>style.visibility</p:attrName>
                                        </p:attrNameLst>
                                      </p:cBhvr>
                                      <p:to>
                                        <p:strVal val="visible"/>
                                      </p:to>
                                    </p:set>
                                    <p:animEffect filter="fade" transition="in">
                                      <p:cBhvr>
                                        <p:cTn dur="1000"/>
                                        <p:tgtEl>
                                          <p:spTgt spid="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3"/>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4B2E83"/>
              </a:buClr>
              <a:buSzPts val="3000"/>
              <a:buNone/>
            </a:pPr>
            <a:r>
              <a:rPr lang="en-US">
                <a:latin typeface="Encode Sans"/>
                <a:ea typeface="Encode Sans"/>
                <a:cs typeface="Encode Sans"/>
                <a:sym typeface="Encode Sans"/>
              </a:rPr>
              <a:t>IMPORTANCE</a:t>
            </a:r>
            <a:endParaRPr>
              <a:latin typeface="Encode Sans"/>
              <a:ea typeface="Encode Sans"/>
              <a:cs typeface="Encode Sans"/>
              <a:sym typeface="Encode Sans"/>
            </a:endParaRPr>
          </a:p>
        </p:txBody>
      </p:sp>
      <p:sp>
        <p:nvSpPr>
          <p:cNvPr id="72" name="Google Shape;72;p13"/>
          <p:cNvSpPr txBox="1"/>
          <p:nvPr>
            <p:ph idx="2" type="body"/>
          </p:nvPr>
        </p:nvSpPr>
        <p:spPr>
          <a:xfrm>
            <a:off x="659305" y="1736725"/>
            <a:ext cx="8196210" cy="401549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4B2E83"/>
              </a:buClr>
              <a:buSzPts val="2400"/>
              <a:buNone/>
            </a:pPr>
            <a:r>
              <a:rPr lang="en-US"/>
              <a:t>“Safe Harbor”</a:t>
            </a:r>
            <a:endParaRPr/>
          </a:p>
          <a:p>
            <a:pPr indent="0" lvl="0" marL="0" rtl="0" algn="l">
              <a:spcBef>
                <a:spcPts val="480"/>
              </a:spcBef>
              <a:spcAft>
                <a:spcPts val="0"/>
              </a:spcAft>
              <a:buClr>
                <a:srgbClr val="4B2E83"/>
              </a:buClr>
              <a:buSzPts val="2400"/>
              <a:buNone/>
            </a:pPr>
            <a:r>
              <a:t/>
            </a:r>
            <a:endParaRPr/>
          </a:p>
          <a:p>
            <a:pPr indent="0" lvl="0" marL="0" rtl="0" algn="l">
              <a:spcBef>
                <a:spcPts val="480"/>
              </a:spcBef>
              <a:spcAft>
                <a:spcPts val="0"/>
              </a:spcAft>
              <a:buClr>
                <a:srgbClr val="4B2E83"/>
              </a:buClr>
              <a:buSzPts val="2400"/>
              <a:buNone/>
            </a:pPr>
            <a:r>
              <a:rPr lang="en-US"/>
              <a:t>University Compliance</a:t>
            </a:r>
            <a:endParaRPr/>
          </a:p>
          <a:p>
            <a:pPr indent="-342900" lvl="0" marL="342900" rtl="0" algn="l">
              <a:spcBef>
                <a:spcPts val="480"/>
              </a:spcBef>
              <a:spcAft>
                <a:spcPts val="0"/>
              </a:spcAft>
              <a:buClr>
                <a:srgbClr val="4B2E83"/>
              </a:buClr>
              <a:buSzPts val="2400"/>
              <a:buFont typeface="Merriweather Sans"/>
              <a:buChar char="&gt;"/>
            </a:pPr>
            <a:r>
              <a:rPr b="0" lang="en-US"/>
              <a:t>Tenure and promotion reviews</a:t>
            </a:r>
            <a:endParaRPr/>
          </a:p>
          <a:p>
            <a:pPr indent="-342900" lvl="0" marL="342900" rtl="0" algn="l">
              <a:spcBef>
                <a:spcPts val="480"/>
              </a:spcBef>
              <a:spcAft>
                <a:spcPts val="0"/>
              </a:spcAft>
              <a:buClr>
                <a:srgbClr val="4B2E83"/>
              </a:buClr>
              <a:buSzPts val="2400"/>
              <a:buFont typeface="Merriweather Sans"/>
              <a:buChar char="&gt;"/>
            </a:pPr>
            <a:r>
              <a:rPr b="0" lang="en-US"/>
              <a:t>Audit risk</a:t>
            </a:r>
            <a:endParaRPr/>
          </a:p>
          <a:p>
            <a:pPr indent="-342900" lvl="0" marL="342900" rtl="0" algn="l">
              <a:spcBef>
                <a:spcPts val="480"/>
              </a:spcBef>
              <a:spcAft>
                <a:spcPts val="0"/>
              </a:spcAft>
              <a:buClr>
                <a:srgbClr val="4B2E83"/>
              </a:buClr>
              <a:buSzPts val="2400"/>
              <a:buFont typeface="Merriweather Sans"/>
              <a:buChar char="&gt;"/>
            </a:pPr>
            <a:r>
              <a:rPr b="0" lang="en-US"/>
              <a:t>Research sponsor concerns</a:t>
            </a:r>
            <a:endParaRPr/>
          </a:p>
          <a:p>
            <a:pPr indent="-342900" lvl="0" marL="342900" rtl="0" algn="l">
              <a:spcBef>
                <a:spcPts val="480"/>
              </a:spcBef>
              <a:spcAft>
                <a:spcPts val="0"/>
              </a:spcAft>
              <a:buClr>
                <a:srgbClr val="4B2E83"/>
              </a:buClr>
              <a:buSzPts val="2400"/>
              <a:buFont typeface="Merriweather Sans"/>
              <a:buChar char="&gt;"/>
            </a:pPr>
            <a:r>
              <a:rPr b="0" lang="en-US"/>
              <a:t>WA State Ethics violations</a:t>
            </a:r>
            <a:endParaRPr/>
          </a:p>
          <a:p>
            <a:pPr indent="-190500" lvl="0" marL="342900" rtl="0" algn="l">
              <a:spcBef>
                <a:spcPts val="480"/>
              </a:spcBef>
              <a:spcAft>
                <a:spcPts val="0"/>
              </a:spcAft>
              <a:buClr>
                <a:srgbClr val="4B2E83"/>
              </a:buClr>
              <a:buSzPts val="2400"/>
              <a:buFont typeface="Merriweather Sans"/>
              <a:buNone/>
            </a:pPr>
            <a:r>
              <a:t/>
            </a:r>
            <a:endParaRPr/>
          </a:p>
        </p:txBody>
      </p:sp>
      <p:sp>
        <p:nvSpPr>
          <p:cNvPr id="73" name="Google Shape;73;p13"/>
          <p:cNvSpPr txBox="1"/>
          <p:nvPr/>
        </p:nvSpPr>
        <p:spPr>
          <a:xfrm>
            <a:off x="671758" y="6301355"/>
            <a:ext cx="7229368" cy="330868"/>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rgbClr val="4B2E83"/>
              </a:buClr>
              <a:buSzPts val="1200"/>
              <a:buFont typeface="Arial"/>
              <a:buNone/>
            </a:pPr>
            <a:r>
              <a:rPr b="1" i="0" lang="en-US" sz="1200" u="none" cap="none" strike="noStrike">
                <a:solidFill>
                  <a:srgbClr val="4B2E83"/>
                </a:solidFill>
                <a:latin typeface="Arial"/>
                <a:ea typeface="Arial"/>
                <a:cs typeface="Arial"/>
                <a:sym typeface="Arial"/>
              </a:rPr>
              <a:t>MRAM – Melissa Petersen – Office of Research</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4"/>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4B2E83"/>
              </a:buClr>
              <a:buSzPts val="3000"/>
              <a:buNone/>
            </a:pPr>
            <a:r>
              <a:rPr lang="en-US">
                <a:latin typeface="Arial"/>
                <a:ea typeface="Arial"/>
                <a:cs typeface="Arial"/>
                <a:sym typeface="Arial"/>
              </a:rPr>
              <a:t>POLICIES</a:t>
            </a:r>
            <a:endParaRPr/>
          </a:p>
        </p:txBody>
      </p:sp>
      <p:sp>
        <p:nvSpPr>
          <p:cNvPr id="79" name="Google Shape;79;p14"/>
          <p:cNvSpPr txBox="1"/>
          <p:nvPr>
            <p:ph idx="2" type="body"/>
          </p:nvPr>
        </p:nvSpPr>
        <p:spPr>
          <a:xfrm>
            <a:off x="659305" y="1736725"/>
            <a:ext cx="8196210" cy="401549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4B2E83"/>
              </a:buClr>
              <a:buSzPts val="2400"/>
              <a:buFont typeface="Merriweather Sans"/>
              <a:buChar char="&gt;"/>
            </a:pPr>
            <a:r>
              <a:rPr b="0" lang="en-US" u="sng">
                <a:solidFill>
                  <a:schemeClr val="hlink"/>
                </a:solidFill>
                <a:latin typeface="Arial"/>
                <a:ea typeface="Arial"/>
                <a:cs typeface="Arial"/>
                <a:sym typeface="Arial"/>
                <a:hlinkClick r:id="rId3"/>
              </a:rPr>
              <a:t>Executive Order No. 57 - Outside Professional Work Policy</a:t>
            </a:r>
            <a:endParaRPr b="0">
              <a:latin typeface="Arial"/>
              <a:ea typeface="Arial"/>
              <a:cs typeface="Arial"/>
              <a:sym typeface="Arial"/>
            </a:endParaRPr>
          </a:p>
          <a:p>
            <a:pPr indent="-285750" lvl="1" marL="742950" rtl="0" algn="l">
              <a:spcBef>
                <a:spcPts val="400"/>
              </a:spcBef>
              <a:spcAft>
                <a:spcPts val="0"/>
              </a:spcAft>
              <a:buClr>
                <a:srgbClr val="4B2E83"/>
              </a:buClr>
              <a:buSzPts val="2000"/>
              <a:buChar char="–"/>
            </a:pPr>
            <a:r>
              <a:rPr b="0" lang="en-US">
                <a:latin typeface="Arial"/>
                <a:ea typeface="Arial"/>
                <a:cs typeface="Arial"/>
                <a:sym typeface="Arial"/>
              </a:rPr>
              <a:t>Applies to Faculty, Librarians, and other Academic Personnel</a:t>
            </a:r>
            <a:endParaRPr/>
          </a:p>
          <a:p>
            <a:pPr indent="-285750" lvl="1" marL="742950" rtl="0" algn="l">
              <a:spcBef>
                <a:spcPts val="400"/>
              </a:spcBef>
              <a:spcAft>
                <a:spcPts val="0"/>
              </a:spcAft>
              <a:buClr>
                <a:srgbClr val="4B2E83"/>
              </a:buClr>
              <a:buSzPts val="2000"/>
              <a:buChar char="–"/>
            </a:pPr>
            <a:r>
              <a:rPr b="0" lang="en-US">
                <a:latin typeface="Arial"/>
                <a:ea typeface="Arial"/>
                <a:cs typeface="Arial"/>
                <a:sym typeface="Arial"/>
              </a:rPr>
              <a:t>Academic Personnel includes postdoctoral scholars, as defined by </a:t>
            </a:r>
            <a:r>
              <a:rPr b="0" lang="en-US" u="sng">
                <a:solidFill>
                  <a:schemeClr val="hlink"/>
                </a:solidFill>
                <a:latin typeface="Arial"/>
                <a:ea typeface="Arial"/>
                <a:cs typeface="Arial"/>
                <a:sym typeface="Arial"/>
                <a:hlinkClick r:id="rId4"/>
              </a:rPr>
              <a:t>Administrative Policy Statement 40.1 - Types of University Personnel</a:t>
            </a:r>
            <a:endParaRPr b="0">
              <a:latin typeface="Arial"/>
              <a:ea typeface="Arial"/>
              <a:cs typeface="Arial"/>
              <a:sym typeface="Arial"/>
            </a:endParaRPr>
          </a:p>
          <a:p>
            <a:pPr indent="-342900" lvl="0" marL="342900" rtl="0" algn="l">
              <a:spcBef>
                <a:spcPts val="480"/>
              </a:spcBef>
              <a:spcAft>
                <a:spcPts val="0"/>
              </a:spcAft>
              <a:buClr>
                <a:srgbClr val="4B2E83"/>
              </a:buClr>
              <a:buSzPts val="2400"/>
              <a:buFont typeface="Merriweather Sans"/>
              <a:buChar char="&gt;"/>
            </a:pPr>
            <a:r>
              <a:rPr b="0" lang="en-US" u="sng">
                <a:solidFill>
                  <a:schemeClr val="hlink"/>
                </a:solidFill>
                <a:latin typeface="Arial"/>
                <a:ea typeface="Arial"/>
                <a:cs typeface="Arial"/>
                <a:sym typeface="Arial"/>
                <a:hlinkClick r:id="rId5"/>
              </a:rPr>
              <a:t>Administrative Policy Statement 47.3 - Outside Consulting Activities and Part-Time Employment by Professional or Classified Staff Employees</a:t>
            </a:r>
            <a:endParaRPr b="0">
              <a:latin typeface="Arial"/>
              <a:ea typeface="Arial"/>
              <a:cs typeface="Arial"/>
              <a:sym typeface="Arial"/>
            </a:endParaRPr>
          </a:p>
          <a:p>
            <a:pPr indent="-285750" lvl="1" marL="742950" rtl="0" algn="l">
              <a:spcBef>
                <a:spcPts val="400"/>
              </a:spcBef>
              <a:spcAft>
                <a:spcPts val="0"/>
              </a:spcAft>
              <a:buClr>
                <a:srgbClr val="4B2E83"/>
              </a:buClr>
              <a:buSzPts val="2000"/>
              <a:buChar char="–"/>
            </a:pPr>
            <a:r>
              <a:rPr b="0" lang="en-US">
                <a:latin typeface="Arial"/>
                <a:ea typeface="Arial"/>
                <a:cs typeface="Arial"/>
                <a:sym typeface="Arial"/>
              </a:rPr>
              <a:t>Applies to staff (pretty much anyone paid by the UW not listed above, but as always… it depends)</a:t>
            </a:r>
            <a:endParaRPr/>
          </a:p>
        </p:txBody>
      </p:sp>
      <p:sp>
        <p:nvSpPr>
          <p:cNvPr id="80" name="Google Shape;80;p14"/>
          <p:cNvSpPr txBox="1"/>
          <p:nvPr/>
        </p:nvSpPr>
        <p:spPr>
          <a:xfrm>
            <a:off x="671758" y="6301355"/>
            <a:ext cx="7229368" cy="330868"/>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rgbClr val="4B2E83"/>
              </a:buClr>
              <a:buSzPts val="1200"/>
              <a:buFont typeface="Arial"/>
              <a:buNone/>
            </a:pPr>
            <a:r>
              <a:rPr b="1" i="0" lang="en-US" sz="1200" u="none" cap="none" strike="noStrike">
                <a:solidFill>
                  <a:srgbClr val="4B2E83"/>
                </a:solidFill>
                <a:latin typeface="Arial"/>
                <a:ea typeface="Arial"/>
                <a:cs typeface="Arial"/>
                <a:sym typeface="Arial"/>
              </a:rPr>
              <a:t>MRAM – Melissa Petersen – Office of Research</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5"/>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4B2E83"/>
              </a:buClr>
              <a:buSzPts val="3000"/>
              <a:buNone/>
            </a:pPr>
            <a:r>
              <a:rPr lang="en-US">
                <a:latin typeface="Arial"/>
                <a:ea typeface="Arial"/>
                <a:cs typeface="Arial"/>
                <a:sym typeface="Arial"/>
              </a:rPr>
              <a:t>FORMS</a:t>
            </a:r>
            <a:endParaRPr/>
          </a:p>
        </p:txBody>
      </p:sp>
      <p:sp>
        <p:nvSpPr>
          <p:cNvPr id="86" name="Google Shape;86;p15"/>
          <p:cNvSpPr txBox="1"/>
          <p:nvPr>
            <p:ph idx="2" type="body"/>
          </p:nvPr>
        </p:nvSpPr>
        <p:spPr>
          <a:xfrm>
            <a:off x="659305" y="1736725"/>
            <a:ext cx="8196210" cy="401549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4B2E83"/>
              </a:buClr>
              <a:buSzPts val="2400"/>
              <a:buFont typeface="Merriweather Sans"/>
              <a:buChar char="&gt;"/>
            </a:pPr>
            <a:r>
              <a:rPr b="0" lang="en-US">
                <a:latin typeface="Arial"/>
                <a:ea typeface="Arial"/>
                <a:cs typeface="Arial"/>
                <a:sym typeface="Arial"/>
              </a:rPr>
              <a:t>Form 1460 </a:t>
            </a:r>
            <a:endParaRPr/>
          </a:p>
          <a:p>
            <a:pPr indent="-285750" lvl="1" marL="742950" rtl="0" algn="l">
              <a:spcBef>
                <a:spcPts val="400"/>
              </a:spcBef>
              <a:spcAft>
                <a:spcPts val="0"/>
              </a:spcAft>
              <a:buClr>
                <a:srgbClr val="4B2E83"/>
              </a:buClr>
              <a:buSzPts val="2000"/>
              <a:buChar char="–"/>
            </a:pPr>
            <a:r>
              <a:rPr b="0" lang="en-US" u="sng">
                <a:solidFill>
                  <a:schemeClr val="hlink"/>
                </a:solidFill>
                <a:latin typeface="Arial"/>
                <a:ea typeface="Arial"/>
                <a:cs typeface="Arial"/>
                <a:sym typeface="Arial"/>
                <a:hlinkClick r:id="rId3"/>
              </a:rPr>
              <a:t>School of Medicine Online Portal</a:t>
            </a:r>
            <a:endParaRPr b="0">
              <a:latin typeface="Arial"/>
              <a:ea typeface="Arial"/>
              <a:cs typeface="Arial"/>
              <a:sym typeface="Arial"/>
            </a:endParaRPr>
          </a:p>
          <a:p>
            <a:pPr indent="-285750" lvl="1" marL="742950" rtl="0" algn="l">
              <a:spcBef>
                <a:spcPts val="400"/>
              </a:spcBef>
              <a:spcAft>
                <a:spcPts val="0"/>
              </a:spcAft>
              <a:buClr>
                <a:srgbClr val="4B2E83"/>
              </a:buClr>
              <a:buSzPts val="2000"/>
              <a:buChar char="–"/>
            </a:pPr>
            <a:r>
              <a:rPr b="0" lang="en-US" u="sng">
                <a:solidFill>
                  <a:schemeClr val="hlink"/>
                </a:solidFill>
                <a:latin typeface="Arial"/>
                <a:ea typeface="Arial"/>
                <a:cs typeface="Arial"/>
                <a:sym typeface="Arial"/>
                <a:hlinkClick r:id="rId4"/>
              </a:rPr>
              <a:t>Seattle and Tacoma</a:t>
            </a:r>
            <a:endParaRPr b="0">
              <a:latin typeface="Arial"/>
              <a:ea typeface="Arial"/>
              <a:cs typeface="Arial"/>
              <a:sym typeface="Arial"/>
            </a:endParaRPr>
          </a:p>
          <a:p>
            <a:pPr indent="-285750" lvl="1" marL="742950" rtl="0" algn="l">
              <a:spcBef>
                <a:spcPts val="400"/>
              </a:spcBef>
              <a:spcAft>
                <a:spcPts val="0"/>
              </a:spcAft>
              <a:buClr>
                <a:srgbClr val="4B2E83"/>
              </a:buClr>
              <a:buSzPts val="2000"/>
              <a:buChar char="–"/>
            </a:pPr>
            <a:r>
              <a:rPr b="0" lang="en-US">
                <a:latin typeface="Arial"/>
                <a:ea typeface="Arial"/>
                <a:cs typeface="Arial"/>
                <a:sym typeface="Arial"/>
              </a:rPr>
              <a:t>UW Bothell - Accessed via Faculty SharePoint on this </a:t>
            </a:r>
            <a:r>
              <a:rPr b="0" lang="en-US" u="sng">
                <a:solidFill>
                  <a:schemeClr val="hlink"/>
                </a:solidFill>
                <a:latin typeface="Arial"/>
                <a:ea typeface="Arial"/>
                <a:cs typeface="Arial"/>
                <a:sym typeface="Arial"/>
                <a:hlinkClick r:id="rId5"/>
              </a:rPr>
              <a:t>site</a:t>
            </a:r>
            <a:endParaRPr b="0">
              <a:latin typeface="Arial"/>
              <a:ea typeface="Arial"/>
              <a:cs typeface="Arial"/>
              <a:sym typeface="Arial"/>
            </a:endParaRPr>
          </a:p>
          <a:p>
            <a:pPr indent="-190500" lvl="0" marL="342900" rtl="0" algn="l">
              <a:spcBef>
                <a:spcPts val="480"/>
              </a:spcBef>
              <a:spcAft>
                <a:spcPts val="0"/>
              </a:spcAft>
              <a:buClr>
                <a:srgbClr val="4B2E83"/>
              </a:buClr>
              <a:buSzPts val="2400"/>
              <a:buFont typeface="Merriweather Sans"/>
              <a:buNone/>
            </a:pPr>
            <a:r>
              <a:t/>
            </a:r>
            <a:endParaRPr b="0">
              <a:latin typeface="Arial"/>
              <a:ea typeface="Arial"/>
              <a:cs typeface="Arial"/>
              <a:sym typeface="Arial"/>
            </a:endParaRPr>
          </a:p>
          <a:p>
            <a:pPr indent="-342900" lvl="0" marL="342900" rtl="0" algn="l">
              <a:spcBef>
                <a:spcPts val="480"/>
              </a:spcBef>
              <a:spcAft>
                <a:spcPts val="0"/>
              </a:spcAft>
              <a:buClr>
                <a:srgbClr val="4B2E83"/>
              </a:buClr>
              <a:buSzPts val="2400"/>
              <a:buFont typeface="Merriweather Sans"/>
              <a:buChar char="&gt;"/>
            </a:pPr>
            <a:r>
              <a:rPr b="0" lang="en-US">
                <a:latin typeface="Arial"/>
                <a:ea typeface="Arial"/>
                <a:cs typeface="Arial"/>
                <a:sym typeface="Arial"/>
              </a:rPr>
              <a:t>Form 1558</a:t>
            </a:r>
            <a:endParaRPr/>
          </a:p>
          <a:p>
            <a:pPr indent="-285750" lvl="1" marL="742950" rtl="0" algn="l">
              <a:spcBef>
                <a:spcPts val="400"/>
              </a:spcBef>
              <a:spcAft>
                <a:spcPts val="0"/>
              </a:spcAft>
              <a:buClr>
                <a:srgbClr val="4B2E83"/>
              </a:buClr>
              <a:buSzPts val="2000"/>
              <a:buChar char="–"/>
            </a:pPr>
            <a:r>
              <a:rPr b="0" lang="en-US" u="sng">
                <a:solidFill>
                  <a:schemeClr val="hlink"/>
                </a:solidFill>
                <a:latin typeface="Arial"/>
                <a:ea typeface="Arial"/>
                <a:cs typeface="Arial"/>
                <a:sym typeface="Arial"/>
                <a:hlinkClick r:id="rId6"/>
              </a:rPr>
              <a:t>Staff</a:t>
            </a:r>
            <a:endParaRPr b="0">
              <a:latin typeface="Arial"/>
              <a:ea typeface="Arial"/>
              <a:cs typeface="Arial"/>
              <a:sym typeface="Arial"/>
            </a:endParaRPr>
          </a:p>
        </p:txBody>
      </p:sp>
      <p:sp>
        <p:nvSpPr>
          <p:cNvPr id="87" name="Google Shape;87;p15"/>
          <p:cNvSpPr txBox="1"/>
          <p:nvPr/>
        </p:nvSpPr>
        <p:spPr>
          <a:xfrm>
            <a:off x="671758" y="6301355"/>
            <a:ext cx="7229368" cy="330868"/>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rgbClr val="4B2E83"/>
              </a:buClr>
              <a:buSzPts val="1200"/>
              <a:buFont typeface="Arial"/>
              <a:buNone/>
            </a:pPr>
            <a:r>
              <a:rPr b="1" i="0" lang="en-US" sz="1200" u="none" cap="none" strike="noStrike">
                <a:solidFill>
                  <a:srgbClr val="4B2E83"/>
                </a:solidFill>
                <a:latin typeface="Arial"/>
                <a:ea typeface="Arial"/>
                <a:cs typeface="Arial"/>
                <a:sym typeface="Arial"/>
              </a:rPr>
              <a:t>MRAM – Melissa Petersen – Office of Research</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6"/>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4B2E83"/>
              </a:buClr>
              <a:buSzPts val="3000"/>
              <a:buNone/>
            </a:pPr>
            <a:r>
              <a:rPr lang="en-US">
                <a:latin typeface="Arial"/>
                <a:ea typeface="Arial"/>
                <a:cs typeface="Arial"/>
                <a:sym typeface="Arial"/>
              </a:rPr>
              <a:t>REVIEW PROCESS (for the most part)</a:t>
            </a:r>
            <a:endParaRPr/>
          </a:p>
        </p:txBody>
      </p:sp>
      <p:sp>
        <p:nvSpPr>
          <p:cNvPr id="93" name="Google Shape;93;p16"/>
          <p:cNvSpPr txBox="1"/>
          <p:nvPr>
            <p:ph idx="2" type="body"/>
          </p:nvPr>
        </p:nvSpPr>
        <p:spPr>
          <a:xfrm>
            <a:off x="659305" y="1736725"/>
            <a:ext cx="8196210" cy="401549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4B2E83"/>
              </a:buClr>
              <a:buSzPts val="2400"/>
              <a:buNone/>
            </a:pPr>
            <a:r>
              <a:rPr b="0" lang="en-US">
                <a:latin typeface="Arial"/>
                <a:ea typeface="Arial"/>
                <a:cs typeface="Arial"/>
                <a:sym typeface="Arial"/>
              </a:rPr>
              <a:t>Form 1460</a:t>
            </a:r>
            <a:endParaRPr/>
          </a:p>
          <a:p>
            <a:pPr indent="-285750" lvl="1" marL="457200" rtl="0" algn="l">
              <a:spcBef>
                <a:spcPts val="400"/>
              </a:spcBef>
              <a:spcAft>
                <a:spcPts val="0"/>
              </a:spcAft>
              <a:buClr>
                <a:srgbClr val="4B2E83"/>
              </a:buClr>
              <a:buSzPts val="2000"/>
              <a:buChar char="–"/>
            </a:pPr>
            <a:r>
              <a:rPr b="0" lang="en-US">
                <a:latin typeface="Arial"/>
                <a:ea typeface="Arial"/>
                <a:cs typeface="Arial"/>
                <a:sym typeface="Arial"/>
              </a:rPr>
              <a:t>Faculty, Librarian or other Academic Personnel completes the Form 1460, submit to their Department Chair</a:t>
            </a:r>
            <a:endParaRPr/>
          </a:p>
          <a:p>
            <a:pPr indent="-285750" lvl="1" marL="457200" rtl="0" algn="l">
              <a:spcBef>
                <a:spcPts val="400"/>
              </a:spcBef>
              <a:spcAft>
                <a:spcPts val="0"/>
              </a:spcAft>
              <a:buClr>
                <a:srgbClr val="4B2E83"/>
              </a:buClr>
              <a:buSzPts val="2000"/>
              <a:buChar char="–"/>
            </a:pPr>
            <a:r>
              <a:rPr b="0" lang="en-US">
                <a:latin typeface="Arial"/>
                <a:ea typeface="Arial"/>
                <a:cs typeface="Arial"/>
                <a:sym typeface="Arial"/>
              </a:rPr>
              <a:t>Department Chair reviews for scope of activities, conflict of commitment, etc.</a:t>
            </a:r>
            <a:endParaRPr/>
          </a:p>
          <a:p>
            <a:pPr indent="-285750" lvl="1" marL="457200" rtl="0" algn="l">
              <a:spcBef>
                <a:spcPts val="400"/>
              </a:spcBef>
              <a:spcAft>
                <a:spcPts val="0"/>
              </a:spcAft>
              <a:buClr>
                <a:srgbClr val="4B2E83"/>
              </a:buClr>
              <a:buSzPts val="2000"/>
              <a:buChar char="–"/>
            </a:pPr>
            <a:r>
              <a:rPr b="0" lang="en-US">
                <a:latin typeface="Arial"/>
                <a:ea typeface="Arial"/>
                <a:cs typeface="Arial"/>
                <a:sym typeface="Arial"/>
              </a:rPr>
              <a:t>School Dean, or their designee, also reviews for scope of activities and conflict of commitment but as they relate to larger school/college interests </a:t>
            </a:r>
            <a:endParaRPr/>
          </a:p>
          <a:p>
            <a:pPr indent="-285750" lvl="1" marL="457200" rtl="0" algn="l">
              <a:spcBef>
                <a:spcPts val="400"/>
              </a:spcBef>
              <a:spcAft>
                <a:spcPts val="0"/>
              </a:spcAft>
              <a:buClr>
                <a:srgbClr val="4B2E83"/>
              </a:buClr>
              <a:buSzPts val="2000"/>
              <a:buChar char="–"/>
            </a:pPr>
            <a:r>
              <a:rPr b="0" lang="en-US">
                <a:latin typeface="Arial"/>
                <a:ea typeface="Arial"/>
                <a:cs typeface="Arial"/>
                <a:sym typeface="Arial"/>
              </a:rPr>
              <a:t>Forms received by the Office of Research are considered “Approved”, unless a review is required for compliance or conflict of interest (management plans may be issued)</a:t>
            </a:r>
            <a:endParaRPr/>
          </a:p>
          <a:p>
            <a:pPr indent="0" lvl="0" marL="0" rtl="0" algn="l">
              <a:spcBef>
                <a:spcPts val="180"/>
              </a:spcBef>
              <a:spcAft>
                <a:spcPts val="0"/>
              </a:spcAft>
              <a:buClr>
                <a:srgbClr val="4B2E83"/>
              </a:buClr>
              <a:buSzPts val="900"/>
              <a:buNone/>
            </a:pPr>
            <a:r>
              <a:t/>
            </a:r>
            <a:endParaRPr b="0" sz="900">
              <a:latin typeface="Arial"/>
              <a:ea typeface="Arial"/>
              <a:cs typeface="Arial"/>
              <a:sym typeface="Arial"/>
            </a:endParaRPr>
          </a:p>
          <a:p>
            <a:pPr indent="0" lvl="0" marL="0" rtl="0" algn="l">
              <a:spcBef>
                <a:spcPts val="480"/>
              </a:spcBef>
              <a:spcAft>
                <a:spcPts val="0"/>
              </a:spcAft>
              <a:buClr>
                <a:srgbClr val="4B2E83"/>
              </a:buClr>
              <a:buSzPts val="2400"/>
              <a:buNone/>
            </a:pPr>
            <a:r>
              <a:rPr b="0" lang="en-US">
                <a:latin typeface="Arial"/>
                <a:ea typeface="Arial"/>
                <a:cs typeface="Arial"/>
                <a:sym typeface="Arial"/>
              </a:rPr>
              <a:t>Form 1558 - it depends</a:t>
            </a:r>
            <a:endParaRPr/>
          </a:p>
        </p:txBody>
      </p:sp>
      <p:sp>
        <p:nvSpPr>
          <p:cNvPr id="94" name="Google Shape;94;p16"/>
          <p:cNvSpPr txBox="1"/>
          <p:nvPr/>
        </p:nvSpPr>
        <p:spPr>
          <a:xfrm>
            <a:off x="671758" y="6301355"/>
            <a:ext cx="7229368" cy="330868"/>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rgbClr val="4B2E83"/>
              </a:buClr>
              <a:buSzPts val="1200"/>
              <a:buFont typeface="Arial"/>
              <a:buNone/>
            </a:pPr>
            <a:r>
              <a:rPr b="1" i="0" lang="en-US" sz="1200" u="none" cap="none" strike="noStrike">
                <a:solidFill>
                  <a:srgbClr val="4B2E83"/>
                </a:solidFill>
                <a:latin typeface="Arial"/>
                <a:ea typeface="Arial"/>
                <a:cs typeface="Arial"/>
                <a:sym typeface="Arial"/>
              </a:rPr>
              <a:t>MRAM – Melissa Petersen – Office of Research</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7"/>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4B2E83"/>
              </a:buClr>
              <a:buSzPts val="3000"/>
              <a:buNone/>
            </a:pPr>
            <a:r>
              <a:rPr lang="en-US">
                <a:latin typeface="Arial"/>
                <a:ea typeface="Arial"/>
                <a:cs typeface="Arial"/>
                <a:sym typeface="Arial"/>
              </a:rPr>
              <a:t>FORM 1460</a:t>
            </a:r>
            <a:endParaRPr/>
          </a:p>
        </p:txBody>
      </p:sp>
      <p:sp>
        <p:nvSpPr>
          <p:cNvPr id="100" name="Google Shape;100;p17"/>
          <p:cNvSpPr txBox="1"/>
          <p:nvPr/>
        </p:nvSpPr>
        <p:spPr>
          <a:xfrm>
            <a:off x="671758" y="6301355"/>
            <a:ext cx="7229368" cy="330868"/>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rgbClr val="4B2E83"/>
              </a:buClr>
              <a:buSzPts val="1200"/>
              <a:buFont typeface="Arial"/>
              <a:buNone/>
            </a:pPr>
            <a:r>
              <a:rPr b="1" i="0" lang="en-US" sz="1200" u="none" cap="none" strike="noStrike">
                <a:solidFill>
                  <a:srgbClr val="4B2E83"/>
                </a:solidFill>
                <a:latin typeface="Arial"/>
                <a:ea typeface="Arial"/>
                <a:cs typeface="Arial"/>
                <a:sym typeface="Arial"/>
              </a:rPr>
              <a:t>MRAM – Melissa Petersen – Office of Research</a:t>
            </a:r>
            <a:endParaRPr/>
          </a:p>
        </p:txBody>
      </p:sp>
      <p:pic>
        <p:nvPicPr>
          <p:cNvPr descr="Graphical user interface, text, application, email&#10;&#10;Description automatically generated" id="101" name="Google Shape;101;p17"/>
          <p:cNvPicPr preferRelativeResize="0"/>
          <p:nvPr/>
        </p:nvPicPr>
        <p:blipFill rotWithShape="1">
          <a:blip r:embed="rId3">
            <a:alphaModFix/>
          </a:blip>
          <a:srcRect b="43035" l="0" r="0" t="0"/>
          <a:stretch/>
        </p:blipFill>
        <p:spPr>
          <a:xfrm>
            <a:off x="785058" y="1363508"/>
            <a:ext cx="7573884" cy="5197158"/>
          </a:xfrm>
          <a:prstGeom prst="rect">
            <a:avLst/>
          </a:prstGeom>
          <a:noFill/>
          <a:ln>
            <a:noFill/>
          </a:ln>
        </p:spPr>
      </p:pic>
      <p:sp>
        <p:nvSpPr>
          <p:cNvPr id="102" name="Google Shape;102;p17"/>
          <p:cNvSpPr txBox="1"/>
          <p:nvPr>
            <p:ph idx="2" type="body"/>
          </p:nvPr>
        </p:nvSpPr>
        <p:spPr>
          <a:xfrm>
            <a:off x="2389770" y="1644003"/>
            <a:ext cx="4492795" cy="73525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4B2E83"/>
              </a:buClr>
              <a:buSzPts val="2300"/>
              <a:buNone/>
            </a:pPr>
            <a:r>
              <a:rPr lang="en-US" sz="2300"/>
              <a:t>Entity – Source of Payment</a:t>
            </a:r>
            <a:endParaRPr/>
          </a:p>
          <a:p>
            <a:pPr indent="0" lvl="0" marL="0" rtl="0" algn="l">
              <a:spcBef>
                <a:spcPts val="460"/>
              </a:spcBef>
              <a:spcAft>
                <a:spcPts val="0"/>
              </a:spcAft>
              <a:buClr>
                <a:srgbClr val="4B2E83"/>
              </a:buClr>
              <a:buSzPts val="2300"/>
              <a:buNone/>
            </a:pPr>
            <a:r>
              <a:t/>
            </a:r>
            <a:endParaRPr sz="2300"/>
          </a:p>
          <a:p>
            <a:pPr indent="0" lvl="0" marL="0" rtl="0" algn="l">
              <a:spcBef>
                <a:spcPts val="460"/>
              </a:spcBef>
              <a:spcAft>
                <a:spcPts val="0"/>
              </a:spcAft>
              <a:buClr>
                <a:srgbClr val="4B2E83"/>
              </a:buClr>
              <a:buSzPts val="2300"/>
              <a:buNone/>
            </a:pPr>
            <a:r>
              <a:t/>
            </a:r>
            <a:endParaRPr sz="2300"/>
          </a:p>
        </p:txBody>
      </p:sp>
      <p:sp>
        <p:nvSpPr>
          <p:cNvPr id="103" name="Google Shape;103;p17"/>
          <p:cNvSpPr txBox="1"/>
          <p:nvPr/>
        </p:nvSpPr>
        <p:spPr>
          <a:xfrm>
            <a:off x="2967538" y="2172363"/>
            <a:ext cx="4492795" cy="73525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4B2E83"/>
              </a:buClr>
              <a:buSzPts val="2300"/>
              <a:buFont typeface="Merriweather Sans"/>
              <a:buNone/>
            </a:pPr>
            <a:r>
              <a:rPr b="1" i="0" lang="en-US" sz="2300" u="none" cap="none" strike="noStrike">
                <a:solidFill>
                  <a:srgbClr val="4B2E83"/>
                </a:solidFill>
                <a:latin typeface="Open Sans"/>
                <a:ea typeface="Open Sans"/>
                <a:cs typeface="Open Sans"/>
                <a:sym typeface="Open Sans"/>
              </a:rPr>
              <a:t>Non-UW Person Recommended</a:t>
            </a:r>
            <a:endParaRPr/>
          </a:p>
        </p:txBody>
      </p:sp>
      <p:sp>
        <p:nvSpPr>
          <p:cNvPr id="104" name="Google Shape;104;p17"/>
          <p:cNvSpPr txBox="1"/>
          <p:nvPr/>
        </p:nvSpPr>
        <p:spPr>
          <a:xfrm>
            <a:off x="921917" y="5243085"/>
            <a:ext cx="7243515" cy="105827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4B2E83"/>
              </a:buClr>
              <a:buSzPts val="2300"/>
              <a:buFont typeface="Merriweather Sans"/>
              <a:buNone/>
            </a:pPr>
            <a:r>
              <a:rPr b="1" i="0" lang="en-US" sz="2300" u="none" cap="none" strike="noStrike">
                <a:solidFill>
                  <a:srgbClr val="4B2E83"/>
                </a:solidFill>
                <a:latin typeface="Open Sans"/>
                <a:ea typeface="Open Sans"/>
                <a:cs typeface="Open Sans"/>
                <a:sym typeface="Open Sans"/>
              </a:rPr>
              <a:t>I receive &gt;$5,000 in salary</a:t>
            </a:r>
            <a:r>
              <a:rPr b="1" baseline="30000" i="0" lang="en-US" sz="2300" u="none" cap="none" strike="noStrike">
                <a:solidFill>
                  <a:srgbClr val="4B2E83"/>
                </a:solidFill>
                <a:latin typeface="Open Sans"/>
                <a:ea typeface="Open Sans"/>
                <a:cs typeface="Open Sans"/>
                <a:sym typeface="Open Sans"/>
              </a:rPr>
              <a:t>1</a:t>
            </a:r>
            <a:r>
              <a:rPr b="1" i="0" lang="en-US" sz="2300" u="none" cap="none" strike="noStrike">
                <a:solidFill>
                  <a:srgbClr val="4B2E83"/>
                </a:solidFill>
                <a:latin typeface="Open Sans"/>
                <a:ea typeface="Open Sans"/>
                <a:cs typeface="Open Sans"/>
                <a:sym typeface="Open Sans"/>
              </a:rPr>
              <a:t> for my role as President</a:t>
            </a:r>
            <a:r>
              <a:rPr b="1" baseline="30000" i="0" lang="en-US" sz="2300" u="none" cap="none" strike="noStrike">
                <a:solidFill>
                  <a:srgbClr val="4B2E83"/>
                </a:solidFill>
                <a:latin typeface="Open Sans"/>
                <a:ea typeface="Open Sans"/>
                <a:cs typeface="Open Sans"/>
                <a:sym typeface="Open Sans"/>
              </a:rPr>
              <a:t>2</a:t>
            </a:r>
            <a:r>
              <a:rPr b="1" i="0" lang="en-US" sz="2300" u="none" cap="none" strike="noStrike">
                <a:solidFill>
                  <a:srgbClr val="4B2E83"/>
                </a:solidFill>
                <a:latin typeface="Open Sans"/>
                <a:ea typeface="Open Sans"/>
                <a:cs typeface="Open Sans"/>
                <a:sym typeface="Open Sans"/>
              </a:rPr>
              <a:t> where I guide in strategic decision making</a:t>
            </a:r>
            <a:r>
              <a:rPr b="1" baseline="30000" i="0" lang="en-US" sz="2300" u="none" cap="none" strike="noStrike">
                <a:solidFill>
                  <a:srgbClr val="4B2E83"/>
                </a:solidFill>
                <a:latin typeface="Open Sans"/>
                <a:ea typeface="Open Sans"/>
                <a:cs typeface="Open Sans"/>
                <a:sym typeface="Open Sans"/>
              </a:rPr>
              <a:t>3</a:t>
            </a:r>
            <a:r>
              <a:rPr b="1" i="0" lang="en-US" sz="2300" u="none" cap="none" strike="noStrike">
                <a:solidFill>
                  <a:srgbClr val="4B2E83"/>
                </a:solidFill>
                <a:latin typeface="Open Sans"/>
                <a:ea typeface="Open Sans"/>
                <a:cs typeface="Open Sans"/>
                <a:sym typeface="Open Sans"/>
              </a:rPr>
              <a:t>.</a:t>
            </a:r>
            <a:endParaRPr/>
          </a:p>
        </p:txBody>
      </p:sp>
      <p:sp>
        <p:nvSpPr>
          <p:cNvPr id="105" name="Google Shape;105;p17"/>
          <p:cNvSpPr txBox="1"/>
          <p:nvPr/>
        </p:nvSpPr>
        <p:spPr>
          <a:xfrm>
            <a:off x="905875" y="3394802"/>
            <a:ext cx="670262" cy="37819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4B2E83"/>
              </a:buClr>
              <a:buSzPts val="2300"/>
              <a:buFont typeface="Merriweather Sans"/>
              <a:buNone/>
            </a:pPr>
            <a:r>
              <a:rPr b="1" i="0" lang="en-US" sz="2300" u="none" cap="none" strike="noStrike">
                <a:solidFill>
                  <a:srgbClr val="4B2E83"/>
                </a:solidFill>
                <a:latin typeface="Open Sans"/>
                <a:ea typeface="Open Sans"/>
                <a:cs typeface="Open Sans"/>
                <a:sym typeface="Open Sans"/>
              </a:rPr>
              <a:t>1</a:t>
            </a:r>
            <a:endParaRPr/>
          </a:p>
        </p:txBody>
      </p:sp>
      <p:sp>
        <p:nvSpPr>
          <p:cNvPr id="106" name="Google Shape;106;p17"/>
          <p:cNvSpPr txBox="1"/>
          <p:nvPr/>
        </p:nvSpPr>
        <p:spPr>
          <a:xfrm>
            <a:off x="905875" y="3748588"/>
            <a:ext cx="670262" cy="37819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4B2E83"/>
              </a:buClr>
              <a:buSzPts val="2300"/>
              <a:buFont typeface="Merriweather Sans"/>
              <a:buNone/>
            </a:pPr>
            <a:r>
              <a:rPr b="1" i="0" lang="en-US" sz="2300" u="none" cap="none" strike="noStrike">
                <a:solidFill>
                  <a:srgbClr val="4B2E83"/>
                </a:solidFill>
                <a:latin typeface="Open Sans"/>
                <a:ea typeface="Open Sans"/>
                <a:cs typeface="Open Sans"/>
                <a:sym typeface="Open Sans"/>
              </a:rPr>
              <a:t>2</a:t>
            </a:r>
            <a:endParaRPr/>
          </a:p>
        </p:txBody>
      </p:sp>
      <p:sp>
        <p:nvSpPr>
          <p:cNvPr id="107" name="Google Shape;107;p17"/>
          <p:cNvSpPr txBox="1"/>
          <p:nvPr/>
        </p:nvSpPr>
        <p:spPr>
          <a:xfrm>
            <a:off x="905875" y="4114944"/>
            <a:ext cx="670262" cy="37819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4B2E83"/>
              </a:buClr>
              <a:buSzPts val="2300"/>
              <a:buFont typeface="Merriweather Sans"/>
              <a:buNone/>
            </a:pPr>
            <a:r>
              <a:rPr b="1" i="0" lang="en-US" sz="2300" u="none" cap="none" strike="noStrike">
                <a:solidFill>
                  <a:srgbClr val="4B2E83"/>
                </a:solidFill>
                <a:latin typeface="Open Sans"/>
                <a:ea typeface="Open Sans"/>
                <a:cs typeface="Open Sans"/>
                <a:sym typeface="Open Sans"/>
              </a:rPr>
              <a:t>2</a:t>
            </a:r>
            <a:endParaRPr/>
          </a:p>
        </p:txBody>
      </p:sp>
      <p:sp>
        <p:nvSpPr>
          <p:cNvPr id="108" name="Google Shape;108;p17"/>
          <p:cNvSpPr txBox="1"/>
          <p:nvPr/>
        </p:nvSpPr>
        <p:spPr>
          <a:xfrm>
            <a:off x="905875" y="4492771"/>
            <a:ext cx="670262" cy="37819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4B2E83"/>
              </a:buClr>
              <a:buSzPts val="2300"/>
              <a:buFont typeface="Merriweather Sans"/>
              <a:buNone/>
            </a:pPr>
            <a:r>
              <a:rPr b="1" i="0" lang="en-US" sz="2300" u="none" cap="none" strike="noStrike">
                <a:solidFill>
                  <a:srgbClr val="4B2E83"/>
                </a:solidFill>
                <a:latin typeface="Open Sans"/>
                <a:ea typeface="Open Sans"/>
                <a:cs typeface="Open Sans"/>
                <a:sym typeface="Open Sans"/>
              </a:rPr>
              <a:t>3</a:t>
            </a:r>
            <a:endParaRPr/>
          </a:p>
        </p:txBody>
      </p:sp>
      <p:sp>
        <p:nvSpPr>
          <p:cNvPr id="109" name="Google Shape;109;p17"/>
          <p:cNvSpPr txBox="1"/>
          <p:nvPr/>
        </p:nvSpPr>
        <p:spPr>
          <a:xfrm>
            <a:off x="4543674" y="481322"/>
            <a:ext cx="4312745" cy="75381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4B2E83"/>
              </a:buClr>
              <a:buSzPts val="2300"/>
              <a:buFont typeface="Merriweather Sans"/>
              <a:buNone/>
            </a:pPr>
            <a:r>
              <a:rPr b="1" i="0" lang="en-US" sz="2300" u="none" cap="none" strike="noStrike">
                <a:solidFill>
                  <a:srgbClr val="4B2E83"/>
                </a:solidFill>
                <a:latin typeface="Open Sans"/>
                <a:ea typeface="Open Sans"/>
                <a:cs typeface="Open Sans"/>
                <a:sym typeface="Open Sans"/>
              </a:rPr>
              <a:t>EXAMPLE PURPOSES ONLY</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pic>
        <p:nvPicPr>
          <p:cNvPr descr="Graphical user interface, text, application, email&#10;&#10;Description automatically generated" id="115" name="Google Shape;115;p18"/>
          <p:cNvPicPr preferRelativeResize="0"/>
          <p:nvPr/>
        </p:nvPicPr>
        <p:blipFill rotWithShape="1">
          <a:blip r:embed="rId3">
            <a:alphaModFix/>
          </a:blip>
          <a:srcRect b="0" l="0" r="0" t="57212"/>
          <a:stretch/>
        </p:blipFill>
        <p:spPr>
          <a:xfrm>
            <a:off x="337098" y="1673196"/>
            <a:ext cx="8609179" cy="4437350"/>
          </a:xfrm>
          <a:prstGeom prst="rect">
            <a:avLst/>
          </a:prstGeom>
          <a:noFill/>
          <a:ln>
            <a:noFill/>
          </a:ln>
        </p:spPr>
      </p:pic>
      <p:sp>
        <p:nvSpPr>
          <p:cNvPr id="116" name="Google Shape;116;p18"/>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4B2E83"/>
              </a:buClr>
              <a:buSzPts val="3000"/>
              <a:buNone/>
            </a:pPr>
            <a:r>
              <a:rPr lang="en-US">
                <a:latin typeface="Arial"/>
                <a:ea typeface="Arial"/>
                <a:cs typeface="Arial"/>
                <a:sym typeface="Arial"/>
              </a:rPr>
              <a:t>FORM 1460</a:t>
            </a:r>
            <a:endParaRPr/>
          </a:p>
        </p:txBody>
      </p:sp>
      <p:sp>
        <p:nvSpPr>
          <p:cNvPr id="117" name="Google Shape;117;p18"/>
          <p:cNvSpPr txBox="1"/>
          <p:nvPr/>
        </p:nvSpPr>
        <p:spPr>
          <a:xfrm>
            <a:off x="671758" y="6301355"/>
            <a:ext cx="7229368" cy="330868"/>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rgbClr val="4B2E83"/>
              </a:buClr>
              <a:buSzPts val="1200"/>
              <a:buFont typeface="Arial"/>
              <a:buNone/>
            </a:pPr>
            <a:r>
              <a:rPr b="1" i="0" lang="en-US" sz="1200" u="none" cap="none" strike="noStrike">
                <a:solidFill>
                  <a:srgbClr val="4B2E83"/>
                </a:solidFill>
                <a:latin typeface="Arial"/>
                <a:ea typeface="Arial"/>
                <a:cs typeface="Arial"/>
                <a:sym typeface="Arial"/>
              </a:rPr>
              <a:t>MRAM – Melissa Petersen – Office of Research</a:t>
            </a:r>
            <a:endParaRPr/>
          </a:p>
        </p:txBody>
      </p:sp>
      <p:sp>
        <p:nvSpPr>
          <p:cNvPr id="118" name="Google Shape;118;p18"/>
          <p:cNvSpPr txBox="1"/>
          <p:nvPr/>
        </p:nvSpPr>
        <p:spPr>
          <a:xfrm>
            <a:off x="411278" y="4360726"/>
            <a:ext cx="8511249" cy="97845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4B2E83"/>
              </a:buClr>
              <a:buSzPts val="1950"/>
              <a:buFont typeface="Merriweather Sans"/>
              <a:buNone/>
            </a:pPr>
            <a:r>
              <a:rPr b="1" i="0" lang="en-US" sz="1850" u="none" cap="none" strike="noStrike">
                <a:solidFill>
                  <a:srgbClr val="4B2E83"/>
                </a:solidFill>
                <a:latin typeface="Open Sans"/>
                <a:ea typeface="Open Sans"/>
                <a:cs typeface="Open Sans"/>
                <a:sym typeface="Open Sans"/>
              </a:rPr>
              <a:t>I’ll lead a research project at the company that will help launch new directions of inquiry in my UW lab, but is unrelated to any current or planned projects, including the study they’re currently sponsoring</a:t>
            </a:r>
            <a:r>
              <a:rPr b="1" baseline="30000" i="0" lang="en-US" sz="1850" u="none" cap="none" strike="noStrike">
                <a:solidFill>
                  <a:srgbClr val="4B2E83"/>
                </a:solidFill>
                <a:latin typeface="Open Sans"/>
                <a:ea typeface="Open Sans"/>
                <a:cs typeface="Open Sans"/>
                <a:sym typeface="Open Sans"/>
              </a:rPr>
              <a:t>4</a:t>
            </a:r>
            <a:endParaRPr sz="1300"/>
          </a:p>
        </p:txBody>
      </p:sp>
      <p:sp>
        <p:nvSpPr>
          <p:cNvPr id="119" name="Google Shape;119;p18"/>
          <p:cNvSpPr txBox="1"/>
          <p:nvPr/>
        </p:nvSpPr>
        <p:spPr>
          <a:xfrm>
            <a:off x="570743" y="3490908"/>
            <a:ext cx="1466603" cy="37819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4B2E83"/>
              </a:buClr>
              <a:buSzPts val="2300"/>
              <a:buFont typeface="Merriweather Sans"/>
              <a:buNone/>
            </a:pPr>
            <a:r>
              <a:rPr b="1" i="0" lang="en-US" sz="2300" u="none" cap="none" strike="noStrike">
                <a:solidFill>
                  <a:srgbClr val="4B2E83"/>
                </a:solidFill>
                <a:latin typeface="Open Sans"/>
                <a:ea typeface="Open Sans"/>
                <a:cs typeface="Open Sans"/>
                <a:sym typeface="Open Sans"/>
              </a:rPr>
              <a:t>7/1/2021</a:t>
            </a:r>
            <a:endParaRPr/>
          </a:p>
        </p:txBody>
      </p:sp>
      <p:sp>
        <p:nvSpPr>
          <p:cNvPr id="120" name="Google Shape;120;p18"/>
          <p:cNvSpPr txBox="1"/>
          <p:nvPr/>
        </p:nvSpPr>
        <p:spPr>
          <a:xfrm>
            <a:off x="3231979" y="3490908"/>
            <a:ext cx="1821284" cy="37819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4B2E83"/>
              </a:buClr>
              <a:buSzPts val="2300"/>
              <a:buFont typeface="Merriweather Sans"/>
              <a:buNone/>
            </a:pPr>
            <a:r>
              <a:rPr b="1" i="0" lang="en-US" sz="2300" u="none" cap="none" strike="noStrike">
                <a:solidFill>
                  <a:srgbClr val="4B2E83"/>
                </a:solidFill>
                <a:latin typeface="Open Sans"/>
                <a:ea typeface="Open Sans"/>
                <a:cs typeface="Open Sans"/>
                <a:sym typeface="Open Sans"/>
              </a:rPr>
              <a:t>6/30/2022</a:t>
            </a:r>
            <a:endParaRPr/>
          </a:p>
        </p:txBody>
      </p:sp>
      <p:sp>
        <p:nvSpPr>
          <p:cNvPr id="121" name="Google Shape;121;p18"/>
          <p:cNvSpPr txBox="1"/>
          <p:nvPr/>
        </p:nvSpPr>
        <p:spPr>
          <a:xfrm>
            <a:off x="4543674" y="481322"/>
            <a:ext cx="4312745" cy="75381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4B2E83"/>
              </a:buClr>
              <a:buSzPts val="2300"/>
              <a:buFont typeface="Merriweather Sans"/>
              <a:buNone/>
            </a:pPr>
            <a:r>
              <a:rPr b="1" i="0" lang="en-US" sz="2300" u="none" cap="none" strike="noStrike">
                <a:solidFill>
                  <a:srgbClr val="4B2E83"/>
                </a:solidFill>
                <a:latin typeface="Open Sans"/>
                <a:ea typeface="Open Sans"/>
                <a:cs typeface="Open Sans"/>
                <a:sym typeface="Open Sans"/>
              </a:rPr>
              <a:t>EXAMPLE PURPOSES ONLY</a:t>
            </a:r>
            <a:endParaRPr/>
          </a:p>
        </p:txBody>
      </p:sp>
      <p:sp>
        <p:nvSpPr>
          <p:cNvPr id="122" name="Google Shape;122;p18"/>
          <p:cNvSpPr txBox="1"/>
          <p:nvPr/>
        </p:nvSpPr>
        <p:spPr>
          <a:xfrm>
            <a:off x="5860654" y="3489931"/>
            <a:ext cx="1821284" cy="37819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4B2E83"/>
              </a:buClr>
              <a:buSzPts val="2300"/>
              <a:buFont typeface="Merriweather Sans"/>
              <a:buNone/>
            </a:pPr>
            <a:r>
              <a:rPr b="1" i="0" lang="en-US" sz="2300" u="none" cap="none" strike="noStrike">
                <a:solidFill>
                  <a:srgbClr val="4B2E83"/>
                </a:solidFill>
                <a:latin typeface="Open Sans"/>
                <a:ea typeface="Open Sans"/>
                <a:cs typeface="Open Sans"/>
                <a:sym typeface="Open Sans"/>
              </a:rPr>
              <a:t>52</a:t>
            </a:r>
            <a:endParaRPr/>
          </a:p>
        </p:txBody>
      </p:sp>
      <p:sp>
        <p:nvSpPr>
          <p:cNvPr id="123" name="Google Shape;123;p18"/>
          <p:cNvSpPr txBox="1"/>
          <p:nvPr/>
        </p:nvSpPr>
        <p:spPr>
          <a:xfrm>
            <a:off x="7865501" y="5712057"/>
            <a:ext cx="670262" cy="37819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4B2E83"/>
              </a:buClr>
              <a:buSzPts val="2300"/>
              <a:buFont typeface="Merriweather Sans"/>
              <a:buNone/>
            </a:pPr>
            <a:r>
              <a:rPr b="1" i="0" lang="en-US" sz="2300" u="none" cap="none" strike="noStrike">
                <a:solidFill>
                  <a:srgbClr val="4B2E83"/>
                </a:solidFill>
                <a:latin typeface="Open Sans"/>
                <a:ea typeface="Open Sans"/>
                <a:cs typeface="Open Sans"/>
                <a:sym typeface="Open Sans"/>
              </a:rPr>
              <a:t>4</a:t>
            </a:r>
            <a:endParaRPr/>
          </a:p>
        </p:txBody>
      </p:sp>
      <p:sp>
        <p:nvSpPr>
          <p:cNvPr id="124" name="Google Shape;124;p18"/>
          <p:cNvSpPr txBox="1"/>
          <p:nvPr/>
        </p:nvSpPr>
        <p:spPr>
          <a:xfrm>
            <a:off x="8507396" y="5339179"/>
            <a:ext cx="670262" cy="37819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4B2E83"/>
              </a:buClr>
              <a:buSzPts val="2300"/>
              <a:buFont typeface="Merriweather Sans"/>
              <a:buNone/>
            </a:pPr>
            <a:r>
              <a:rPr b="1" i="0" lang="en-US" sz="2300" u="none" cap="none" strike="noStrike">
                <a:solidFill>
                  <a:srgbClr val="4B2E83"/>
                </a:solidFill>
                <a:latin typeface="Open Sans"/>
                <a:ea typeface="Open Sans"/>
                <a:cs typeface="Open Sans"/>
                <a:sym typeface="Open Sans"/>
              </a:rPr>
              <a:t>X</a:t>
            </a:r>
            <a:endParaRPr/>
          </a:p>
        </p:txBody>
      </p:sp>
      <p:sp>
        <p:nvSpPr>
          <p:cNvPr id="125" name="Google Shape;125;p18"/>
          <p:cNvSpPr/>
          <p:nvPr/>
        </p:nvSpPr>
        <p:spPr>
          <a:xfrm>
            <a:off x="337097" y="2194071"/>
            <a:ext cx="2809863" cy="705434"/>
          </a:xfrm>
          <a:prstGeom prst="wedgeRectCallout">
            <a:avLst>
              <a:gd fmla="val -40157" name="adj1"/>
              <a:gd fmla="val 73274" name="adj2"/>
            </a:avLst>
          </a:prstGeom>
          <a:gradFill>
            <a:gsLst>
              <a:gs pos="0">
                <a:srgbClr val="B4B1CC"/>
              </a:gs>
              <a:gs pos="35000">
                <a:srgbClr val="CDCAD8"/>
              </a:gs>
              <a:gs pos="100000">
                <a:srgbClr val="EAEAF1"/>
              </a:gs>
            </a:gsLst>
            <a:lin ang="16200000" scaled="0"/>
          </a:gradFill>
          <a:ln cap="flat" cmpd="sng" w="9525">
            <a:solidFill>
              <a:srgbClr val="24005B"/>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US" sz="1800" u="none" cap="none" strike="noStrike">
                <a:solidFill>
                  <a:schemeClr val="dk1"/>
                </a:solidFill>
                <a:latin typeface="Calibri"/>
                <a:ea typeface="Calibri"/>
                <a:cs typeface="Calibri"/>
                <a:sym typeface="Calibri"/>
              </a:rPr>
              <a:t>May not exceed 12-months</a:t>
            </a:r>
            <a:endParaRPr/>
          </a:p>
          <a:p>
            <a:pPr indent="0" lvl="0" marL="0" marR="0" rtl="0" algn="ctr">
              <a:spcBef>
                <a:spcPts val="0"/>
              </a:spcBef>
              <a:spcAft>
                <a:spcPts val="0"/>
              </a:spcAft>
              <a:buNone/>
            </a:pPr>
            <a:r>
              <a:rPr b="1" i="0" lang="en-US" sz="1800" u="none" cap="none" strike="noStrike">
                <a:solidFill>
                  <a:schemeClr val="dk1"/>
                </a:solidFill>
                <a:latin typeface="Calibri"/>
                <a:ea typeface="Calibri"/>
                <a:cs typeface="Calibri"/>
                <a:sym typeface="Calibri"/>
              </a:rPr>
              <a:t>In SoM must align with FY</a:t>
            </a:r>
            <a:endParaRPr/>
          </a:p>
        </p:txBody>
      </p:sp>
      <p:sp>
        <p:nvSpPr>
          <p:cNvPr id="126" name="Google Shape;126;p18"/>
          <p:cNvSpPr/>
          <p:nvPr/>
        </p:nvSpPr>
        <p:spPr>
          <a:xfrm>
            <a:off x="4790853" y="2194071"/>
            <a:ext cx="4051674" cy="859704"/>
          </a:xfrm>
          <a:prstGeom prst="wedgeRectCallout">
            <a:avLst>
              <a:gd fmla="val -20251" name="adj1"/>
              <a:gd fmla="val 85521" name="adj2"/>
            </a:avLst>
          </a:prstGeom>
          <a:gradFill>
            <a:gsLst>
              <a:gs pos="0">
                <a:srgbClr val="B4B1CC"/>
              </a:gs>
              <a:gs pos="35000">
                <a:srgbClr val="CDCAD8"/>
              </a:gs>
              <a:gs pos="100000">
                <a:srgbClr val="EAEAF1"/>
              </a:gs>
            </a:gsLst>
            <a:lin ang="16200000" scaled="0"/>
          </a:gradFill>
          <a:ln cap="flat" cmpd="sng" w="9525">
            <a:solidFill>
              <a:srgbClr val="24005B"/>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US" sz="1800" u="none" cap="none" strike="noStrike">
                <a:solidFill>
                  <a:schemeClr val="dk1"/>
                </a:solidFill>
                <a:latin typeface="Calibri"/>
                <a:ea typeface="Calibri"/>
                <a:cs typeface="Calibri"/>
                <a:sym typeface="Calibri"/>
              </a:rPr>
              <a:t>Averaged over the Period of Work as agreed upon with their chair/supervisor</a:t>
            </a:r>
            <a:endParaRPr/>
          </a:p>
        </p:txBody>
      </p:sp>
      <p:sp>
        <p:nvSpPr>
          <p:cNvPr id="127" name="Google Shape;127;p18"/>
          <p:cNvSpPr/>
          <p:nvPr/>
        </p:nvSpPr>
        <p:spPr>
          <a:xfrm>
            <a:off x="5530843" y="3951032"/>
            <a:ext cx="2151095" cy="352716"/>
          </a:xfrm>
          <a:prstGeom prst="wedgeRectCallout">
            <a:avLst>
              <a:gd fmla="val 26619" name="adj1"/>
              <a:gd fmla="val 93475" name="adj2"/>
            </a:avLst>
          </a:prstGeom>
          <a:gradFill>
            <a:gsLst>
              <a:gs pos="0">
                <a:srgbClr val="B4B1CC"/>
              </a:gs>
              <a:gs pos="35000">
                <a:srgbClr val="CDCAD8"/>
              </a:gs>
              <a:gs pos="100000">
                <a:srgbClr val="EAEAF1"/>
              </a:gs>
            </a:gsLst>
            <a:lin ang="16200000" scaled="0"/>
          </a:gradFill>
          <a:ln cap="flat" cmpd="sng" w="9525">
            <a:solidFill>
              <a:srgbClr val="24005B"/>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US" sz="1800" u="none" cap="none" strike="noStrike">
                <a:solidFill>
                  <a:schemeClr val="dk1"/>
                </a:solidFill>
                <a:latin typeface="Calibri"/>
                <a:ea typeface="Calibri"/>
                <a:cs typeface="Calibri"/>
                <a:sym typeface="Calibri"/>
              </a:rPr>
              <a:t>Benefit to the UW!</a:t>
            </a:r>
            <a:endParaRPr/>
          </a:p>
        </p:txBody>
      </p:sp>
      <p:sp>
        <p:nvSpPr>
          <p:cNvPr id="128" name="Google Shape;128;p18"/>
          <p:cNvSpPr/>
          <p:nvPr/>
        </p:nvSpPr>
        <p:spPr>
          <a:xfrm>
            <a:off x="3420198" y="5256426"/>
            <a:ext cx="2571900" cy="352800"/>
          </a:xfrm>
          <a:prstGeom prst="wedgeRectCallout">
            <a:avLst>
              <a:gd fmla="val 17790" name="adj1"/>
              <a:gd fmla="val -142203" name="adj2"/>
            </a:avLst>
          </a:prstGeom>
          <a:gradFill>
            <a:gsLst>
              <a:gs pos="0">
                <a:srgbClr val="B4B1CC"/>
              </a:gs>
              <a:gs pos="35000">
                <a:srgbClr val="CDCAD8"/>
              </a:gs>
              <a:gs pos="100000">
                <a:srgbClr val="EAEAF1"/>
              </a:gs>
            </a:gsLst>
            <a:lin ang="16200000" scaled="0"/>
          </a:gradFill>
          <a:ln cap="flat" cmpd="sng" w="9525">
            <a:solidFill>
              <a:srgbClr val="24005B"/>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US" sz="1800" u="none" cap="none" strike="noStrike">
                <a:solidFill>
                  <a:schemeClr val="dk1"/>
                </a:solidFill>
                <a:latin typeface="Calibri"/>
                <a:ea typeface="Calibri"/>
                <a:cs typeface="Calibri"/>
                <a:sym typeface="Calibri"/>
              </a:rPr>
              <a:t>Maybe not an FCOI, yet…</a:t>
            </a:r>
            <a:endParaRPr/>
          </a:p>
        </p:txBody>
      </p:sp>
      <p:sp>
        <p:nvSpPr>
          <p:cNvPr id="129" name="Google Shape;129;p18"/>
          <p:cNvSpPr/>
          <p:nvPr/>
        </p:nvSpPr>
        <p:spPr>
          <a:xfrm>
            <a:off x="5578437" y="5689265"/>
            <a:ext cx="2048678" cy="352716"/>
          </a:xfrm>
          <a:prstGeom prst="wedgeRectCallout">
            <a:avLst>
              <a:gd fmla="val 58946" name="adj1"/>
              <a:gd fmla="val -14264" name="adj2"/>
            </a:avLst>
          </a:prstGeom>
          <a:gradFill>
            <a:gsLst>
              <a:gs pos="0">
                <a:srgbClr val="B4B1CC"/>
              </a:gs>
              <a:gs pos="35000">
                <a:srgbClr val="CDCAD8"/>
              </a:gs>
              <a:gs pos="100000">
                <a:srgbClr val="EAEAF1"/>
              </a:gs>
            </a:gsLst>
            <a:lin ang="16200000" scaled="0"/>
          </a:gradFill>
          <a:ln cap="flat" cmpd="sng" w="9525">
            <a:solidFill>
              <a:srgbClr val="24005B"/>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US" sz="1800" u="none" cap="none" strike="noStrike">
                <a:solidFill>
                  <a:schemeClr val="dk1"/>
                </a:solidFill>
                <a:latin typeface="Calibri"/>
                <a:ea typeface="Calibri"/>
                <a:cs typeface="Calibri"/>
                <a:sym typeface="Calibri"/>
              </a:rPr>
              <a:t>On second thought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128"/>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12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9"/>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4B2E83"/>
              </a:buClr>
              <a:buSzPts val="3000"/>
              <a:buNone/>
            </a:pPr>
            <a:r>
              <a:rPr lang="en-US">
                <a:latin typeface="Arial"/>
                <a:ea typeface="Arial"/>
                <a:cs typeface="Arial"/>
                <a:sym typeface="Arial"/>
              </a:rPr>
              <a:t>FORM 1460</a:t>
            </a:r>
            <a:endParaRPr/>
          </a:p>
        </p:txBody>
      </p:sp>
      <p:sp>
        <p:nvSpPr>
          <p:cNvPr id="135" name="Google Shape;135;p19"/>
          <p:cNvSpPr txBox="1"/>
          <p:nvPr/>
        </p:nvSpPr>
        <p:spPr>
          <a:xfrm>
            <a:off x="671758" y="6301355"/>
            <a:ext cx="7229368" cy="330868"/>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rgbClr val="4B2E83"/>
              </a:buClr>
              <a:buSzPts val="1200"/>
              <a:buFont typeface="Arial"/>
              <a:buNone/>
            </a:pPr>
            <a:r>
              <a:rPr b="1" i="0" lang="en-US" sz="1200" u="none" cap="none" strike="noStrike">
                <a:solidFill>
                  <a:srgbClr val="4B2E83"/>
                </a:solidFill>
                <a:latin typeface="Arial"/>
                <a:ea typeface="Arial"/>
                <a:cs typeface="Arial"/>
                <a:sym typeface="Arial"/>
              </a:rPr>
              <a:t>MRAM – Melissa Petersen – Office of Research</a:t>
            </a:r>
            <a:endParaRPr/>
          </a:p>
        </p:txBody>
      </p:sp>
      <p:sp>
        <p:nvSpPr>
          <p:cNvPr id="136" name="Google Shape;136;p19"/>
          <p:cNvSpPr txBox="1"/>
          <p:nvPr/>
        </p:nvSpPr>
        <p:spPr>
          <a:xfrm>
            <a:off x="546350" y="1663900"/>
            <a:ext cx="3241200" cy="4215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4B2E83"/>
              </a:buClr>
              <a:buSzPts val="2000"/>
              <a:buFont typeface="Merriweather Sans"/>
              <a:buNone/>
            </a:pPr>
            <a:r>
              <a:rPr b="1" i="0" lang="en-US" sz="2000" u="none" cap="none" strike="noStrike">
                <a:solidFill>
                  <a:srgbClr val="4B2E83"/>
                </a:solidFill>
                <a:latin typeface="Open Sans"/>
                <a:ea typeface="Open Sans"/>
                <a:cs typeface="Open Sans"/>
                <a:sym typeface="Open Sans"/>
              </a:rPr>
              <a:t>Selecting yes to any/all of boxes 7, 8, and/or 9 will trigger the </a:t>
            </a:r>
            <a:r>
              <a:rPr b="1" i="0" lang="en-US" sz="2000" u="sng" cap="none" strike="noStrike">
                <a:solidFill>
                  <a:srgbClr val="4B2E83"/>
                </a:solidFill>
                <a:latin typeface="Open Sans"/>
                <a:ea typeface="Open Sans"/>
                <a:cs typeface="Open Sans"/>
                <a:sym typeface="Open Sans"/>
                <a:hlinkClick r:id="rId3">
                  <a:extLst>
                    <a:ext uri="{A12FA001-AC4F-418D-AE19-62706E023703}">
                      <ahyp:hlinkClr val="tx"/>
                    </a:ext>
                  </a:extLst>
                </a:hlinkClick>
              </a:rPr>
              <a:t>Patent Assignment Agreement</a:t>
            </a:r>
            <a:r>
              <a:rPr b="1" i="0" lang="en-US" sz="2000" u="none" cap="none" strike="noStrike">
                <a:solidFill>
                  <a:srgbClr val="4B2E83"/>
                </a:solidFill>
                <a:latin typeface="Open Sans"/>
                <a:ea typeface="Open Sans"/>
                <a:cs typeface="Open Sans"/>
                <a:sym typeface="Open Sans"/>
              </a:rPr>
              <a:t> requirement.</a:t>
            </a:r>
            <a:endParaRPr/>
          </a:p>
          <a:p>
            <a:pPr indent="0" lvl="0" marL="0" marR="0" rtl="0" algn="l">
              <a:spcBef>
                <a:spcPts val="400"/>
              </a:spcBef>
              <a:spcAft>
                <a:spcPts val="0"/>
              </a:spcAft>
              <a:buClr>
                <a:srgbClr val="4B2E83"/>
              </a:buClr>
              <a:buSzPts val="2000"/>
              <a:buFont typeface="Merriweather Sans"/>
              <a:buNone/>
            </a:pPr>
            <a:r>
              <a:t/>
            </a:r>
            <a:endParaRPr b="1" i="0" sz="2000" u="none" cap="none" strike="noStrike">
              <a:solidFill>
                <a:srgbClr val="4B2E83"/>
              </a:solidFill>
              <a:latin typeface="Open Sans"/>
              <a:ea typeface="Open Sans"/>
              <a:cs typeface="Open Sans"/>
              <a:sym typeface="Open Sans"/>
            </a:endParaRPr>
          </a:p>
          <a:p>
            <a:pPr indent="0" lvl="0" marL="0" marR="0" rtl="0" algn="l">
              <a:spcBef>
                <a:spcPts val="400"/>
              </a:spcBef>
              <a:spcAft>
                <a:spcPts val="0"/>
              </a:spcAft>
              <a:buClr>
                <a:srgbClr val="4B2E83"/>
              </a:buClr>
              <a:buSzPts val="2000"/>
              <a:buFont typeface="Merriweather Sans"/>
              <a:buNone/>
            </a:pPr>
            <a:r>
              <a:rPr b="1" i="0" lang="en-US" sz="2000" u="none" cap="none" strike="noStrike">
                <a:solidFill>
                  <a:srgbClr val="4B2E83"/>
                </a:solidFill>
                <a:latin typeface="Open Sans"/>
                <a:ea typeface="Open Sans"/>
                <a:cs typeface="Open Sans"/>
                <a:sym typeface="Open Sans"/>
              </a:rPr>
              <a:t>Contact CoMotion via </a:t>
            </a:r>
            <a:r>
              <a:rPr b="1" i="0" lang="en-US" sz="2000" u="sng" cap="none" strike="noStrike">
                <a:solidFill>
                  <a:srgbClr val="4B2E83"/>
                </a:solidFill>
                <a:latin typeface="Open Sans"/>
                <a:ea typeface="Open Sans"/>
                <a:cs typeface="Open Sans"/>
                <a:sym typeface="Open Sans"/>
                <a:hlinkClick r:id="rId4">
                  <a:extLst>
                    <a:ext uri="{A12FA001-AC4F-418D-AE19-62706E023703}">
                      <ahyp:hlinkClr val="tx"/>
                    </a:ext>
                  </a:extLst>
                </a:hlinkClick>
              </a:rPr>
              <a:t>uwassign@uw.edu</a:t>
            </a:r>
            <a:r>
              <a:rPr b="1" i="0" lang="en-US" sz="2000" u="none" cap="none" strike="noStrike">
                <a:solidFill>
                  <a:srgbClr val="4B2E83"/>
                </a:solidFill>
                <a:latin typeface="Open Sans"/>
                <a:ea typeface="Open Sans"/>
                <a:cs typeface="Open Sans"/>
                <a:sym typeface="Open Sans"/>
              </a:rPr>
              <a:t> for verifications.</a:t>
            </a:r>
            <a:endParaRPr/>
          </a:p>
        </p:txBody>
      </p:sp>
      <p:sp>
        <p:nvSpPr>
          <p:cNvPr id="137" name="Google Shape;137;p19"/>
          <p:cNvSpPr txBox="1"/>
          <p:nvPr/>
        </p:nvSpPr>
        <p:spPr>
          <a:xfrm>
            <a:off x="4543674" y="481322"/>
            <a:ext cx="4312745" cy="75381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4B2E83"/>
              </a:buClr>
              <a:buSzPts val="2300"/>
              <a:buFont typeface="Merriweather Sans"/>
              <a:buNone/>
            </a:pPr>
            <a:r>
              <a:rPr b="1" i="0" lang="en-US" sz="2300" u="none" cap="none" strike="noStrike">
                <a:solidFill>
                  <a:srgbClr val="4B2E83"/>
                </a:solidFill>
                <a:latin typeface="Open Sans"/>
                <a:ea typeface="Open Sans"/>
                <a:cs typeface="Open Sans"/>
                <a:sym typeface="Open Sans"/>
              </a:rPr>
              <a:t>EXAMPLE PURPOSES ONLY</a:t>
            </a:r>
            <a:endParaRPr/>
          </a:p>
        </p:txBody>
      </p:sp>
      <p:pic>
        <p:nvPicPr>
          <p:cNvPr descr="Graphical user interface, text, application, email&#10;&#10;Description automatically generated" id="138" name="Google Shape;138;p19"/>
          <p:cNvPicPr preferRelativeResize="0"/>
          <p:nvPr/>
        </p:nvPicPr>
        <p:blipFill rotWithShape="1">
          <a:blip r:embed="rId5">
            <a:alphaModFix/>
          </a:blip>
          <a:srcRect b="0" l="0" r="0" t="0"/>
          <a:stretch/>
        </p:blipFill>
        <p:spPr>
          <a:xfrm>
            <a:off x="3787652" y="1657502"/>
            <a:ext cx="5068767" cy="421508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1_Custom Design">
  <a:themeElements>
    <a:clrScheme name="Custom 5">
      <a:dk1>
        <a:srgbClr val="33006F"/>
      </a:dk1>
      <a:lt1>
        <a:srgbClr val="E8D3A2"/>
      </a:lt1>
      <a:dk2>
        <a:srgbClr val="33006F"/>
      </a:dk2>
      <a:lt2>
        <a:srgbClr val="FFFFFF"/>
      </a:lt2>
      <a:accent1>
        <a:srgbClr val="33006F"/>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