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4" r:id="rId5"/>
    <p:sldMasterId id="2147483725" r:id="rId6"/>
    <p:sldMasterId id="2147483726" r:id="rId7"/>
    <p:sldMasterId id="2147483727" r:id="rId8"/>
    <p:sldMasterId id="2147483728" r:id="rId9"/>
    <p:sldMasterId id="2147483729" r:id="rId10"/>
    <p:sldMasterId id="2147483730" r:id="rId11"/>
    <p:sldMasterId id="2147483731" r:id="rId12"/>
    <p:sldMasterId id="2147483732"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Lst>
  <p:sldSz cy="6858000" cx="9144000"/>
  <p:notesSz cx="6858000" cy="9144000"/>
  <p:embeddedFontLst>
    <p:embeddedFont>
      <p:font typeface="Nunito Sans Light"/>
      <p:regular r:id="rId67"/>
      <p:bold r:id="rId68"/>
      <p:italic r:id="rId69"/>
      <p:boldItalic r:id="rId70"/>
    </p:embeddedFont>
    <p:embeddedFont>
      <p:font typeface="Encode Sans"/>
      <p:regular r:id="rId71"/>
      <p:bold r:id="rId72"/>
    </p:embeddedFont>
    <p:embeddedFont>
      <p:font typeface="Nunito Light"/>
      <p:regular r:id="rId73"/>
      <p:bold r:id="rId74"/>
      <p:italic r:id="rId75"/>
      <p:boldItalic r:id="rId76"/>
    </p:embeddedFont>
    <p:embeddedFont>
      <p:font typeface="Century Gothic"/>
      <p:regular r:id="rId77"/>
      <p:bold r:id="rId78"/>
      <p:italic r:id="rId79"/>
      <p:boldItalic r:id="rId80"/>
    </p:embeddedFont>
    <p:embeddedFont>
      <p:font typeface="Encode Sans Condensed"/>
      <p:regular r:id="rId81"/>
      <p:bold r:id="rId82"/>
    </p:embeddedFont>
    <p:embeddedFont>
      <p:font typeface="Nunito ExtraLight"/>
      <p:regular r:id="rId83"/>
      <p:bold r:id="rId84"/>
      <p:italic r:id="rId85"/>
      <p:boldItalic r:id="rId86"/>
    </p:embeddedFont>
    <p:embeddedFont>
      <p:font typeface="Open Sans SemiBold"/>
      <p:regular r:id="rId87"/>
      <p:bold r:id="rId88"/>
      <p:italic r:id="rId89"/>
      <p:boldItalic r:id="rId90"/>
    </p:embeddedFont>
    <p:embeddedFont>
      <p:font typeface="Arial Black"/>
      <p:regular r:id="rId91"/>
    </p:embeddedFont>
    <p:embeddedFont>
      <p:font typeface="Gill Sans"/>
      <p:regular r:id="rId92"/>
      <p:bold r:id="rId93"/>
    </p:embeddedFont>
    <p:embeddedFont>
      <p:font typeface="Open Sans Light"/>
      <p:regular r:id="rId94"/>
      <p:bold r:id="rId95"/>
      <p:italic r:id="rId96"/>
      <p:boldItalic r:id="rId97"/>
    </p:embeddedFont>
    <p:embeddedFont>
      <p:font typeface="Encode Sans Condensed Thin"/>
      <p:bold r:id="rId98"/>
    </p:embeddedFont>
    <p:embeddedFont>
      <p:font typeface="Open Sans"/>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20717A-2BB4-4481-BFB9-E74C0B4F39CA}">
  <a:tblStyle styleId="{D520717A-2BB4-4481-BFB9-E74C0B4F39C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102" Type="http://schemas.openxmlformats.org/officeDocument/2006/relationships/font" Target="fonts/OpenSans-boldItalic.fntdata"/><Relationship Id="rId101" Type="http://schemas.openxmlformats.org/officeDocument/2006/relationships/font" Target="fonts/OpenSans-italic.fntdata"/><Relationship Id="rId100" Type="http://schemas.openxmlformats.org/officeDocument/2006/relationships/font" Target="fonts/OpenSans-bold.fntdata"/><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95" Type="http://schemas.openxmlformats.org/officeDocument/2006/relationships/font" Target="fonts/OpenSansLight-bold.fntdata"/><Relationship Id="rId94" Type="http://schemas.openxmlformats.org/officeDocument/2006/relationships/font" Target="fonts/OpenSansLight-regular.fntdata"/><Relationship Id="rId97" Type="http://schemas.openxmlformats.org/officeDocument/2006/relationships/font" Target="fonts/OpenSansLight-boldItalic.fntdata"/><Relationship Id="rId96" Type="http://schemas.openxmlformats.org/officeDocument/2006/relationships/font" Target="fonts/OpenSansLight-italic.fntdata"/><Relationship Id="rId11" Type="http://schemas.openxmlformats.org/officeDocument/2006/relationships/slideMaster" Target="slideMasters/slideMaster7.xml"/><Relationship Id="rId99" Type="http://schemas.openxmlformats.org/officeDocument/2006/relationships/font" Target="fonts/OpenSans-regular.fntdata"/><Relationship Id="rId10" Type="http://schemas.openxmlformats.org/officeDocument/2006/relationships/slideMaster" Target="slideMasters/slideMaster6.xml"/><Relationship Id="rId98" Type="http://schemas.openxmlformats.org/officeDocument/2006/relationships/font" Target="fonts/EncodeSansCondensedThin-bold.fntdata"/><Relationship Id="rId13" Type="http://schemas.openxmlformats.org/officeDocument/2006/relationships/slideMaster" Target="slideMasters/slideMaster9.xml"/><Relationship Id="rId12" Type="http://schemas.openxmlformats.org/officeDocument/2006/relationships/slideMaster" Target="slideMasters/slideMaster8.xml"/><Relationship Id="rId91" Type="http://schemas.openxmlformats.org/officeDocument/2006/relationships/font" Target="fonts/ArialBlack-regular.fntdata"/><Relationship Id="rId90" Type="http://schemas.openxmlformats.org/officeDocument/2006/relationships/font" Target="fonts/OpenSansSemiBold-boldItalic.fntdata"/><Relationship Id="rId93" Type="http://schemas.openxmlformats.org/officeDocument/2006/relationships/font" Target="fonts/GillSans-bold.fntdata"/><Relationship Id="rId92" Type="http://schemas.openxmlformats.org/officeDocument/2006/relationships/font" Target="fonts/GillSans-regular.fntdata"/><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 Id="rId84" Type="http://schemas.openxmlformats.org/officeDocument/2006/relationships/font" Target="fonts/NunitoExtraLight-bold.fntdata"/><Relationship Id="rId83" Type="http://schemas.openxmlformats.org/officeDocument/2006/relationships/font" Target="fonts/NunitoExtraLight-regular.fntdata"/><Relationship Id="rId86" Type="http://schemas.openxmlformats.org/officeDocument/2006/relationships/font" Target="fonts/NunitoExtraLight-boldItalic.fntdata"/><Relationship Id="rId85" Type="http://schemas.openxmlformats.org/officeDocument/2006/relationships/font" Target="fonts/NunitoExtraLight-italic.fntdata"/><Relationship Id="rId88" Type="http://schemas.openxmlformats.org/officeDocument/2006/relationships/font" Target="fonts/OpenSansSemiBold-bold.fntdata"/><Relationship Id="rId87" Type="http://schemas.openxmlformats.org/officeDocument/2006/relationships/font" Target="fonts/OpenSansSemiBold-regular.fntdata"/><Relationship Id="rId89" Type="http://schemas.openxmlformats.org/officeDocument/2006/relationships/font" Target="fonts/OpenSansSemiBold-italic.fntdata"/><Relationship Id="rId80" Type="http://schemas.openxmlformats.org/officeDocument/2006/relationships/font" Target="fonts/CenturyGothic-boldItalic.fntdata"/><Relationship Id="rId82" Type="http://schemas.openxmlformats.org/officeDocument/2006/relationships/font" Target="fonts/EncodeSansCondensed-bold.fntdata"/><Relationship Id="rId81" Type="http://schemas.openxmlformats.org/officeDocument/2006/relationships/font" Target="fonts/EncodeSansCondense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NunitoLight-regular.fntdata"/><Relationship Id="rId72" Type="http://schemas.openxmlformats.org/officeDocument/2006/relationships/font" Target="fonts/EncodeSans-bold.fntdata"/><Relationship Id="rId75" Type="http://schemas.openxmlformats.org/officeDocument/2006/relationships/font" Target="fonts/NunitoLight-italic.fntdata"/><Relationship Id="rId74" Type="http://schemas.openxmlformats.org/officeDocument/2006/relationships/font" Target="fonts/NunitoLight-bold.fntdata"/><Relationship Id="rId77" Type="http://schemas.openxmlformats.org/officeDocument/2006/relationships/font" Target="fonts/CenturyGothic-regular.fntdata"/><Relationship Id="rId76" Type="http://schemas.openxmlformats.org/officeDocument/2006/relationships/font" Target="fonts/NunitoLight-boldItalic.fntdata"/><Relationship Id="rId79" Type="http://schemas.openxmlformats.org/officeDocument/2006/relationships/font" Target="fonts/CenturyGothic-italic.fntdata"/><Relationship Id="rId78" Type="http://schemas.openxmlformats.org/officeDocument/2006/relationships/font" Target="fonts/CenturyGothic-bold.fntdata"/><Relationship Id="rId71" Type="http://schemas.openxmlformats.org/officeDocument/2006/relationships/font" Target="fonts/EncodeSans-regular.fntdata"/><Relationship Id="rId70" Type="http://schemas.openxmlformats.org/officeDocument/2006/relationships/font" Target="fonts/NunitoSansLight-boldItalic.fntdata"/><Relationship Id="rId62" Type="http://schemas.openxmlformats.org/officeDocument/2006/relationships/slide" Target="slides/slide48.xml"/><Relationship Id="rId61" Type="http://schemas.openxmlformats.org/officeDocument/2006/relationships/slide" Target="slides/slide47.xml"/><Relationship Id="rId64" Type="http://schemas.openxmlformats.org/officeDocument/2006/relationships/slide" Target="slides/slide50.xml"/><Relationship Id="rId63" Type="http://schemas.openxmlformats.org/officeDocument/2006/relationships/slide" Target="slides/slide49.xml"/><Relationship Id="rId66" Type="http://schemas.openxmlformats.org/officeDocument/2006/relationships/slide" Target="slides/slide52.xml"/><Relationship Id="rId65" Type="http://schemas.openxmlformats.org/officeDocument/2006/relationships/slide" Target="slides/slide51.xml"/><Relationship Id="rId68" Type="http://schemas.openxmlformats.org/officeDocument/2006/relationships/font" Target="fonts/NunitoSansLight-bold.fntdata"/><Relationship Id="rId67" Type="http://schemas.openxmlformats.org/officeDocument/2006/relationships/font" Target="fonts/NunitoSansLight-regular.fntdata"/><Relationship Id="rId60" Type="http://schemas.openxmlformats.org/officeDocument/2006/relationships/slide" Target="slides/slide46.xml"/><Relationship Id="rId69" Type="http://schemas.openxmlformats.org/officeDocument/2006/relationships/font" Target="fonts/NunitoSansLight-italic.fntdata"/><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55" Type="http://schemas.openxmlformats.org/officeDocument/2006/relationships/slide" Target="slides/slide41.xml"/><Relationship Id="rId54" Type="http://schemas.openxmlformats.org/officeDocument/2006/relationships/slide" Target="slides/slide40.xml"/><Relationship Id="rId57" Type="http://schemas.openxmlformats.org/officeDocument/2006/relationships/slide" Target="slides/slide43.xml"/><Relationship Id="rId56" Type="http://schemas.openxmlformats.org/officeDocument/2006/relationships/slide" Target="slides/slide42.xml"/><Relationship Id="rId59" Type="http://schemas.openxmlformats.org/officeDocument/2006/relationships/slide" Target="slides/slide45.xml"/><Relationship Id="rId58"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ced1c06a4b_0_81: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ced1c06a4b_0_81: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500" name="Google Shape;500;gced1c06a4b_0_81: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cc5593a8a2_0_718: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cc5593a8a2_0_718: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90000"/>
              </a:lnSpc>
              <a:spcBef>
                <a:spcPts val="1000"/>
              </a:spcBef>
              <a:spcAft>
                <a:spcPts val="0"/>
              </a:spcAft>
              <a:buClr>
                <a:schemeClr val="dk1"/>
              </a:buClr>
              <a:buSzPts val="1100"/>
              <a:buNone/>
            </a:pPr>
            <a:r>
              <a:rPr lang="en" sz="1200">
                <a:latin typeface="Open Sans"/>
                <a:ea typeface="Open Sans"/>
                <a:cs typeface="Open Sans"/>
                <a:sym typeface="Open Sans"/>
              </a:rPr>
              <a:t>First, a brief introduction to our office. We were established in 2016 and serve as a central resource for questions and concerns regarding the safety of youth who engage with the University. In our last tally, we estimate that the University engages with over 320,000 youth on an annual basis. These numbers mostly do not include research subjects, so the number will likely continue to rise as we receive more registrations. </a:t>
            </a:r>
            <a:endParaRPr/>
          </a:p>
          <a:p>
            <a:pPr indent="0" lvl="0" marL="0" rtl="0" algn="l">
              <a:lnSpc>
                <a:spcPct val="90000"/>
              </a:lnSpc>
              <a:spcBef>
                <a:spcPts val="1000"/>
              </a:spcBef>
              <a:spcAft>
                <a:spcPts val="0"/>
              </a:spcAft>
              <a:buClr>
                <a:schemeClr val="dk1"/>
              </a:buClr>
              <a:buSzPts val="1100"/>
              <a:buNone/>
            </a:pPr>
            <a:r>
              <a:rPr lang="en" sz="1200">
                <a:latin typeface="Open Sans"/>
                <a:ea typeface="Open Sans"/>
                <a:cs typeface="Open Sans"/>
                <a:sym typeface="Open Sans"/>
              </a:rPr>
              <a:t>We are the primary policy administrator for this policy as well as EO 56, reporting suspected child abuse or neglect. We also partner with others to address policy concerns when there are intersections with minors. </a:t>
            </a:r>
            <a:endParaRPr sz="12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None/>
            </a:pPr>
            <a:r>
              <a:rPr lang="en" sz="1200">
                <a:latin typeface="Open Sans"/>
                <a:ea typeface="Open Sans"/>
                <a:cs typeface="Open Sans"/>
                <a:sym typeface="Open Sans"/>
              </a:rPr>
              <a:t>We are available to consult with departments on policy compliance and have developed </a:t>
            </a:r>
            <a:r>
              <a:rPr lang="en" sz="1200">
                <a:solidFill>
                  <a:schemeClr val="dk1"/>
                </a:solidFill>
                <a:latin typeface="Open Sans"/>
                <a:ea typeface="Open Sans"/>
                <a:cs typeface="Open Sans"/>
                <a:sym typeface="Open Sans"/>
              </a:rPr>
              <a:t>educational resources to support effective compliance with policies. </a:t>
            </a:r>
            <a:endParaRPr sz="1200">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None/>
            </a:pPr>
            <a:r>
              <a:rPr lang="en" sz="1200">
                <a:latin typeface="Open Sans"/>
                <a:ea typeface="Open Sans"/>
                <a:cs typeface="Open Sans"/>
                <a:sym typeface="Open Sans"/>
              </a:rPr>
              <a:t>We also consult on risk mitigation strategies, triage incidents and discuss best practices with anyone in the UW system. </a:t>
            </a:r>
            <a:endParaRPr sz="12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None/>
            </a:pPr>
            <a:r>
              <a:rPr lang="en" sz="1200">
                <a:latin typeface="Open Sans"/>
                <a:ea typeface="Open Sans"/>
                <a:cs typeface="Open Sans"/>
                <a:sym typeface="Open Sans"/>
              </a:rPr>
              <a:t>We regularly convene meetings among youth programs to support best practices and policy compliance. </a:t>
            </a:r>
            <a:endParaRPr sz="1200">
              <a:latin typeface="Open Sans"/>
              <a:ea typeface="Open Sans"/>
              <a:cs typeface="Open Sans"/>
              <a:sym typeface="Open Sans"/>
            </a:endParaRPr>
          </a:p>
          <a:p>
            <a:pPr indent="0" lvl="0" marL="0" rtl="0" algn="l">
              <a:lnSpc>
                <a:spcPct val="90000"/>
              </a:lnSpc>
              <a:spcBef>
                <a:spcPts val="1000"/>
              </a:spcBef>
              <a:spcAft>
                <a:spcPts val="0"/>
              </a:spcAft>
              <a:buSzPts val="1100"/>
              <a:buNone/>
            </a:pPr>
            <a:r>
              <a:rPr lang="en" sz="1200">
                <a:latin typeface="Open Sans"/>
                <a:ea typeface="Open Sans"/>
                <a:cs typeface="Open Sans"/>
                <a:sym typeface="Open Sans"/>
              </a:rPr>
              <a:t>We also bring health, safety and risk management stakeholders together to raise awareness of youth on campus. </a:t>
            </a:r>
            <a:endParaRPr sz="1200">
              <a:latin typeface="Open Sans"/>
              <a:ea typeface="Open Sans"/>
              <a:cs typeface="Open Sans"/>
              <a:sym typeface="Open Sans"/>
            </a:endParaRPr>
          </a:p>
          <a:p>
            <a:pPr indent="0" lvl="0" marL="0" rtl="0" algn="l">
              <a:lnSpc>
                <a:spcPct val="90000"/>
              </a:lnSpc>
              <a:spcBef>
                <a:spcPts val="1000"/>
              </a:spcBef>
              <a:spcAft>
                <a:spcPts val="0"/>
              </a:spcAft>
              <a:buSzPts val="1100"/>
              <a:buNone/>
            </a:pPr>
            <a:r>
              <a:rPr lang="en" sz="1200">
                <a:latin typeface="Open Sans"/>
                <a:ea typeface="Open Sans"/>
                <a:cs typeface="Open Sans"/>
                <a:sym typeface="Open Sans"/>
              </a:rPr>
              <a:t>Over the past year of the pandemic we have worked closely with EH&amp;S to develop COVID-19 prevention protocols for youth programs, and also worked closely with the Privacy Office and UW IT to develop guidelines for virtual engagement with minors.</a:t>
            </a:r>
            <a:endParaRPr sz="12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None/>
            </a:pPr>
            <a:r>
              <a:t/>
            </a:r>
            <a:endParaRPr sz="12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100"/>
              <a:buNone/>
            </a:pPr>
            <a:r>
              <a:t/>
            </a:r>
            <a:endParaRPr sz="1200">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cc5593a8a2_0_72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cc5593a8a2_0_724: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Clr>
                <a:schemeClr val="dk1"/>
              </a:buClr>
              <a:buSzPts val="1100"/>
              <a:buNone/>
            </a:pPr>
            <a:r>
              <a:rPr lang="en" sz="1200">
                <a:solidFill>
                  <a:schemeClr val="dk1"/>
                </a:solidFill>
              </a:rPr>
              <a:t>Despite the many ways in which UW departments interact with youth, there are historically few University standards that speak specifically to this population. </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 sz="1200">
                <a:solidFill>
                  <a:schemeClr val="dk1"/>
                </a:solidFill>
              </a:rPr>
              <a:t>Basic requirements that have been in place, such as background screenings and lab safety regulations were not well understood or consistently implemented. </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 sz="1200">
                <a:solidFill>
                  <a:schemeClr val="dk1"/>
                </a:solidFill>
              </a:rPr>
              <a:t>With the adoption of APS 10.13 in September of 2019, for first time we now have University requirements for what would generally be regarded in most youth centered settings as minimum standards for safe operations.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cc5593a8a2_0_730: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cc5593a8a2_0_73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Clr>
                <a:schemeClr val="dk1"/>
              </a:buClr>
              <a:buSzPts val="1100"/>
              <a:buNone/>
            </a:pPr>
            <a:r>
              <a:rPr lang="en" sz="1200">
                <a:solidFill>
                  <a:schemeClr val="dk1"/>
                </a:solidFill>
              </a:rPr>
              <a:t>The requirements of APS 10.13 apply to UW led research that includes youth as a human subject population. </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 sz="1200">
                <a:solidFill>
                  <a:schemeClr val="dk1"/>
                </a:solidFill>
              </a:rPr>
              <a:t>This may also include research that is deemed exempt from IRB review, and student led research. The main criteria for applicability is whether there is a study team at UW, or contracted by UW, that is responsible for interacting with minors as subjects. If the answer is yes, it is likely that they should follow the requirements of APS 10.13.</a:t>
            </a:r>
            <a:endParaRPr sz="1200">
              <a:solidFill>
                <a:schemeClr val="dk1"/>
              </a:solidFill>
            </a:endParaRPr>
          </a:p>
          <a:p>
            <a:pPr indent="0" lvl="0" marL="0" rtl="0" algn="l">
              <a:lnSpc>
                <a:spcPct val="100000"/>
              </a:lnSpc>
              <a:spcBef>
                <a:spcPts val="0"/>
              </a:spcBef>
              <a:spcAft>
                <a:spcPts val="0"/>
              </a:spcAft>
              <a:buClr>
                <a:schemeClr val="dk1"/>
              </a:buClr>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None/>
            </a:pPr>
            <a:r>
              <a:rPr lang="en" sz="1200">
                <a:solidFill>
                  <a:schemeClr val="dk1"/>
                </a:solidFill>
              </a:rPr>
              <a:t>Whether the research occurs on or off campus does not affect applicability. Also, virtual interactions, meaning contact with minors by phone, e-mail, or other online platforms, prompt the same level of adherence to the policy as an in-person interaction would.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cc5593a8a2_0_736: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cc5593a8a2_0_73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sz="1200">
                <a:solidFill>
                  <a:schemeClr val="dk1"/>
                </a:solidFill>
              </a:rPr>
              <a:t>Third Party led research, meaning research which is designed and conducted by a non-UW entity with no UW PI or co-investigator </a:t>
            </a:r>
            <a:r>
              <a:rPr lang="en" sz="1200">
                <a:solidFill>
                  <a:schemeClr val="dk1"/>
                </a:solidFill>
              </a:rPr>
              <a:t>is</a:t>
            </a:r>
            <a:r>
              <a:rPr lang="en" sz="1200">
                <a:solidFill>
                  <a:schemeClr val="dk1"/>
                </a:solidFill>
              </a:rPr>
              <a:t> exempted from this policy. </a:t>
            </a:r>
            <a:endParaRPr sz="1200">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endParaRPr>
          </a:p>
          <a:p>
            <a:pPr indent="0" lvl="0" marL="0" rtl="0" algn="l">
              <a:lnSpc>
                <a:spcPct val="100000"/>
              </a:lnSpc>
              <a:spcBef>
                <a:spcPts val="0"/>
              </a:spcBef>
              <a:spcAft>
                <a:spcPts val="0"/>
              </a:spcAft>
              <a:buSzPts val="1100"/>
              <a:buNone/>
            </a:pPr>
            <a:r>
              <a:rPr lang="en" sz="1200">
                <a:solidFill>
                  <a:schemeClr val="dk1"/>
                </a:solidFill>
              </a:rPr>
              <a:t>There may be occasional instances of external IRB approved research that does involve UW staff interacting with minor human subjects, and in these cases policy adherence should occur. </a:t>
            </a:r>
            <a:endParaRPr sz="1200">
              <a:solidFill>
                <a:schemeClr val="dk1"/>
              </a:solidFill>
            </a:endParaRPr>
          </a:p>
          <a:p>
            <a:pPr indent="0" lvl="0" marL="0" rtl="0" algn="l">
              <a:lnSpc>
                <a:spcPct val="100000"/>
              </a:lnSpc>
              <a:spcBef>
                <a:spcPts val="0"/>
              </a:spcBef>
              <a:spcAft>
                <a:spcPts val="0"/>
              </a:spcAft>
              <a:buSzPts val="1100"/>
              <a:buNone/>
            </a:pPr>
            <a:r>
              <a:t/>
            </a:r>
            <a:endParaRPr sz="1200">
              <a:solidFill>
                <a:schemeClr val="dk1"/>
              </a:solidFill>
            </a:endParaRPr>
          </a:p>
          <a:p>
            <a:pPr indent="0" lvl="0" marL="0" rtl="0" algn="l">
              <a:lnSpc>
                <a:spcPct val="100000"/>
              </a:lnSpc>
              <a:spcBef>
                <a:spcPts val="0"/>
              </a:spcBef>
              <a:spcAft>
                <a:spcPts val="0"/>
              </a:spcAft>
              <a:buSzPts val="1100"/>
              <a:buNone/>
            </a:pPr>
            <a:r>
              <a:rPr lang="en" sz="1200">
                <a:solidFill>
                  <a:schemeClr val="dk1"/>
                </a:solidFill>
              </a:rPr>
              <a:t>Retrospective research that does not involve any current or future interactions with youth is exempt from the requirements.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cc5593a8a2_0_742: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gcc5593a8a2_0_742: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CAROLINE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There are six components of APS 10.13, five of which apply to Research. The sixth component, Privacy, is already thoroughly addressed by existing IRB protocols so the University felt it appropriate to exempt researchers from this additional requirement.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These requirements do require additional steps to be taken by research teams. Screening, training and conduct requirements are in place for personnel who may have unsupervised access to minors or other supervisory, custodial or caregiving responsibilities. We refer to these individuals as “authorized personnel.”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cc5593a8a2_0_747: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gcc5593a8a2_0_747: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Most of the required policy actions are taken prior to the start of the study. </a:t>
            </a:r>
            <a:endParaRPr/>
          </a:p>
          <a:p>
            <a:pPr indent="0" lvl="0" marL="0" rtl="0" algn="l">
              <a:lnSpc>
                <a:spcPct val="100000"/>
              </a:lnSpc>
              <a:spcBef>
                <a:spcPts val="0"/>
              </a:spcBef>
              <a:spcAft>
                <a:spcPts val="0"/>
              </a:spcAft>
              <a:buSzPts val="1100"/>
              <a:buNone/>
            </a:pPr>
            <a:br>
              <a:rPr lang="en"/>
            </a:br>
            <a:r>
              <a:rPr lang="en"/>
              <a:t>The first step is that the study must be registered in the Youth Program Registration System. In YPRS (as we fondly refer to it) there is a specific form for registering a research study. </a:t>
            </a:r>
            <a:r>
              <a:rPr lang="en">
                <a:solidFill>
                  <a:schemeClr val="dk1"/>
                </a:solidFill>
              </a:rPr>
              <a:t>The PI (or, if they delegate this, the study coordinator) will provide a few details about the study and must include names of authorized personnel who will need to complete required screenings, online trainings, and a conduct attestation. Any identified authorized personnel will automatically receive instructions with links to complete the required steps. The expectation is that all of these actions are completed by authorized personnel prior to beginning any unsupervised interactions with minor subjects.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are working on a process to have YPRS initiate the registration automatically using information from Zipline so that there is a form started for any new study that is submitted for IRB approval. Once this is implemented, the PI will receive an e-mail notification requesting that they complete the registration, including a link to access the form. We hope to have this feature live by mid-May.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During the study, what is expected is likely already practiced by researchers assuming they are following other university policies and regulations. Specifics will differ depending on the nature of the study, such as whether parents are present, where the research protocols take place, etc.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welcome folks to reach out to us with any specific questions about the requirements.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cc5593a8a2_0_751: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gcc5593a8a2_0_751: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Our office is available to assist research groups with understanding and implementing the requirements. </a:t>
            </a:r>
            <a:endParaRPr/>
          </a:p>
          <a:p>
            <a:pPr indent="0" lvl="0" marL="0" rtl="0" algn="l">
              <a:lnSpc>
                <a:spcPct val="100000"/>
              </a:lnSpc>
              <a:spcBef>
                <a:spcPts val="0"/>
              </a:spcBef>
              <a:spcAft>
                <a:spcPts val="0"/>
              </a:spcAft>
              <a:buSzPts val="1100"/>
              <a:buNone/>
            </a:pPr>
            <a:br>
              <a:rPr lang="en"/>
            </a:br>
            <a:r>
              <a:rPr lang="en"/>
              <a:t>We have developed an array of resources on our website including a specific page for research.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&lt;include link in chat&gt;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cc5593a8a2_0_757: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gcc5593a8a2_0_757: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We have developed a set of FAQs for researchers which can be found on the research landing page.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most frequent questions we get are whether a certain study is in or out of scope.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recommend reviewing these FAQs and then contacting us if your question is not answered.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&lt;Add FAQ link to chat&gt;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cc5593a8a2_0_763: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gcc5593a8a2_0_763: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We are happy to support researchers in the registration process.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have developed a written tutorial that will walk them through the process. This is located on the web page for researchers.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Again we welcome questions by e-mail and phone and are happy to set up a brief zoom meeting- whatever best fits your needs.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cc5593a8a2_0_771: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gcc5593a8a2_0_771: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Our general inbox and main office number are listed here.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Again we’re happy to consult on the specifics of APS 10.13 or any other topic that relates to the safety of youth.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cc5593a8a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cc5593a8a2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cc5593a8a2_0_777: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cc5593a8a2_0_777: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We have been doing outreach throughout the University about APS 10.13 since fall of 2019. All unit deans, VPs and administrators have received information, including quarterly compliance reports as well. If our outreach hasn’t yet reached you and you would like us provide a brief presentation on these requirements to your group, we are very happy to do so.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Additionally, the requirements are mentioned in a couple of places, including at the point of IRB application.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And as I mentioned, soon we will be automatically initiating registrations for new IRB applications.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cc5593a8a2_0_78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gcc5593a8a2_0_784: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152400" rtl="0" algn="l">
              <a:lnSpc>
                <a:spcPct val="100000"/>
              </a:lnSpc>
              <a:spcBef>
                <a:spcPts val="0"/>
              </a:spcBef>
              <a:spcAft>
                <a:spcPts val="0"/>
              </a:spcAft>
              <a:buSzPts val="1100"/>
              <a:buNone/>
            </a:pPr>
            <a:r>
              <a:rPr lang="en"/>
              <a:t>Please don’t hesitate to contact us with any questions or to request a presentation to your research group or department. </a:t>
            </a:r>
            <a:endParaRPr/>
          </a:p>
          <a:p>
            <a:pPr indent="0" lvl="0" marL="152400" rtl="0" algn="l">
              <a:lnSpc>
                <a:spcPct val="100000"/>
              </a:lnSpc>
              <a:spcBef>
                <a:spcPts val="0"/>
              </a:spcBef>
              <a:spcAft>
                <a:spcPts val="0"/>
              </a:spcAft>
              <a:buSzPts val="1100"/>
              <a:buNone/>
            </a:pPr>
            <a:r>
              <a:rPr lang="en"/>
              <a:t>Thank you for your time!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cc5593a8a2_0_9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38" name="Google Shape;638;gcc5593a8a2_0_9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cc5593a8a2_0_9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cc5593a8a2_0_9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45" name="Google Shape;645;gcc5593a8a2_0_95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cc5593a8a2_0_9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cc5593a8a2_0_9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cc5593a8a2_0_9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cc5593a8a2_0_9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cc5593a8a2_0_97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cc5593a8a2_0_97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cc5593a8a2_0_10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gcc5593a8a2_0_10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cc5593a8a2_0_10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cc5593a8a2_0_10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
                <a:solidFill>
                  <a:srgbClr val="3D3D3D"/>
                </a:solidFill>
                <a:latin typeface="Encode Sans"/>
                <a:ea typeface="Encode Sans"/>
                <a:cs typeface="Encode Sans"/>
                <a:sym typeface="Encode Sans"/>
              </a:rPr>
              <a:t>Description</a:t>
            </a:r>
            <a:endParaRPr/>
          </a:p>
          <a:p>
            <a:pPr indent="0" lvl="0" marL="0" rtl="0" algn="l">
              <a:spcBef>
                <a:spcPts val="0"/>
              </a:spcBef>
              <a:spcAft>
                <a:spcPts val="0"/>
              </a:spcAft>
              <a:buNone/>
            </a:pPr>
            <a:r>
              <a:rPr b="0" i="0" lang="en">
                <a:solidFill>
                  <a:srgbClr val="3D3D3D"/>
                </a:solidFill>
                <a:latin typeface="Open Sans"/>
                <a:ea typeface="Open Sans"/>
                <a:cs typeface="Open Sans"/>
                <a:sym typeface="Open Sans"/>
              </a:rPr>
              <a:t>Concerns about improper foreign influence on federally-funded research at US universities have led to increased scrutiny and compliance enforcement. This video provides context and guidance for researchers engaged in international research collaborations in the form of a question-and-answer conversation between a principal investigator and UW subject matter experts.</a:t>
            </a:r>
            <a:endParaRPr/>
          </a:p>
          <a:p>
            <a:pPr indent="0" lvl="0" marL="0" rtl="0" algn="l">
              <a:spcBef>
                <a:spcPts val="0"/>
              </a:spcBef>
              <a:spcAft>
                <a:spcPts val="0"/>
              </a:spcAft>
              <a:buNone/>
            </a:pPr>
            <a:r>
              <a:rPr b="0" i="0" lang="en">
                <a:solidFill>
                  <a:srgbClr val="3D3D3D"/>
                </a:solidFill>
                <a:latin typeface="Open Sans"/>
                <a:ea typeface="Open Sans"/>
                <a:cs typeface="Open Sans"/>
                <a:sym typeface="Open Sans"/>
              </a:rPr>
              <a:t>Some of the questions asked and answered here (and more):</a:t>
            </a:r>
            <a:endParaRPr/>
          </a:p>
          <a:p>
            <a:pPr indent="-76200" lvl="0" marL="0" rtl="0" algn="l">
              <a:spcBef>
                <a:spcPts val="0"/>
              </a:spcBef>
              <a:spcAft>
                <a:spcPts val="0"/>
              </a:spcAft>
              <a:buClr>
                <a:srgbClr val="3D3D3D"/>
              </a:buClr>
              <a:buSzPts val="1200"/>
              <a:buFont typeface="Arial"/>
              <a:buChar char="•"/>
            </a:pPr>
            <a:r>
              <a:rPr b="0" i="0" lang="en">
                <a:solidFill>
                  <a:srgbClr val="3D3D3D"/>
                </a:solidFill>
                <a:latin typeface="Open Sans"/>
                <a:ea typeface="Open Sans"/>
                <a:cs typeface="Open Sans"/>
                <a:sym typeface="Open Sans"/>
              </a:rPr>
              <a:t>How would I recognize a “foreign talent recruitment program”?</a:t>
            </a:r>
            <a:endParaRPr/>
          </a:p>
          <a:p>
            <a:pPr indent="-76200" lvl="0" marL="0" rtl="0" algn="l">
              <a:spcBef>
                <a:spcPts val="0"/>
              </a:spcBef>
              <a:spcAft>
                <a:spcPts val="0"/>
              </a:spcAft>
              <a:buClr>
                <a:srgbClr val="3D3D3D"/>
              </a:buClr>
              <a:buSzPts val="1200"/>
              <a:buFont typeface="Arial"/>
              <a:buChar char="•"/>
            </a:pPr>
            <a:r>
              <a:rPr b="0" i="0" lang="en">
                <a:solidFill>
                  <a:srgbClr val="3D3D3D"/>
                </a:solidFill>
                <a:latin typeface="Open Sans"/>
                <a:ea typeface="Open Sans"/>
                <a:cs typeface="Open Sans"/>
                <a:sym typeface="Open Sans"/>
              </a:rPr>
              <a:t>What qualifies as a “foreign component”?</a:t>
            </a:r>
            <a:endParaRPr/>
          </a:p>
          <a:p>
            <a:pPr indent="-76200" lvl="0" marL="0" rtl="0" algn="l">
              <a:spcBef>
                <a:spcPts val="0"/>
              </a:spcBef>
              <a:spcAft>
                <a:spcPts val="0"/>
              </a:spcAft>
              <a:buClr>
                <a:srgbClr val="3D3D3D"/>
              </a:buClr>
              <a:buSzPts val="1200"/>
              <a:buFont typeface="Arial"/>
              <a:buChar char="•"/>
            </a:pPr>
            <a:r>
              <a:rPr b="0" i="0" lang="en">
                <a:solidFill>
                  <a:srgbClr val="3D3D3D"/>
                </a:solidFill>
                <a:latin typeface="Open Sans"/>
                <a:ea typeface="Open Sans"/>
                <a:cs typeface="Open Sans"/>
                <a:sym typeface="Open Sans"/>
              </a:rPr>
              <a:t>When am I required to disclose or seek approval for international travel related to research?</a:t>
            </a:r>
            <a:endParaRPr/>
          </a:p>
          <a:p>
            <a:pPr indent="-76200" lvl="0" marL="0" rtl="0" algn="l">
              <a:spcBef>
                <a:spcPts val="0"/>
              </a:spcBef>
              <a:spcAft>
                <a:spcPts val="0"/>
              </a:spcAft>
              <a:buClr>
                <a:srgbClr val="3D3D3D"/>
              </a:buClr>
              <a:buSzPts val="1200"/>
              <a:buFont typeface="Arial"/>
              <a:buChar char="•"/>
            </a:pPr>
            <a:r>
              <a:rPr b="0" i="0" lang="en">
                <a:solidFill>
                  <a:srgbClr val="3D3D3D"/>
                </a:solidFill>
                <a:latin typeface="Open Sans"/>
                <a:ea typeface="Open Sans"/>
                <a:cs typeface="Open Sans"/>
                <a:sym typeface="Open Sans"/>
              </a:rPr>
              <a:t>Under what circumstances does an international graduate student or postdoctoral scholar need to be identified as Key Personnel or Other Support?</a:t>
            </a:r>
            <a:endParaRPr/>
          </a:p>
          <a:p>
            <a:pPr indent="-76200" lvl="0" marL="0" rtl="0" algn="l">
              <a:spcBef>
                <a:spcPts val="0"/>
              </a:spcBef>
              <a:spcAft>
                <a:spcPts val="0"/>
              </a:spcAft>
              <a:buClr>
                <a:srgbClr val="3D3D3D"/>
              </a:buClr>
              <a:buSzPts val="1200"/>
              <a:buFont typeface="Arial"/>
              <a:buChar char="•"/>
            </a:pPr>
            <a:r>
              <a:rPr b="0" i="0" lang="en">
                <a:solidFill>
                  <a:srgbClr val="3D3D3D"/>
                </a:solidFill>
                <a:latin typeface="Open Sans"/>
                <a:ea typeface="Open Sans"/>
                <a:cs typeface="Open Sans"/>
                <a:sym typeface="Open Sans"/>
              </a:rPr>
              <a:t>What export control regulations might apply to my international collaborations?</a:t>
            </a:r>
            <a:endParaRPr/>
          </a:p>
          <a:p>
            <a:pPr indent="0" lvl="0" marL="0" rtl="0" algn="l">
              <a:spcBef>
                <a:spcPts val="0"/>
              </a:spcBef>
              <a:spcAft>
                <a:spcPts val="0"/>
              </a:spcAft>
              <a:buNone/>
            </a:pPr>
            <a:r>
              <a:rPr b="1" i="0" lang="en">
                <a:solidFill>
                  <a:srgbClr val="3D3D3D"/>
                </a:solidFill>
                <a:latin typeface="Encode Sans"/>
                <a:ea typeface="Encode Sans"/>
                <a:cs typeface="Encode Sans"/>
                <a:sym typeface="Encode Sans"/>
              </a:rPr>
              <a:t>Audience</a:t>
            </a:r>
            <a:endParaRPr/>
          </a:p>
          <a:p>
            <a:pPr indent="0" lvl="0" marL="0" rtl="0" algn="l">
              <a:spcBef>
                <a:spcPts val="0"/>
              </a:spcBef>
              <a:spcAft>
                <a:spcPts val="0"/>
              </a:spcAft>
              <a:buNone/>
            </a:pPr>
            <a:r>
              <a:rPr b="0" i="0" lang="en">
                <a:solidFill>
                  <a:srgbClr val="3D3D3D"/>
                </a:solidFill>
                <a:latin typeface="Open Sans"/>
                <a:ea typeface="Open Sans"/>
                <a:cs typeface="Open Sans"/>
                <a:sym typeface="Open Sans"/>
              </a:rPr>
              <a:t>Researchers &amp; Research Administrators</a:t>
            </a:r>
            <a:endParaRPr/>
          </a:p>
          <a:p>
            <a:pPr indent="0" lvl="0" marL="0" rtl="0" algn="l">
              <a:spcBef>
                <a:spcPts val="0"/>
              </a:spcBef>
              <a:spcAft>
                <a:spcPts val="0"/>
              </a:spcAft>
              <a:buNone/>
            </a:pPr>
            <a:r>
              <a:t/>
            </a:r>
            <a:endParaRPr/>
          </a:p>
        </p:txBody>
      </p:sp>
      <p:sp>
        <p:nvSpPr>
          <p:cNvPr id="672" name="Google Shape;672;gcc5593a8a2_0_10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cc5593a8a2_0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gcc5593a8a2_0_1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cc5593a8a2_0_1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cc5593a8a2_0_1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cc5593a8a2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cc5593a8a2_0_308: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cc5593a8a2_0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gcc5593a8a2_0_1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cc5593a8a2_0_1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cc5593a8a2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cc5593a8a2_0_1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cc5593a8a2_0_1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cc5593a8a2_0_1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cc5593a8a2_0_1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proceed with submission if senior/KP says there is no contract or does not wish to provide contract. If provided, and needs translation, KP must take care of translation services.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cc5593a8a2_0_1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cc5593a8a2_0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cc5593a8a2_0_12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cc5593a8a2_0_1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 posed to NIH on how far back to go</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cc5593a8a2_0_1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cc5593a8a2_0_1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cc5593a8a2_0_1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cc5593a8a2_0_1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UW part of these conversations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cc5593a8a2_0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Support includes all resources made available to a researcher in support of and/or related to all of their research endeavors, regardless of whether or not they have monetary value and regardless of whether they are based at the institution the researcher identifies for the current grant.</a:t>
            </a:r>
            <a:endParaRPr/>
          </a:p>
        </p:txBody>
      </p:sp>
      <p:sp>
        <p:nvSpPr>
          <p:cNvPr id="740" name="Google Shape;740;gcc5593a8a2_0_12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cc5593a8a2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Support includes all resources made available to a researcher in support of and/or related to all of their research endeavors, regardless of whether or not they have monetary value and regardless of whether they are based at the institution the researcher identifies for the current grant.</a:t>
            </a:r>
            <a:endParaRPr/>
          </a:p>
        </p:txBody>
      </p:sp>
      <p:sp>
        <p:nvSpPr>
          <p:cNvPr id="746" name="Google Shape;746;gcc5593a8a2_0_13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cc5593a8a2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cc5593a8a2_0_313: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cc5593a8a2_0_1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cc5593a8a2_0_1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If space, equipment or other resources provided by UW, that is not considered Other Support. That should be listed in Facilities and Other Resources.</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cc5593a8a2_0_13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cc5593a8a2_0_1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If space, equipment or other resources provided by UW, that is not considered Other Support. That should be listed in Facilities and Other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in-kind contribution is a gift, that is not reportable as OS</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cc5593a8a2_0_1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cc5593a8a2_0_1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cc5593a8a2_0_1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cc5593a8a2_0_1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cc5593a8a2_0_14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cc5593a8a2_0_14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cc5593a8a2_0_14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cc5593a8a2_0_14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Note: Some NIH staff have been more lenient with C19, but that will surely change.</a:t>
            </a:r>
            <a:endParaRPr/>
          </a:p>
        </p:txBody>
      </p:sp>
      <p:sp>
        <p:nvSpPr>
          <p:cNvPr id="784" name="Google Shape;784;gcc5593a8a2_0_148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cc5593a8a2_0_14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cc5593a8a2_0_148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IC = Institute/Center; Note this is a Grant Runner &amp; ASSIST check, will get a Warning</a:t>
            </a:r>
            <a:endParaRPr/>
          </a:p>
          <a:p>
            <a:pPr indent="0" lvl="0" marL="0" rtl="0" algn="l">
              <a:spcBef>
                <a:spcPts val="0"/>
              </a:spcBef>
              <a:spcAft>
                <a:spcPts val="0"/>
              </a:spcAft>
              <a:buNone/>
            </a:pPr>
            <a:r>
              <a:rPr lang="en"/>
              <a:t>(Policy not applicable “to applications submitted in response to RFAs or other announcements with specific budgetary limits.”)</a:t>
            </a:r>
            <a:endParaRPr/>
          </a:p>
        </p:txBody>
      </p:sp>
      <p:sp>
        <p:nvSpPr>
          <p:cNvPr id="791" name="Google Shape;791;gcc5593a8a2_0_148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cc5593a8a2_0_14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cc5593a8a2_0_149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Purpose: This notice serves to remind the applicant community about existing guidance that restricts use of hypertext (e.g., hyperlinks and URLs) in NIH applications. Increasing use of unallowable hypertext in NIH grant applications raises multiple concerns, including: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Reviewer Confidentiality: The wide availability and sophistication of web-based tracking systems may allow applicants to identify reviewers who access websites through unallowable hypertext in an application.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“Overstuffing”: All material required for the review must be contained within the page limits of the application. Linking out to additional information, even if it is framed by the applicant as “optional” or “supplemental”, provides additional material to reviewers that may exceed the content limitations of the application, particularly in page-limited sections such as the Research Strategy. This is a matter of fairness, since all applicants should submit the same amounts and types of information to be considered as part of initial peer review.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Review Consistency: If some reviewers consider information provided by unallowable hypertext and others do not, the quality of review can be negatively impacted by inconsistency among the reviewers.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Malware: Once a reviewer clicks on a link in an application that is not on an NIH website, the possibility exists for malware or other breaches to occur on the reviewer’s computer and/or system.</a:t>
            </a:r>
            <a:endParaRPr/>
          </a:p>
          <a:p>
            <a:pPr indent="0" lvl="0" marL="0" rtl="0" algn="l">
              <a:spcBef>
                <a:spcPts val="0"/>
              </a:spcBef>
              <a:spcAft>
                <a:spcPts val="0"/>
              </a:spcAft>
              <a:buNone/>
            </a:pPr>
            <a:r>
              <a:t/>
            </a:r>
            <a:endParaRPr/>
          </a:p>
        </p:txBody>
      </p:sp>
      <p:sp>
        <p:nvSpPr>
          <p:cNvPr id="798" name="Google Shape;798;gcc5593a8a2_0_149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cc5593a8a2_0_14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cc5593a8a2_0_149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gcc5593a8a2_0_149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cc5593a8a2_0_15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cc5593a8a2_0_150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Recent example - publication abstracts included in Progress Report Publication List, which was previously allowable</a:t>
            </a:r>
            <a:endParaRPr/>
          </a:p>
        </p:txBody>
      </p:sp>
      <p:sp>
        <p:nvSpPr>
          <p:cNvPr id="812" name="Google Shape;812;gcc5593a8a2_0_150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cc5593a8a2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cc5593a8a2_0_318: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cc5593a8a2_0_1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cc5593a8a2_0_15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gcc5593a8a2_0_151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cc5593a8a2_0_15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cc5593a8a2_0_15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cc5593a8a2_0_151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cc5593a8a2_0_1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gcc5593a8a2_0_16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cc5593a8a2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cc5593a8a2_0_32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cc5593a8a2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cc5593a8a2_0_330: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cc5593a8a2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cc5593a8a2_0_336: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cc5593a8a2_0_71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cc5593a8a2_0_714: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CAROLINE</a:t>
            </a:r>
            <a:endParaRPr/>
          </a:p>
          <a:p>
            <a:pPr indent="0" lvl="0" marL="0" rtl="0" algn="l">
              <a:lnSpc>
                <a:spcPct val="100000"/>
              </a:lnSpc>
              <a:spcBef>
                <a:spcPts val="0"/>
              </a:spcBef>
              <a:spcAft>
                <a:spcPts val="0"/>
              </a:spcAft>
              <a:buSzPts val="1100"/>
              <a:buNone/>
            </a:pPr>
            <a:r>
              <a:rPr lang="en">
                <a:solidFill>
                  <a:schemeClr val="dk1"/>
                </a:solidFill>
              </a:rPr>
              <a:t>Thank you for the opportunity to present to this group. I will provide a brief overview of this relatively new administrative policy statement. </a:t>
            </a:r>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Note that though the policy title refers to youth programs, research is also included. I hope you can forgive the misnomer. Also, I may use the term minors or youth, and in both cases I am referring to individuals under the age of 18.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21.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3.png"/><Relationship Id="rId3" Type="http://schemas.openxmlformats.org/officeDocument/2006/relationships/image" Target="../media/image2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png"/><Relationship Id="rId3" Type="http://schemas.openxmlformats.org/officeDocument/2006/relationships/image" Target="../media/image20.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png"/><Relationship Id="rId3" Type="http://schemas.openxmlformats.org/officeDocument/2006/relationships/image" Target="../media/image20.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5.png"/><Relationship Id="rId3" Type="http://schemas.openxmlformats.org/officeDocument/2006/relationships/image" Target="../media/image34.png"/><Relationship Id="rId4" Type="http://schemas.openxmlformats.org/officeDocument/2006/relationships/image" Target="../media/image2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4.png"/><Relationship Id="rId3" Type="http://schemas.openxmlformats.org/officeDocument/2006/relationships/image" Target="../media/image2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4.png"/><Relationship Id="rId3"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29" name="Shape 129"/>
        <p:cNvGrpSpPr/>
        <p:nvPr/>
      </p:nvGrpSpPr>
      <p:grpSpPr>
        <a:xfrm>
          <a:off x="0" y="0"/>
          <a:ext cx="0" cy="0"/>
          <a:chOff x="0" y="0"/>
          <a:chExt cx="0" cy="0"/>
        </a:xfrm>
      </p:grpSpPr>
      <p:pic>
        <p:nvPicPr>
          <p:cNvPr descr="UW_W Logo_White.png" id="130" name="Google Shape;130;p26"/>
          <p:cNvPicPr preferRelativeResize="0"/>
          <p:nvPr/>
        </p:nvPicPr>
        <p:blipFill rotWithShape="1">
          <a:blip r:embed="rId2">
            <a:alphaModFix/>
          </a:blip>
          <a:srcRect b="0" l="0" r="0" t="0"/>
          <a:stretch/>
        </p:blipFill>
        <p:spPr>
          <a:xfrm>
            <a:off x="7445815" y="5945855"/>
            <a:ext cx="1371600" cy="923544"/>
          </a:xfrm>
          <a:prstGeom prst="rect">
            <a:avLst/>
          </a:prstGeom>
          <a:noFill/>
          <a:ln>
            <a:noFill/>
          </a:ln>
        </p:spPr>
      </p:pic>
      <p:pic>
        <p:nvPicPr>
          <p:cNvPr id="131" name="Google Shape;131;p26"/>
          <p:cNvPicPr preferRelativeResize="0"/>
          <p:nvPr/>
        </p:nvPicPr>
        <p:blipFill rotWithShape="1">
          <a:blip r:embed="rId3">
            <a:alphaModFix/>
          </a:blip>
          <a:srcRect b="0" l="0" r="0" t="0"/>
          <a:stretch/>
        </p:blipFill>
        <p:spPr>
          <a:xfrm>
            <a:off x="677335" y="6354235"/>
            <a:ext cx="2540002" cy="266700"/>
          </a:xfrm>
          <a:prstGeom prst="rect">
            <a:avLst/>
          </a:prstGeom>
          <a:noFill/>
          <a:ln>
            <a:noFill/>
          </a:ln>
        </p:spPr>
      </p:pic>
      <p:sp>
        <p:nvSpPr>
          <p:cNvPr id="132" name="Google Shape;132;p26"/>
          <p:cNvSpPr txBox="1"/>
          <p:nvPr>
            <p:ph idx="1" type="body"/>
          </p:nvPr>
        </p:nvSpPr>
        <p:spPr>
          <a:xfrm>
            <a:off x="671757" y="1179824"/>
            <a:ext cx="6972300" cy="2641500"/>
          </a:xfrm>
          <a:prstGeom prst="rect">
            <a:avLst/>
          </a:prstGeom>
          <a:noFill/>
          <a:ln>
            <a:noFill/>
          </a:ln>
        </p:spPr>
        <p:txBody>
          <a:bodyPr anchorCtr="0" anchor="b" bIns="60925" lIns="121900" spcFirstLastPara="1" rIns="121900" wrap="square" tIns="60925">
            <a:normAutofit/>
          </a:bodyPr>
          <a:lstStyle>
            <a:lvl1pPr indent="-228600" lvl="0" marL="457200" rtl="0" algn="l">
              <a:lnSpc>
                <a:spcPct val="100000"/>
              </a:lnSpc>
              <a:spcBef>
                <a:spcPts val="1000"/>
              </a:spcBef>
              <a:spcAft>
                <a:spcPts val="0"/>
              </a:spcAft>
              <a:buClr>
                <a:schemeClr val="accent3"/>
              </a:buClr>
              <a:buSzPts val="5000"/>
              <a:buNone/>
              <a:defRPr b="0" i="0" sz="5000">
                <a:solidFill>
                  <a:schemeClr val="accent3"/>
                </a:solidFill>
                <a:latin typeface="Encode Sans Condensed Thin"/>
                <a:ea typeface="Encode Sans Condensed Thin"/>
                <a:cs typeface="Encode Sans Condensed Thin"/>
                <a:sym typeface="Encode Sans Condensed Thin"/>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lt1"/>
              </a:buClr>
              <a:buSzPts val="2400"/>
              <a:buChar char="•"/>
              <a:defRPr/>
            </a:lvl6pPr>
            <a:lvl7pPr indent="-381000" lvl="6" marL="3200400" rtl="0" algn="l">
              <a:spcBef>
                <a:spcPts val="500"/>
              </a:spcBef>
              <a:spcAft>
                <a:spcPts val="0"/>
              </a:spcAft>
              <a:buClr>
                <a:schemeClr val="lt1"/>
              </a:buClr>
              <a:buSzPts val="2400"/>
              <a:buChar char="•"/>
              <a:defRPr/>
            </a:lvl7pPr>
            <a:lvl8pPr indent="-381000" lvl="7" marL="3657600" rtl="0" algn="l">
              <a:spcBef>
                <a:spcPts val="500"/>
              </a:spcBef>
              <a:spcAft>
                <a:spcPts val="0"/>
              </a:spcAft>
              <a:buClr>
                <a:schemeClr val="lt1"/>
              </a:buClr>
              <a:buSzPts val="2400"/>
              <a:buChar char="•"/>
              <a:defRPr/>
            </a:lvl8pPr>
            <a:lvl9pPr indent="-381000" lvl="8" marL="4114800" rtl="0" algn="l">
              <a:spcBef>
                <a:spcPts val="500"/>
              </a:spcBef>
              <a:spcAft>
                <a:spcPts val="0"/>
              </a:spcAft>
              <a:buClr>
                <a:schemeClr val="lt1"/>
              </a:buClr>
              <a:buSzPts val="2400"/>
              <a:buChar char="•"/>
              <a:defRPr/>
            </a:lvl9pPr>
          </a:lstStyle>
          <a:p/>
        </p:txBody>
      </p:sp>
      <p:pic>
        <p:nvPicPr>
          <p:cNvPr descr="Bar_RtAngle_7502_RGB.png" id="133" name="Google Shape;133;p26"/>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138" name="Shape 138"/>
        <p:cNvGrpSpPr/>
        <p:nvPr/>
      </p:nvGrpSpPr>
      <p:grpSpPr>
        <a:xfrm>
          <a:off x="0" y="0"/>
          <a:ext cx="0" cy="0"/>
          <a:chOff x="0" y="0"/>
          <a:chExt cx="0" cy="0"/>
        </a:xfrm>
      </p:grpSpPr>
      <p:sp>
        <p:nvSpPr>
          <p:cNvPr id="139" name="Google Shape;139;p28"/>
          <p:cNvSpPr/>
          <p:nvPr/>
        </p:nvSpPr>
        <p:spPr>
          <a:xfrm>
            <a:off x="139665" y="160271"/>
            <a:ext cx="8862900" cy="59631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40" name="Google Shape;140;p28"/>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41" name="Google Shape;141;p28"/>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chemeClr val="dk1"/>
              </a:buClr>
              <a:buSzPts val="2400"/>
              <a:buNone/>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A picture containing drawing&#10;&#10;Description automatically generated" id="142" name="Google Shape;142;p28"/>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sp>
        <p:nvSpPr>
          <p:cNvPr id="143" name="Google Shape;143;p28"/>
          <p:cNvSpPr txBox="1"/>
          <p:nvPr>
            <p:ph idx="12" type="sldNum"/>
          </p:nvPr>
        </p:nvSpPr>
        <p:spPr>
          <a:xfrm>
            <a:off x="459600" y="6601633"/>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44" name="Shape 144"/>
        <p:cNvGrpSpPr/>
        <p:nvPr/>
      </p:nvGrpSpPr>
      <p:grpSpPr>
        <a:xfrm>
          <a:off x="0" y="0"/>
          <a:ext cx="0" cy="0"/>
          <a:chOff x="0" y="0"/>
          <a:chExt cx="0" cy="0"/>
        </a:xfrm>
      </p:grpSpPr>
      <p:sp>
        <p:nvSpPr>
          <p:cNvPr id="145" name="Google Shape;145;p29"/>
          <p:cNvSpPr txBox="1"/>
          <p:nvPr>
            <p:ph idx="1" type="body"/>
          </p:nvPr>
        </p:nvSpPr>
        <p:spPr>
          <a:xfrm>
            <a:off x="671757" y="371509"/>
            <a:ext cx="8184900" cy="992100"/>
          </a:xfrm>
          <a:prstGeom prst="rect">
            <a:avLst/>
          </a:prstGeom>
          <a:noFill/>
          <a:ln>
            <a:noFill/>
          </a:ln>
        </p:spPr>
        <p:txBody>
          <a:bodyPr anchorCtr="0" anchor="b" bIns="60925" lIns="121900" spcFirstLastPara="1" rIns="121900" wrap="square" tIns="60925">
            <a:normAutofit/>
          </a:bodyPr>
          <a:lstStyle>
            <a:lvl1pPr indent="-228600" lvl="0" marL="457200" rtl="0" algn="l">
              <a:lnSpc>
                <a:spcPct val="90000"/>
              </a:lnSpc>
              <a:spcBef>
                <a:spcPts val="600"/>
              </a:spcBef>
              <a:spcAft>
                <a:spcPts val="0"/>
              </a:spcAft>
              <a:buClr>
                <a:srgbClr val="4B2E83"/>
              </a:buClr>
              <a:buSzPts val="3000"/>
              <a:buNone/>
              <a:defRPr b="0" i="0" sz="3000">
                <a:solidFill>
                  <a:srgbClr val="4B2E83"/>
                </a:solidFill>
                <a:latin typeface="Encode Sans Condensed Thin"/>
                <a:ea typeface="Encode Sans Condensed Thin"/>
                <a:cs typeface="Encode Sans Condensed Thin"/>
                <a:sym typeface="Encode Sans Condensed Thin"/>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146" name="Google Shape;146;p29"/>
          <p:cNvSpPr txBox="1"/>
          <p:nvPr>
            <p:ph idx="2" type="body"/>
          </p:nvPr>
        </p:nvSpPr>
        <p:spPr>
          <a:xfrm>
            <a:off x="659305" y="1736725"/>
            <a:ext cx="8196300" cy="40155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rgbClr val="4B2E83"/>
              </a:buClr>
              <a:buSzPts val="2400"/>
              <a:buFont typeface="Merriweather Sans"/>
              <a:buChar char="&gt;"/>
              <a:defRPr b="1" i="0" sz="2400">
                <a:solidFill>
                  <a:srgbClr val="4B2E83"/>
                </a:solidFill>
                <a:latin typeface="Open Sans"/>
                <a:ea typeface="Open Sans"/>
                <a:cs typeface="Open Sans"/>
                <a:sym typeface="Open Sans"/>
              </a:defRPr>
            </a:lvl1pPr>
            <a:lvl2pPr indent="-355600" lvl="1" marL="914400" rtl="0" algn="l">
              <a:spcBef>
                <a:spcPts val="400"/>
              </a:spcBef>
              <a:spcAft>
                <a:spcPts val="0"/>
              </a:spcAft>
              <a:buClr>
                <a:srgbClr val="4B2E83"/>
              </a:buClr>
              <a:buSzPts val="2000"/>
              <a:buChar char="–"/>
              <a:defRPr b="1" i="0" sz="2000">
                <a:solidFill>
                  <a:srgbClr val="4B2E83"/>
                </a:solidFill>
                <a:latin typeface="Open Sans"/>
                <a:ea typeface="Open Sans"/>
                <a:cs typeface="Open Sans"/>
                <a:sym typeface="Open Sans"/>
              </a:defRPr>
            </a:lvl2pPr>
            <a:lvl3pPr indent="-342900" lvl="2" marL="1371600" rtl="0" algn="l">
              <a:spcBef>
                <a:spcPts val="400"/>
              </a:spcBef>
              <a:spcAft>
                <a:spcPts val="0"/>
              </a:spcAft>
              <a:buClr>
                <a:srgbClr val="4B2E83"/>
              </a:buClr>
              <a:buSzPts val="1800"/>
              <a:buFont typeface="Merriweather Sans"/>
              <a:buChar char="&gt;"/>
              <a:defRPr b="1" i="0" sz="1800">
                <a:solidFill>
                  <a:srgbClr val="4B2E83"/>
                </a:solidFill>
                <a:latin typeface="Open Sans"/>
                <a:ea typeface="Open Sans"/>
                <a:cs typeface="Open Sans"/>
                <a:sym typeface="Open Sans"/>
              </a:defRPr>
            </a:lvl3pPr>
            <a:lvl4pPr indent="-330200" lvl="3" marL="1828800" rtl="0" algn="l">
              <a:spcBef>
                <a:spcPts val="300"/>
              </a:spcBef>
              <a:spcAft>
                <a:spcPts val="0"/>
              </a:spcAft>
              <a:buClr>
                <a:srgbClr val="4B2E83"/>
              </a:buClr>
              <a:buSzPts val="1600"/>
              <a:buChar char="–"/>
              <a:defRPr b="1" i="0" sz="1600">
                <a:solidFill>
                  <a:srgbClr val="4B2E83"/>
                </a:solidFill>
                <a:latin typeface="Open Sans"/>
                <a:ea typeface="Open Sans"/>
                <a:cs typeface="Open Sans"/>
                <a:sym typeface="Open Sans"/>
              </a:defRPr>
            </a:lvl4pPr>
            <a:lvl5pPr indent="-317500" lvl="4" marL="2286000" rtl="0" algn="l">
              <a:spcBef>
                <a:spcPts val="300"/>
              </a:spcBef>
              <a:spcAft>
                <a:spcPts val="0"/>
              </a:spcAft>
              <a:buClr>
                <a:srgbClr val="4B2E83"/>
              </a:buClr>
              <a:buSzPts val="1400"/>
              <a:buFont typeface="Merriweather Sans"/>
              <a:buChar char="&gt;"/>
              <a:defRPr b="1" i="0" sz="1400">
                <a:solidFill>
                  <a:srgbClr val="4B2E83"/>
                </a:solidFill>
                <a:latin typeface="Open Sans"/>
                <a:ea typeface="Open Sans"/>
                <a:cs typeface="Open Sans"/>
                <a:sym typeface="Open Sans"/>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W Logo_Purple_2685_HEX.png" id="147" name="Google Shape;147;p29"/>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48" name="Google Shape;148;p29"/>
          <p:cNvPicPr preferRelativeResize="0"/>
          <p:nvPr/>
        </p:nvPicPr>
        <p:blipFill rotWithShape="1">
          <a:blip r:embed="rId3">
            <a:alphaModFix/>
          </a:blip>
          <a:srcRect b="0" l="0" r="0" t="0"/>
          <a:stretch/>
        </p:blipFill>
        <p:spPr>
          <a:xfrm>
            <a:off x="784225" y="1437805"/>
            <a:ext cx="1358183" cy="670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49" name="Shape 149"/>
        <p:cNvGrpSpPr/>
        <p:nvPr/>
      </p:nvGrpSpPr>
      <p:grpSpPr>
        <a:xfrm>
          <a:off x="0" y="0"/>
          <a:ext cx="0" cy="0"/>
          <a:chOff x="0" y="0"/>
          <a:chExt cx="0" cy="0"/>
        </a:xfrm>
      </p:grpSpPr>
      <p:sp>
        <p:nvSpPr>
          <p:cNvPr id="150" name="Google Shape;150;p30"/>
          <p:cNvSpPr/>
          <p:nvPr/>
        </p:nvSpPr>
        <p:spPr>
          <a:xfrm>
            <a:off x="7227419" y="219723"/>
            <a:ext cx="1688592" cy="6409677"/>
          </a:xfrm>
          <a:custGeom>
            <a:rect b="b" l="l" r="r" t="t"/>
            <a:pathLst>
              <a:path extrusionOk="0" h="6409677" w="2438400">
                <a:moveTo>
                  <a:pt x="1544714" y="0"/>
                </a:moveTo>
                <a:lnTo>
                  <a:pt x="2438400" y="8877"/>
                </a:lnTo>
                <a:lnTo>
                  <a:pt x="2438400" y="6409677"/>
                </a:lnTo>
                <a:lnTo>
                  <a:pt x="0" y="6409677"/>
                </a:lnTo>
                <a:lnTo>
                  <a:pt x="1544714" y="0"/>
                </a:lnTo>
                <a:close/>
              </a:path>
            </a:pathLst>
          </a:cu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51" name="Google Shape;151;p30"/>
          <p:cNvSpPr txBox="1"/>
          <p:nvPr>
            <p:ph type="title"/>
          </p:nvPr>
        </p:nvSpPr>
        <p:spPr>
          <a:xfrm>
            <a:off x="722316" y="2226167"/>
            <a:ext cx="5830800" cy="13620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rgbClr val="190037"/>
              </a:buClr>
              <a:buSzPts val="4000"/>
              <a:buFont typeface="Open Sans SemiBold"/>
              <a:buNone/>
              <a:defRPr b="1" sz="4000" cap="none">
                <a:latin typeface="Open Sans SemiBold"/>
                <a:ea typeface="Open Sans SemiBold"/>
                <a:cs typeface="Open Sans SemiBold"/>
                <a:sym typeface="Open Sans SemiBold"/>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52" name="Google Shape;152;p30"/>
          <p:cNvSpPr txBox="1"/>
          <p:nvPr>
            <p:ph idx="1" type="body"/>
          </p:nvPr>
        </p:nvSpPr>
        <p:spPr>
          <a:xfrm>
            <a:off x="722316" y="4660904"/>
            <a:ext cx="5297700" cy="6732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rgbClr val="4C4C51"/>
              </a:buClr>
              <a:buSzPts val="2400"/>
              <a:buNone/>
              <a:defRPr sz="2400">
                <a:solidFill>
                  <a:srgbClr val="4C4C51"/>
                </a:solidFill>
              </a:defRPr>
            </a:lvl1pPr>
            <a:lvl2pPr indent="-228600" lvl="1" marL="914400" rtl="0" algn="l">
              <a:spcBef>
                <a:spcPts val="300"/>
              </a:spcBef>
              <a:spcAft>
                <a:spcPts val="0"/>
              </a:spcAft>
              <a:buClr>
                <a:srgbClr val="898989"/>
              </a:buClr>
              <a:buSzPts val="1400"/>
              <a:buNone/>
              <a:defRPr sz="1400">
                <a:solidFill>
                  <a:srgbClr val="898989"/>
                </a:solidFill>
              </a:defRPr>
            </a:lvl2pPr>
            <a:lvl3pPr indent="-228600" lvl="2" marL="1371600" rtl="0" algn="l">
              <a:spcBef>
                <a:spcPts val="200"/>
              </a:spcBef>
              <a:spcAft>
                <a:spcPts val="0"/>
              </a:spcAft>
              <a:buClr>
                <a:srgbClr val="898989"/>
              </a:buClr>
              <a:buSzPts val="1200"/>
              <a:buNone/>
              <a:defRPr sz="1200">
                <a:solidFill>
                  <a:srgbClr val="898989"/>
                </a:solidFill>
              </a:defRPr>
            </a:lvl3pPr>
            <a:lvl4pPr indent="-228600" lvl="3" marL="1828800" rtl="0" algn="l">
              <a:spcBef>
                <a:spcPts val="200"/>
              </a:spcBef>
              <a:spcAft>
                <a:spcPts val="0"/>
              </a:spcAft>
              <a:buClr>
                <a:srgbClr val="898989"/>
              </a:buClr>
              <a:buSzPts val="1100"/>
              <a:buNone/>
              <a:defRPr sz="1100">
                <a:solidFill>
                  <a:srgbClr val="898989"/>
                </a:solidFill>
              </a:defRPr>
            </a:lvl4pPr>
            <a:lvl5pPr indent="-228600" lvl="4" marL="2286000" rtl="0" algn="l">
              <a:spcBef>
                <a:spcPts val="200"/>
              </a:spcBef>
              <a:spcAft>
                <a:spcPts val="0"/>
              </a:spcAft>
              <a:buClr>
                <a:srgbClr val="898989"/>
              </a:buClr>
              <a:buSzPts val="1100"/>
              <a:buNone/>
              <a:defRPr sz="1100">
                <a:solidFill>
                  <a:srgbClr val="898989"/>
                </a:solidFill>
              </a:defRPr>
            </a:lvl5pPr>
            <a:lvl6pPr indent="-228600" lvl="5" marL="2743200" rtl="0" algn="l">
              <a:spcBef>
                <a:spcPts val="200"/>
              </a:spcBef>
              <a:spcAft>
                <a:spcPts val="0"/>
              </a:spcAft>
              <a:buClr>
                <a:srgbClr val="898989"/>
              </a:buClr>
              <a:buSzPts val="1100"/>
              <a:buNone/>
              <a:defRPr sz="1100">
                <a:solidFill>
                  <a:srgbClr val="898989"/>
                </a:solidFill>
              </a:defRPr>
            </a:lvl6pPr>
            <a:lvl7pPr indent="-228600" lvl="6" marL="3200400" rtl="0" algn="l">
              <a:spcBef>
                <a:spcPts val="200"/>
              </a:spcBef>
              <a:spcAft>
                <a:spcPts val="0"/>
              </a:spcAft>
              <a:buClr>
                <a:srgbClr val="898989"/>
              </a:buClr>
              <a:buSzPts val="1100"/>
              <a:buNone/>
              <a:defRPr sz="1100">
                <a:solidFill>
                  <a:srgbClr val="898989"/>
                </a:solidFill>
              </a:defRPr>
            </a:lvl7pPr>
            <a:lvl8pPr indent="-228600" lvl="7" marL="3657600" rtl="0" algn="l">
              <a:spcBef>
                <a:spcPts val="200"/>
              </a:spcBef>
              <a:spcAft>
                <a:spcPts val="0"/>
              </a:spcAft>
              <a:buClr>
                <a:srgbClr val="898989"/>
              </a:buClr>
              <a:buSzPts val="1100"/>
              <a:buNone/>
              <a:defRPr sz="1100">
                <a:solidFill>
                  <a:srgbClr val="898989"/>
                </a:solidFill>
              </a:defRPr>
            </a:lvl8pPr>
            <a:lvl9pPr indent="-228600" lvl="8" marL="4114800" rtl="0" algn="l">
              <a:spcBef>
                <a:spcPts val="200"/>
              </a:spcBef>
              <a:spcAft>
                <a:spcPts val="0"/>
              </a:spcAft>
              <a:buClr>
                <a:srgbClr val="898989"/>
              </a:buClr>
              <a:buSzPts val="1100"/>
              <a:buNone/>
              <a:defRPr sz="1100">
                <a:solidFill>
                  <a:srgbClr val="898989"/>
                </a:solidFill>
              </a:defRPr>
            </a:lvl9pPr>
          </a:lstStyle>
          <a:p/>
        </p:txBody>
      </p:sp>
      <p:sp>
        <p:nvSpPr>
          <p:cNvPr id="153" name="Google Shape;153;p30"/>
          <p:cNvSpPr txBox="1"/>
          <p:nvPr>
            <p:ph idx="10" type="dt"/>
          </p:nvPr>
        </p:nvSpPr>
        <p:spPr>
          <a:xfrm>
            <a:off x="685800" y="5638802"/>
            <a:ext cx="2743200" cy="244500"/>
          </a:xfrm>
          <a:prstGeom prst="rect">
            <a:avLst/>
          </a:prstGeom>
          <a:noFill/>
          <a:ln>
            <a:noFill/>
          </a:ln>
        </p:spPr>
        <p:txBody>
          <a:bodyPr anchorCtr="0" anchor="t" bIns="60925" lIns="121900" spcFirstLastPara="1" rIns="121900" wrap="square" tIns="60925">
            <a:noAutofit/>
          </a:bodyPr>
          <a:lstStyle>
            <a:lvl1pPr lvl="0" marR="0" rtl="0" algn="l">
              <a:spcBef>
                <a:spcPts val="0"/>
              </a:spcBef>
              <a:spcAft>
                <a:spcPts val="0"/>
              </a:spcAft>
              <a:buSzPts val="1900"/>
              <a:buNone/>
              <a:defRPr b="0" i="0" sz="1100" u="none" cap="none" strike="noStrike">
                <a:solidFill>
                  <a:srgbClr val="4C4C51"/>
                </a:solidFill>
                <a:latin typeface="Open Sans"/>
                <a:ea typeface="Open Sans"/>
                <a:cs typeface="Open Sans"/>
                <a:sym typeface="Open Sans"/>
              </a:defRPr>
            </a:lvl1pPr>
            <a:lvl2pPr lvl="1"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9pPr>
          </a:lstStyle>
          <a:p/>
        </p:txBody>
      </p:sp>
      <p:pic>
        <p:nvPicPr>
          <p:cNvPr descr="A picture containing tableware, plate, cup, drawing&#10;&#10;Description automatically generated" id="154" name="Google Shape;154;p30"/>
          <p:cNvPicPr preferRelativeResize="0"/>
          <p:nvPr/>
        </p:nvPicPr>
        <p:blipFill rotWithShape="1">
          <a:blip r:embed="rId2">
            <a:alphaModFix/>
          </a:blip>
          <a:srcRect b="0" l="0" r="0" t="0"/>
          <a:stretch/>
        </p:blipFill>
        <p:spPr>
          <a:xfrm>
            <a:off x="8092" y="1"/>
            <a:ext cx="3166706" cy="1155029"/>
          </a:xfrm>
          <a:prstGeom prst="rect">
            <a:avLst/>
          </a:prstGeom>
          <a:noFill/>
          <a:ln>
            <a:noFill/>
          </a:ln>
        </p:spPr>
      </p:pic>
      <p:pic>
        <p:nvPicPr>
          <p:cNvPr descr="Shape, arrow&#10;&#10;Description automatically generated" id="155" name="Google Shape;155;p30"/>
          <p:cNvPicPr preferRelativeResize="0"/>
          <p:nvPr/>
        </p:nvPicPr>
        <p:blipFill rotWithShape="1">
          <a:blip r:embed="rId3">
            <a:alphaModFix/>
          </a:blip>
          <a:srcRect b="0" l="0" r="0" t="0"/>
          <a:stretch/>
        </p:blipFill>
        <p:spPr>
          <a:xfrm>
            <a:off x="7543797" y="5401395"/>
            <a:ext cx="1371603" cy="123139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2"/>
        </a:solidFill>
      </p:bgPr>
    </p:bg>
    <p:spTree>
      <p:nvGrpSpPr>
        <p:cNvPr id="156" name="Shape 156"/>
        <p:cNvGrpSpPr/>
        <p:nvPr/>
      </p:nvGrpSpPr>
      <p:grpSpPr>
        <a:xfrm>
          <a:off x="0" y="0"/>
          <a:ext cx="0" cy="0"/>
          <a:chOff x="0" y="0"/>
          <a:chExt cx="0" cy="0"/>
        </a:xfrm>
      </p:grpSpPr>
      <p:sp>
        <p:nvSpPr>
          <p:cNvPr id="157" name="Google Shape;157;p31"/>
          <p:cNvSpPr/>
          <p:nvPr/>
        </p:nvSpPr>
        <p:spPr>
          <a:xfrm>
            <a:off x="128725" y="152403"/>
            <a:ext cx="8862900" cy="59724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58" name="Google Shape;158;p31"/>
          <p:cNvSpPr txBox="1"/>
          <p:nvPr>
            <p:ph type="title"/>
          </p:nvPr>
        </p:nvSpPr>
        <p:spPr>
          <a:xfrm>
            <a:off x="457200" y="274637"/>
            <a:ext cx="8229600" cy="8685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59" name="Google Shape;159;p31"/>
          <p:cNvSpPr txBox="1"/>
          <p:nvPr>
            <p:ph idx="1" type="body"/>
          </p:nvPr>
        </p:nvSpPr>
        <p:spPr>
          <a:xfrm>
            <a:off x="457200" y="1981201"/>
            <a:ext cx="8229600" cy="41448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chemeClr val="dk1"/>
              </a:buClr>
              <a:buSzPts val="2400"/>
              <a:buNone/>
              <a:defRPr/>
            </a:lvl1pPr>
            <a:lvl2pPr indent="-228600" lvl="1" marL="914400" rtl="0" algn="l">
              <a:spcBef>
                <a:spcPts val="400"/>
              </a:spcBef>
              <a:spcAft>
                <a:spcPts val="0"/>
              </a:spcAft>
              <a:buClr>
                <a:schemeClr val="dk1"/>
              </a:buClr>
              <a:buSzPts val="2100"/>
              <a:buNone/>
              <a:defRPr/>
            </a:lvl2pPr>
            <a:lvl3pPr indent="-228600" lvl="2" marL="1371600" rtl="0" algn="l">
              <a:spcBef>
                <a:spcPts val="400"/>
              </a:spcBef>
              <a:spcAft>
                <a:spcPts val="0"/>
              </a:spcAft>
              <a:buClr>
                <a:schemeClr val="dk1"/>
              </a:buClr>
              <a:buSzPts val="1800"/>
              <a:buNone/>
              <a:defRPr/>
            </a:lvl3pPr>
            <a:lvl4pPr indent="-228600" lvl="3" marL="1828800" rtl="0" algn="l">
              <a:spcBef>
                <a:spcPts val="300"/>
              </a:spcBef>
              <a:spcAft>
                <a:spcPts val="0"/>
              </a:spcAft>
              <a:buClr>
                <a:schemeClr val="dk1"/>
              </a:buClr>
              <a:buSzPts val="1500"/>
              <a:buNone/>
              <a:defRPr/>
            </a:lvl4pPr>
            <a:lvl5pPr indent="-228600" lvl="4" marL="2286000" rtl="0" algn="l">
              <a:spcBef>
                <a:spcPts val="300"/>
              </a:spcBef>
              <a:spcAft>
                <a:spcPts val="0"/>
              </a:spcAft>
              <a:buClr>
                <a:schemeClr val="dk1"/>
              </a:buClr>
              <a:buSzPts val="1500"/>
              <a:buNone/>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160" name="Google Shape;160;p31"/>
          <p:cNvSpPr txBox="1"/>
          <p:nvPr>
            <p:ph idx="12" type="sldNum"/>
          </p:nvPr>
        </p:nvSpPr>
        <p:spPr>
          <a:xfrm>
            <a:off x="532123" y="6602995"/>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161" name="Google Shape;161;p31"/>
          <p:cNvSpPr txBox="1"/>
          <p:nvPr>
            <p:ph idx="2" type="body"/>
          </p:nvPr>
        </p:nvSpPr>
        <p:spPr>
          <a:xfrm>
            <a:off x="457200" y="1143000"/>
            <a:ext cx="8229600" cy="533100"/>
          </a:xfrm>
          <a:prstGeom prst="rect">
            <a:avLst/>
          </a:prstGeom>
          <a:noFill/>
          <a:ln>
            <a:noFill/>
          </a:ln>
        </p:spPr>
        <p:txBody>
          <a:bodyPr anchorCtr="0" anchor="t" bIns="60925" lIns="121900" spcFirstLastPara="1" rIns="121900" wrap="square" tIns="60925">
            <a:noAutofit/>
          </a:bodyPr>
          <a:lstStyle>
            <a:lvl1pPr indent="-228600" lvl="0" marL="457200" rtl="0" algn="ctr">
              <a:spcBef>
                <a:spcPts val="500"/>
              </a:spcBef>
              <a:spcAft>
                <a:spcPts val="0"/>
              </a:spcAft>
              <a:buClr>
                <a:schemeClr val="dk1"/>
              </a:buClr>
              <a:buSzPts val="2400"/>
              <a:buNone/>
              <a:defRPr sz="2400"/>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Icon&#10;&#10;Description automatically generated" id="162" name="Google Shape;162;p31"/>
          <p:cNvPicPr preferRelativeResize="0"/>
          <p:nvPr/>
        </p:nvPicPr>
        <p:blipFill rotWithShape="1">
          <a:blip r:embed="rId2">
            <a:alphaModFix/>
          </a:blip>
          <a:srcRect b="0" l="0" r="0" t="0"/>
          <a:stretch/>
        </p:blipFill>
        <p:spPr>
          <a:xfrm>
            <a:off x="2584" y="6144751"/>
            <a:ext cx="542088" cy="722784"/>
          </a:xfrm>
          <a:prstGeom prst="rect">
            <a:avLst/>
          </a:prstGeom>
          <a:noFill/>
          <a:ln>
            <a:noFill/>
          </a:ln>
        </p:spPr>
      </p:pic>
      <p:pic>
        <p:nvPicPr>
          <p:cNvPr descr="A picture containing drawing&#10;&#10;Description automatically generated" id="163" name="Google Shape;163;p31"/>
          <p:cNvPicPr preferRelativeResize="0"/>
          <p:nvPr/>
        </p:nvPicPr>
        <p:blipFill rotWithShape="1">
          <a:blip r:embed="rId3">
            <a:alphaModFix/>
          </a:blip>
          <a:srcRect b="0" l="0" r="0" t="0"/>
          <a:stretch/>
        </p:blipFill>
        <p:spPr>
          <a:xfrm>
            <a:off x="8597595" y="6363967"/>
            <a:ext cx="548640" cy="49418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164" name="Shape 164"/>
        <p:cNvGrpSpPr/>
        <p:nvPr/>
      </p:nvGrpSpPr>
      <p:grpSpPr>
        <a:xfrm>
          <a:off x="0" y="0"/>
          <a:ext cx="0" cy="0"/>
          <a:chOff x="0" y="0"/>
          <a:chExt cx="0" cy="0"/>
        </a:xfrm>
      </p:grpSpPr>
      <p:sp>
        <p:nvSpPr>
          <p:cNvPr id="165" name="Google Shape;165;p32"/>
          <p:cNvSpPr/>
          <p:nvPr/>
        </p:nvSpPr>
        <p:spPr>
          <a:xfrm>
            <a:off x="128725" y="152403"/>
            <a:ext cx="8862900" cy="59736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66" name="Google Shape;166;p32"/>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solidFill>
                  <a:srgbClr val="190037"/>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67" name="Google Shape;167;p32"/>
          <p:cNvSpPr txBox="1"/>
          <p:nvPr>
            <p:ph idx="1" type="body"/>
          </p:nvPr>
        </p:nvSpPr>
        <p:spPr>
          <a:xfrm>
            <a:off x="457200" y="1535113"/>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168" name="Google Shape;168;p32"/>
          <p:cNvSpPr txBox="1"/>
          <p:nvPr>
            <p:ph idx="2" type="body"/>
          </p:nvPr>
        </p:nvSpPr>
        <p:spPr>
          <a:xfrm>
            <a:off x="457200" y="2174875"/>
            <a:ext cx="82296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descr="A picture containing drawing&#10;&#10;Description automatically generated" id="169" name="Google Shape;169;p32"/>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pic>
        <p:nvPicPr>
          <p:cNvPr descr="Icon&#10;&#10;Description automatically generated" id="170" name="Google Shape;170;p32"/>
          <p:cNvPicPr preferRelativeResize="0"/>
          <p:nvPr/>
        </p:nvPicPr>
        <p:blipFill rotWithShape="1">
          <a:blip r:embed="rId3">
            <a:alphaModFix/>
          </a:blip>
          <a:srcRect b="0" l="0" r="0" t="0"/>
          <a:stretch/>
        </p:blipFill>
        <p:spPr>
          <a:xfrm>
            <a:off x="2584" y="6144751"/>
            <a:ext cx="542088" cy="722784"/>
          </a:xfrm>
          <a:prstGeom prst="rect">
            <a:avLst/>
          </a:prstGeom>
          <a:noFill/>
          <a:ln>
            <a:noFill/>
          </a:ln>
        </p:spPr>
      </p:pic>
      <p:sp>
        <p:nvSpPr>
          <p:cNvPr id="171" name="Google Shape;171;p32"/>
          <p:cNvSpPr txBox="1"/>
          <p:nvPr>
            <p:ph idx="12" type="sldNum"/>
          </p:nvPr>
        </p:nvSpPr>
        <p:spPr>
          <a:xfrm>
            <a:off x="552293" y="6603795"/>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172" name="Shape 172"/>
        <p:cNvGrpSpPr/>
        <p:nvPr/>
      </p:nvGrpSpPr>
      <p:grpSpPr>
        <a:xfrm>
          <a:off x="0" y="0"/>
          <a:ext cx="0" cy="0"/>
          <a:chOff x="0" y="0"/>
          <a:chExt cx="0" cy="0"/>
        </a:xfrm>
      </p:grpSpPr>
      <p:sp>
        <p:nvSpPr>
          <p:cNvPr id="173" name="Google Shape;173;p33"/>
          <p:cNvSpPr txBox="1"/>
          <p:nvPr>
            <p:ph type="title"/>
          </p:nvPr>
        </p:nvSpPr>
        <p:spPr>
          <a:xfrm>
            <a:off x="457200" y="1447800"/>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74" name="Google Shape;174;p33"/>
          <p:cNvSpPr txBox="1"/>
          <p:nvPr>
            <p:ph idx="12" type="sldNum"/>
          </p:nvPr>
        </p:nvSpPr>
        <p:spPr>
          <a:xfrm>
            <a:off x="544977" y="6603795"/>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75" name="Google Shape;175;p33"/>
          <p:cNvSpPr txBox="1"/>
          <p:nvPr>
            <p:ph idx="1" type="body"/>
          </p:nvPr>
        </p:nvSpPr>
        <p:spPr>
          <a:xfrm>
            <a:off x="838200" y="2819400"/>
            <a:ext cx="7543500" cy="27432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A picture containing drawing&#10;&#10;Description automatically generated" id="176" name="Google Shape;176;p33"/>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pic>
        <p:nvPicPr>
          <p:cNvPr descr="Icon&#10;&#10;Description automatically generated" id="177" name="Google Shape;177;p33"/>
          <p:cNvPicPr preferRelativeResize="0"/>
          <p:nvPr/>
        </p:nvPicPr>
        <p:blipFill rotWithShape="1">
          <a:blip r:embed="rId3">
            <a:alphaModFix/>
          </a:blip>
          <a:srcRect b="0" l="0" r="0" t="0"/>
          <a:stretch/>
        </p:blipFill>
        <p:spPr>
          <a:xfrm>
            <a:off x="2584" y="6144751"/>
            <a:ext cx="542088" cy="7227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C4C4C4"/>
        </a:solidFill>
      </p:bgPr>
    </p:bg>
    <p:spTree>
      <p:nvGrpSpPr>
        <p:cNvPr id="178" name="Shape 178"/>
        <p:cNvGrpSpPr/>
        <p:nvPr/>
      </p:nvGrpSpPr>
      <p:grpSpPr>
        <a:xfrm>
          <a:off x="0" y="0"/>
          <a:ext cx="0" cy="0"/>
          <a:chOff x="0" y="0"/>
          <a:chExt cx="0" cy="0"/>
        </a:xfrm>
      </p:grpSpPr>
      <p:sp>
        <p:nvSpPr>
          <p:cNvPr id="179" name="Google Shape;179;p34"/>
          <p:cNvSpPr/>
          <p:nvPr/>
        </p:nvSpPr>
        <p:spPr>
          <a:xfrm>
            <a:off x="0" y="2438400"/>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80" name="Google Shape;180;p34"/>
          <p:cNvSpPr txBox="1"/>
          <p:nvPr>
            <p:ph idx="1" type="subTitle"/>
          </p:nvPr>
        </p:nvSpPr>
        <p:spPr>
          <a:xfrm>
            <a:off x="228600" y="4265676"/>
            <a:ext cx="7391100" cy="686100"/>
          </a:xfrm>
          <a:prstGeom prst="rect">
            <a:avLst/>
          </a:prstGeom>
          <a:noFill/>
          <a:ln>
            <a:noFill/>
          </a:ln>
        </p:spPr>
        <p:txBody>
          <a:bodyPr anchorCtr="0" anchor="t" bIns="60925" lIns="121900" spcFirstLastPara="1" rIns="121900" wrap="square" tIns="60925">
            <a:normAutofit/>
          </a:bodyPr>
          <a:lstStyle>
            <a:lvl1pPr lvl="0" rtl="0" algn="l">
              <a:spcBef>
                <a:spcPts val="400"/>
              </a:spcBef>
              <a:spcAft>
                <a:spcPts val="0"/>
              </a:spcAft>
              <a:buClr>
                <a:srgbClr val="2A2A2D"/>
              </a:buClr>
              <a:buSzPts val="2100"/>
              <a:buNone/>
              <a:defRPr sz="2100">
                <a:solidFill>
                  <a:srgbClr val="2A2A2D"/>
                </a:solidFill>
              </a:defRPr>
            </a:lvl1pPr>
            <a:lvl2pPr lvl="1" rtl="0" algn="ctr">
              <a:spcBef>
                <a:spcPts val="400"/>
              </a:spcBef>
              <a:spcAft>
                <a:spcPts val="0"/>
              </a:spcAft>
              <a:buClr>
                <a:srgbClr val="898989"/>
              </a:buClr>
              <a:buSzPts val="2100"/>
              <a:buNone/>
              <a:defRPr>
                <a:solidFill>
                  <a:srgbClr val="898989"/>
                </a:solidFill>
              </a:defRPr>
            </a:lvl2pPr>
            <a:lvl3pPr lvl="2" rtl="0" algn="ctr">
              <a:spcBef>
                <a:spcPts val="400"/>
              </a:spcBef>
              <a:spcAft>
                <a:spcPts val="0"/>
              </a:spcAft>
              <a:buClr>
                <a:srgbClr val="898989"/>
              </a:buClr>
              <a:buSzPts val="1800"/>
              <a:buNone/>
              <a:defRPr>
                <a:solidFill>
                  <a:srgbClr val="898989"/>
                </a:solidFill>
              </a:defRPr>
            </a:lvl3pPr>
            <a:lvl4pPr lvl="3" rtl="0" algn="ctr">
              <a:spcBef>
                <a:spcPts val="300"/>
              </a:spcBef>
              <a:spcAft>
                <a:spcPts val="0"/>
              </a:spcAft>
              <a:buClr>
                <a:srgbClr val="898989"/>
              </a:buClr>
              <a:buSzPts val="1500"/>
              <a:buNone/>
              <a:defRPr>
                <a:solidFill>
                  <a:srgbClr val="898989"/>
                </a:solidFill>
              </a:defRPr>
            </a:lvl4pPr>
            <a:lvl5pPr lvl="4" rtl="0" algn="ctr">
              <a:spcBef>
                <a:spcPts val="300"/>
              </a:spcBef>
              <a:spcAft>
                <a:spcPts val="0"/>
              </a:spcAft>
              <a:buClr>
                <a:srgbClr val="898989"/>
              </a:buClr>
              <a:buSzPts val="1500"/>
              <a:buNone/>
              <a:defRPr>
                <a:solidFill>
                  <a:srgbClr val="898989"/>
                </a:solidFill>
              </a:defRPr>
            </a:lvl5pPr>
            <a:lvl6pPr lvl="5" rtl="0" algn="ctr">
              <a:spcBef>
                <a:spcPts val="300"/>
              </a:spcBef>
              <a:spcAft>
                <a:spcPts val="0"/>
              </a:spcAft>
              <a:buClr>
                <a:srgbClr val="898989"/>
              </a:buClr>
              <a:buSzPts val="1500"/>
              <a:buNone/>
              <a:defRPr>
                <a:solidFill>
                  <a:srgbClr val="898989"/>
                </a:solidFill>
              </a:defRPr>
            </a:lvl6pPr>
            <a:lvl7pPr lvl="6" rtl="0" algn="ctr">
              <a:spcBef>
                <a:spcPts val="300"/>
              </a:spcBef>
              <a:spcAft>
                <a:spcPts val="0"/>
              </a:spcAft>
              <a:buClr>
                <a:srgbClr val="898989"/>
              </a:buClr>
              <a:buSzPts val="1500"/>
              <a:buNone/>
              <a:defRPr>
                <a:solidFill>
                  <a:srgbClr val="898989"/>
                </a:solidFill>
              </a:defRPr>
            </a:lvl7pPr>
            <a:lvl8pPr lvl="7" rtl="0" algn="ctr">
              <a:spcBef>
                <a:spcPts val="300"/>
              </a:spcBef>
              <a:spcAft>
                <a:spcPts val="0"/>
              </a:spcAft>
              <a:buClr>
                <a:srgbClr val="898989"/>
              </a:buClr>
              <a:buSzPts val="1500"/>
              <a:buNone/>
              <a:defRPr>
                <a:solidFill>
                  <a:srgbClr val="898989"/>
                </a:solidFill>
              </a:defRPr>
            </a:lvl8pPr>
            <a:lvl9pPr lvl="8" rtl="0" algn="ctr">
              <a:spcBef>
                <a:spcPts val="300"/>
              </a:spcBef>
              <a:spcAft>
                <a:spcPts val="0"/>
              </a:spcAft>
              <a:buClr>
                <a:srgbClr val="898989"/>
              </a:buClr>
              <a:buSzPts val="1500"/>
              <a:buNone/>
              <a:defRPr>
                <a:solidFill>
                  <a:srgbClr val="898989"/>
                </a:solidFill>
              </a:defRPr>
            </a:lvl9pPr>
          </a:lstStyle>
          <a:p/>
        </p:txBody>
      </p:sp>
      <p:sp>
        <p:nvSpPr>
          <p:cNvPr id="181" name="Google Shape;181;p34"/>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82" name="Google Shape;182;p34"/>
          <p:cNvSpPr txBox="1"/>
          <p:nvPr>
            <p:ph type="title"/>
          </p:nvPr>
        </p:nvSpPr>
        <p:spPr>
          <a:xfrm>
            <a:off x="228600" y="2438400"/>
            <a:ext cx="7391100" cy="15240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chemeClr val="lt2"/>
              </a:buClr>
              <a:buSzPts val="4100"/>
              <a:buFont typeface="Open Sans SemiBold"/>
              <a:buNone/>
              <a:defRPr b="1" sz="4100" cap="none">
                <a:solidFill>
                  <a:schemeClr val="lt2"/>
                </a:solidFill>
                <a:latin typeface="Open Sans SemiBold"/>
                <a:ea typeface="Open Sans SemiBold"/>
                <a:cs typeface="Open Sans SemiBold"/>
                <a:sym typeface="Open Sans SemiBold"/>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183" name="Shape 183"/>
        <p:cNvGrpSpPr/>
        <p:nvPr/>
      </p:nvGrpSpPr>
      <p:grpSpPr>
        <a:xfrm>
          <a:off x="0" y="0"/>
          <a:ext cx="0" cy="0"/>
          <a:chOff x="0" y="0"/>
          <a:chExt cx="0" cy="0"/>
        </a:xfrm>
      </p:grpSpPr>
      <p:sp>
        <p:nvSpPr>
          <p:cNvPr id="184" name="Google Shape;184;p35"/>
          <p:cNvSpPr/>
          <p:nvPr/>
        </p:nvSpPr>
        <p:spPr>
          <a:xfrm>
            <a:off x="128725" y="152403"/>
            <a:ext cx="8862900" cy="60504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85" name="Google Shape;185;p35"/>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86" name="Google Shape;186;p35"/>
          <p:cNvSpPr txBox="1"/>
          <p:nvPr>
            <p:ph idx="1" type="body"/>
          </p:nvPr>
        </p:nvSpPr>
        <p:spPr>
          <a:xfrm>
            <a:off x="457200" y="1600201"/>
            <a:ext cx="4038300" cy="45261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87" name="Google Shape;187;p35"/>
          <p:cNvSpPr txBox="1"/>
          <p:nvPr>
            <p:ph idx="2" type="body"/>
          </p:nvPr>
        </p:nvSpPr>
        <p:spPr>
          <a:xfrm>
            <a:off x="4648200" y="1600201"/>
            <a:ext cx="4038300" cy="45261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88" name="Google Shape;188;p35"/>
          <p:cNvSpPr txBox="1"/>
          <p:nvPr>
            <p:ph idx="12" type="sldNum"/>
          </p:nvPr>
        </p:nvSpPr>
        <p:spPr>
          <a:xfrm>
            <a:off x="581249" y="650614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descr="Icon&#10;&#10;Description automatically generated" id="189" name="Google Shape;189;p35"/>
          <p:cNvPicPr preferRelativeResize="0"/>
          <p:nvPr/>
        </p:nvPicPr>
        <p:blipFill rotWithShape="1">
          <a:blip r:embed="rId2">
            <a:alphaModFix/>
          </a:blip>
          <a:srcRect b="0" l="0" r="0" t="0"/>
          <a:stretch/>
        </p:blipFill>
        <p:spPr>
          <a:xfrm>
            <a:off x="2584" y="6125398"/>
            <a:ext cx="542088" cy="722784"/>
          </a:xfrm>
          <a:prstGeom prst="rect">
            <a:avLst/>
          </a:prstGeom>
          <a:noFill/>
          <a:ln>
            <a:noFill/>
          </a:ln>
        </p:spPr>
      </p:pic>
      <p:pic>
        <p:nvPicPr>
          <p:cNvPr descr="A picture containing drawing&#10;&#10;Description automatically generated" id="190" name="Google Shape;190;p35"/>
          <p:cNvPicPr preferRelativeResize="0"/>
          <p:nvPr/>
        </p:nvPicPr>
        <p:blipFill rotWithShape="1">
          <a:blip r:embed="rId3">
            <a:alphaModFix/>
          </a:blip>
          <a:srcRect b="0" l="0" r="0" t="0"/>
          <a:stretch/>
        </p:blipFill>
        <p:spPr>
          <a:xfrm>
            <a:off x="8597595" y="6363967"/>
            <a:ext cx="548640" cy="49418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191" name="Shape 191"/>
        <p:cNvGrpSpPr/>
        <p:nvPr/>
      </p:nvGrpSpPr>
      <p:grpSpPr>
        <a:xfrm>
          <a:off x="0" y="0"/>
          <a:ext cx="0" cy="0"/>
          <a:chOff x="0" y="0"/>
          <a:chExt cx="0" cy="0"/>
        </a:xfrm>
      </p:grpSpPr>
      <p:sp>
        <p:nvSpPr>
          <p:cNvPr id="192" name="Google Shape;192;p36"/>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93" name="Google Shape;193;p36"/>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94" name="Google Shape;194;p36"/>
          <p:cNvSpPr txBox="1"/>
          <p:nvPr>
            <p:ph idx="1" type="body"/>
          </p:nvPr>
        </p:nvSpPr>
        <p:spPr>
          <a:xfrm>
            <a:off x="457200" y="1600201"/>
            <a:ext cx="8229600" cy="21336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95" name="Google Shape;195;p36"/>
          <p:cNvSpPr txBox="1"/>
          <p:nvPr>
            <p:ph idx="2" type="body"/>
          </p:nvPr>
        </p:nvSpPr>
        <p:spPr>
          <a:xfrm>
            <a:off x="457200" y="3733801"/>
            <a:ext cx="8229600" cy="23925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pic>
        <p:nvPicPr>
          <p:cNvPr id="196" name="Google Shape;196;p36"/>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197" name="Google Shape;197;p36"/>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98" name="Google Shape;198;p36"/>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99" name="Google Shape;199;p36"/>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200" name="Shape 200"/>
        <p:cNvGrpSpPr/>
        <p:nvPr/>
      </p:nvGrpSpPr>
      <p:grpSpPr>
        <a:xfrm>
          <a:off x="0" y="0"/>
          <a:ext cx="0" cy="0"/>
          <a:chOff x="0" y="0"/>
          <a:chExt cx="0" cy="0"/>
        </a:xfrm>
      </p:grpSpPr>
      <p:sp>
        <p:nvSpPr>
          <p:cNvPr id="201" name="Google Shape;201;p37"/>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02" name="Google Shape;202;p37"/>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03" name="Google Shape;203;p37"/>
          <p:cNvSpPr txBox="1"/>
          <p:nvPr>
            <p:ph idx="1" type="body"/>
          </p:nvPr>
        </p:nvSpPr>
        <p:spPr>
          <a:xfrm>
            <a:off x="457201" y="1535113"/>
            <a:ext cx="40401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204" name="Google Shape;204;p37"/>
          <p:cNvSpPr txBox="1"/>
          <p:nvPr>
            <p:ph idx="2" type="body"/>
          </p:nvPr>
        </p:nvSpPr>
        <p:spPr>
          <a:xfrm>
            <a:off x="457201" y="2174875"/>
            <a:ext cx="40401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205" name="Google Shape;205;p37"/>
          <p:cNvSpPr txBox="1"/>
          <p:nvPr>
            <p:ph idx="3" type="body"/>
          </p:nvPr>
        </p:nvSpPr>
        <p:spPr>
          <a:xfrm>
            <a:off x="4645028" y="1535113"/>
            <a:ext cx="4041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206" name="Google Shape;206;p37"/>
          <p:cNvSpPr txBox="1"/>
          <p:nvPr>
            <p:ph idx="4" type="body"/>
          </p:nvPr>
        </p:nvSpPr>
        <p:spPr>
          <a:xfrm>
            <a:off x="4645028" y="2174875"/>
            <a:ext cx="40416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id="207" name="Google Shape;207;p37"/>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08" name="Google Shape;208;p37"/>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09" name="Google Shape;209;p37"/>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10" name="Google Shape;210;p37"/>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211" name="Shape 211"/>
        <p:cNvGrpSpPr/>
        <p:nvPr/>
      </p:nvGrpSpPr>
      <p:grpSpPr>
        <a:xfrm>
          <a:off x="0" y="0"/>
          <a:ext cx="0" cy="0"/>
          <a:chOff x="0" y="0"/>
          <a:chExt cx="0" cy="0"/>
        </a:xfrm>
      </p:grpSpPr>
      <p:sp>
        <p:nvSpPr>
          <p:cNvPr id="212" name="Google Shape;212;p38"/>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13" name="Google Shape;213;p38"/>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14" name="Google Shape;214;p38"/>
          <p:cNvSpPr txBox="1"/>
          <p:nvPr>
            <p:ph idx="1" type="body"/>
          </p:nvPr>
        </p:nvSpPr>
        <p:spPr>
          <a:xfrm>
            <a:off x="457200" y="1535113"/>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215" name="Google Shape;215;p38"/>
          <p:cNvSpPr txBox="1"/>
          <p:nvPr>
            <p:ph idx="2" type="body"/>
          </p:nvPr>
        </p:nvSpPr>
        <p:spPr>
          <a:xfrm>
            <a:off x="457200" y="2209789"/>
            <a:ext cx="8229600" cy="16005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216" name="Google Shape;216;p38"/>
          <p:cNvSpPr txBox="1"/>
          <p:nvPr>
            <p:ph idx="3" type="body"/>
          </p:nvPr>
        </p:nvSpPr>
        <p:spPr>
          <a:xfrm>
            <a:off x="457200" y="3968769"/>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217" name="Google Shape;217;p38"/>
          <p:cNvSpPr txBox="1"/>
          <p:nvPr>
            <p:ph idx="4" type="body"/>
          </p:nvPr>
        </p:nvSpPr>
        <p:spPr>
          <a:xfrm>
            <a:off x="455616" y="4654560"/>
            <a:ext cx="8231100" cy="1635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id="218" name="Google Shape;218;p38"/>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19" name="Google Shape;219;p38"/>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20" name="Google Shape;220;p38"/>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21" name="Google Shape;221;p38"/>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2" name="Shape 222"/>
        <p:cNvGrpSpPr/>
        <p:nvPr/>
      </p:nvGrpSpPr>
      <p:grpSpPr>
        <a:xfrm>
          <a:off x="0" y="0"/>
          <a:ext cx="0" cy="0"/>
          <a:chOff x="0" y="0"/>
          <a:chExt cx="0" cy="0"/>
        </a:xfrm>
      </p:grpSpPr>
      <p:sp>
        <p:nvSpPr>
          <p:cNvPr id="223" name="Google Shape;223;p39"/>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24" name="Google Shape;224;p39"/>
          <p:cNvSpPr txBox="1"/>
          <p:nvPr>
            <p:ph type="title"/>
          </p:nvPr>
        </p:nvSpPr>
        <p:spPr>
          <a:xfrm>
            <a:off x="457203" y="273049"/>
            <a:ext cx="3008400" cy="11619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rgbClr val="190037"/>
              </a:buClr>
              <a:buSzPts val="1500"/>
              <a:buFont typeface="Open Sans"/>
              <a:buNone/>
              <a:defRPr b="1" sz="15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25" name="Google Shape;225;p39"/>
          <p:cNvSpPr txBox="1"/>
          <p:nvPr>
            <p:ph idx="1" type="body"/>
          </p:nvPr>
        </p:nvSpPr>
        <p:spPr>
          <a:xfrm>
            <a:off x="3575051" y="1435104"/>
            <a:ext cx="5111700" cy="46911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sz="2400"/>
            </a:lvl1pPr>
            <a:lvl2pPr indent="-361950" lvl="1" marL="914400" rtl="0" algn="l">
              <a:spcBef>
                <a:spcPts val="400"/>
              </a:spcBef>
              <a:spcAft>
                <a:spcPts val="0"/>
              </a:spcAft>
              <a:buClr>
                <a:schemeClr val="dk1"/>
              </a:buClr>
              <a:buSzPts val="2100"/>
              <a:buChar char="–"/>
              <a:defRPr sz="2100"/>
            </a:lvl2pPr>
            <a:lvl3pPr indent="-342900" lvl="2" marL="1371600" rtl="0" algn="l">
              <a:spcBef>
                <a:spcPts val="400"/>
              </a:spcBef>
              <a:spcAft>
                <a:spcPts val="0"/>
              </a:spcAft>
              <a:buClr>
                <a:schemeClr val="dk1"/>
              </a:buClr>
              <a:buSzPts val="1800"/>
              <a:buChar char="•"/>
              <a:defRPr sz="1800"/>
            </a:lvl3pPr>
            <a:lvl4pPr indent="-323850" lvl="3" marL="1828800" rtl="0" algn="l">
              <a:spcBef>
                <a:spcPts val="300"/>
              </a:spcBef>
              <a:spcAft>
                <a:spcPts val="0"/>
              </a:spcAft>
              <a:buClr>
                <a:schemeClr val="dk1"/>
              </a:buClr>
              <a:buSzPts val="1500"/>
              <a:buChar char="–"/>
              <a:defRPr sz="1500"/>
            </a:lvl4pPr>
            <a:lvl5pPr indent="-323850" lvl="4" marL="2286000" rtl="0" algn="l">
              <a:spcBef>
                <a:spcPts val="300"/>
              </a:spcBef>
              <a:spcAft>
                <a:spcPts val="0"/>
              </a:spcAft>
              <a:buClr>
                <a:schemeClr val="dk1"/>
              </a:buClr>
              <a:buSzPts val="1500"/>
              <a:buChar char="»"/>
              <a:defRPr sz="1500"/>
            </a:lvl5pPr>
            <a:lvl6pPr indent="-323850" lvl="5" marL="2743200" rtl="0" algn="l">
              <a:spcBef>
                <a:spcPts val="300"/>
              </a:spcBef>
              <a:spcAft>
                <a:spcPts val="0"/>
              </a:spcAft>
              <a:buClr>
                <a:schemeClr val="dk1"/>
              </a:buClr>
              <a:buSzPts val="1500"/>
              <a:buChar char="•"/>
              <a:defRPr sz="1500"/>
            </a:lvl6pPr>
            <a:lvl7pPr indent="-323850" lvl="6" marL="3200400" rtl="0" algn="l">
              <a:spcBef>
                <a:spcPts val="300"/>
              </a:spcBef>
              <a:spcAft>
                <a:spcPts val="0"/>
              </a:spcAft>
              <a:buClr>
                <a:schemeClr val="dk1"/>
              </a:buClr>
              <a:buSzPts val="1500"/>
              <a:buChar char="•"/>
              <a:defRPr sz="1500"/>
            </a:lvl7pPr>
            <a:lvl8pPr indent="-323850" lvl="7" marL="3657600" rtl="0" algn="l">
              <a:spcBef>
                <a:spcPts val="300"/>
              </a:spcBef>
              <a:spcAft>
                <a:spcPts val="0"/>
              </a:spcAft>
              <a:buClr>
                <a:schemeClr val="dk1"/>
              </a:buClr>
              <a:buSzPts val="1500"/>
              <a:buChar char="•"/>
              <a:defRPr sz="1500"/>
            </a:lvl8pPr>
            <a:lvl9pPr indent="-323850" lvl="8" marL="4114800" rtl="0" algn="l">
              <a:spcBef>
                <a:spcPts val="300"/>
              </a:spcBef>
              <a:spcAft>
                <a:spcPts val="0"/>
              </a:spcAft>
              <a:buClr>
                <a:schemeClr val="dk1"/>
              </a:buClr>
              <a:buSzPts val="1500"/>
              <a:buChar char="•"/>
              <a:defRPr sz="1500"/>
            </a:lvl9pPr>
          </a:lstStyle>
          <a:p/>
        </p:txBody>
      </p:sp>
      <p:sp>
        <p:nvSpPr>
          <p:cNvPr id="226" name="Google Shape;226;p39"/>
          <p:cNvSpPr txBox="1"/>
          <p:nvPr>
            <p:ph idx="2" type="body"/>
          </p:nvPr>
        </p:nvSpPr>
        <p:spPr>
          <a:xfrm>
            <a:off x="457203" y="1435104"/>
            <a:ext cx="3008400" cy="46911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200"/>
              </a:spcBef>
              <a:spcAft>
                <a:spcPts val="0"/>
              </a:spcAft>
              <a:buClr>
                <a:schemeClr val="dk1"/>
              </a:buClr>
              <a:buSzPts val="1100"/>
              <a:buNone/>
              <a:defRPr sz="1100"/>
            </a:lvl1pPr>
            <a:lvl2pPr indent="-228600" lvl="1" marL="914400" rtl="0" algn="l">
              <a:spcBef>
                <a:spcPts val="200"/>
              </a:spcBef>
              <a:spcAft>
                <a:spcPts val="0"/>
              </a:spcAft>
              <a:buClr>
                <a:schemeClr val="dk1"/>
              </a:buClr>
              <a:buSzPts val="900"/>
              <a:buNone/>
              <a:defRPr sz="900"/>
            </a:lvl2pPr>
            <a:lvl3pPr indent="-228600" lvl="2" marL="1371600" rtl="0" algn="l">
              <a:spcBef>
                <a:spcPts val="200"/>
              </a:spcBef>
              <a:spcAft>
                <a:spcPts val="0"/>
              </a:spcAft>
              <a:buClr>
                <a:schemeClr val="dk1"/>
              </a:buClr>
              <a:buSzPts val="800"/>
              <a:buNone/>
              <a:defRPr sz="800"/>
            </a:lvl3pPr>
            <a:lvl4pPr indent="-228600" lvl="3" marL="1828800" rtl="0" algn="l">
              <a:spcBef>
                <a:spcPts val="100"/>
              </a:spcBef>
              <a:spcAft>
                <a:spcPts val="0"/>
              </a:spcAft>
              <a:buClr>
                <a:schemeClr val="dk1"/>
              </a:buClr>
              <a:buSzPts val="700"/>
              <a:buNone/>
              <a:defRPr sz="700"/>
            </a:lvl4pPr>
            <a:lvl5pPr indent="-228600" lvl="4" marL="2286000" rtl="0" algn="l">
              <a:spcBef>
                <a:spcPts val="100"/>
              </a:spcBef>
              <a:spcAft>
                <a:spcPts val="0"/>
              </a:spcAft>
              <a:buClr>
                <a:schemeClr val="dk1"/>
              </a:buClr>
              <a:buSzPts val="700"/>
              <a:buNone/>
              <a:defRPr sz="700"/>
            </a:lvl5pPr>
            <a:lvl6pPr indent="-228600" lvl="5" marL="2743200" rtl="0" algn="l">
              <a:spcBef>
                <a:spcPts val="100"/>
              </a:spcBef>
              <a:spcAft>
                <a:spcPts val="0"/>
              </a:spcAft>
              <a:buClr>
                <a:schemeClr val="dk1"/>
              </a:buClr>
              <a:buSzPts val="700"/>
              <a:buNone/>
              <a:defRPr sz="700"/>
            </a:lvl6pPr>
            <a:lvl7pPr indent="-228600" lvl="6" marL="3200400" rtl="0" algn="l">
              <a:spcBef>
                <a:spcPts val="100"/>
              </a:spcBef>
              <a:spcAft>
                <a:spcPts val="0"/>
              </a:spcAft>
              <a:buClr>
                <a:schemeClr val="dk1"/>
              </a:buClr>
              <a:buSzPts val="700"/>
              <a:buNone/>
              <a:defRPr sz="700"/>
            </a:lvl7pPr>
            <a:lvl8pPr indent="-228600" lvl="7" marL="3657600" rtl="0" algn="l">
              <a:spcBef>
                <a:spcPts val="100"/>
              </a:spcBef>
              <a:spcAft>
                <a:spcPts val="0"/>
              </a:spcAft>
              <a:buClr>
                <a:schemeClr val="dk1"/>
              </a:buClr>
              <a:buSzPts val="700"/>
              <a:buNone/>
              <a:defRPr sz="700"/>
            </a:lvl8pPr>
            <a:lvl9pPr indent="-228600" lvl="8" marL="4114800" rtl="0" algn="l">
              <a:spcBef>
                <a:spcPts val="100"/>
              </a:spcBef>
              <a:spcAft>
                <a:spcPts val="0"/>
              </a:spcAft>
              <a:buClr>
                <a:schemeClr val="dk1"/>
              </a:buClr>
              <a:buSzPts val="700"/>
              <a:buNone/>
              <a:defRPr sz="700"/>
            </a:lvl9pPr>
          </a:lstStyle>
          <a:p/>
        </p:txBody>
      </p:sp>
      <p:pic>
        <p:nvPicPr>
          <p:cNvPr id="227" name="Google Shape;227;p39"/>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28" name="Google Shape;228;p39"/>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29" name="Google Shape;229;p39"/>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30" name="Google Shape;230;p39"/>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1" name="Shape 231"/>
        <p:cNvGrpSpPr/>
        <p:nvPr/>
      </p:nvGrpSpPr>
      <p:grpSpPr>
        <a:xfrm>
          <a:off x="0" y="0"/>
          <a:ext cx="0" cy="0"/>
          <a:chOff x="0" y="0"/>
          <a:chExt cx="0" cy="0"/>
        </a:xfrm>
      </p:grpSpPr>
      <p:sp>
        <p:nvSpPr>
          <p:cNvPr id="232" name="Google Shape;232;p40"/>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33" name="Google Shape;233;p40"/>
          <p:cNvSpPr txBox="1"/>
          <p:nvPr>
            <p:ph type="title"/>
          </p:nvPr>
        </p:nvSpPr>
        <p:spPr>
          <a:xfrm>
            <a:off x="1792288" y="4800600"/>
            <a:ext cx="5486400" cy="566700"/>
          </a:xfrm>
          <a:prstGeom prst="rect">
            <a:avLst/>
          </a:prstGeom>
          <a:solidFill>
            <a:srgbClr val="260053"/>
          </a:solidFill>
          <a:ln>
            <a:noFill/>
          </a:ln>
        </p:spPr>
        <p:txBody>
          <a:bodyPr anchorCtr="0" anchor="b" bIns="60925" lIns="121900" spcFirstLastPara="1" rIns="121900" wrap="square" tIns="60925">
            <a:normAutofit/>
          </a:bodyPr>
          <a:lstStyle>
            <a:lvl1pPr lvl="0" rtl="0" algn="l">
              <a:spcBef>
                <a:spcPts val="0"/>
              </a:spcBef>
              <a:spcAft>
                <a:spcPts val="0"/>
              </a:spcAft>
              <a:buClr>
                <a:schemeClr val="lt2"/>
              </a:buClr>
              <a:buSzPts val="1500"/>
              <a:buFont typeface="Open Sans"/>
              <a:buNone/>
              <a:defRPr b="1" sz="1500">
                <a:solidFill>
                  <a:schemeClr val="lt2"/>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34" name="Google Shape;234;p40"/>
          <p:cNvSpPr/>
          <p:nvPr>
            <p:ph idx="2" type="pic"/>
          </p:nvPr>
        </p:nvSpPr>
        <p:spPr>
          <a:xfrm>
            <a:off x="1792288" y="612775"/>
            <a:ext cx="5486400" cy="4114800"/>
          </a:xfrm>
          <a:prstGeom prst="rect">
            <a:avLst/>
          </a:prstGeom>
          <a:noFill/>
          <a:ln>
            <a:noFill/>
          </a:ln>
        </p:spPr>
        <p:txBody>
          <a:bodyPr anchorCtr="0" anchor="t" bIns="60925" lIns="121900" spcFirstLastPara="1" rIns="121900" wrap="square" tIns="60925">
            <a:noAutofit/>
          </a:bodyPr>
          <a:lstStyle>
            <a:lvl1pPr lvl="0" marR="0" rtl="0" algn="l">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1pPr>
            <a:lvl2pPr lvl="1" marR="0" rtl="0" algn="l">
              <a:spcBef>
                <a:spcPts val="400"/>
              </a:spcBef>
              <a:spcAft>
                <a:spcPts val="0"/>
              </a:spcAft>
              <a:buClr>
                <a:schemeClr val="dk1"/>
              </a:buClr>
              <a:buSzPts val="2100"/>
              <a:buFont typeface="Arial"/>
              <a:buNone/>
              <a:defRPr b="0" i="0" sz="2100" u="none" cap="none" strike="noStrike">
                <a:solidFill>
                  <a:schemeClr val="dk1"/>
                </a:solidFill>
                <a:latin typeface="Open Sans"/>
                <a:ea typeface="Open Sans"/>
                <a:cs typeface="Open Sans"/>
                <a:sym typeface="Open Sans"/>
              </a:defRPr>
            </a:lvl2pPr>
            <a:lvl3pPr lvl="2" marR="0" rtl="0" algn="l">
              <a:spcBef>
                <a:spcPts val="400"/>
              </a:spcBef>
              <a:spcAft>
                <a:spcPts val="0"/>
              </a:spcAft>
              <a:buClr>
                <a:schemeClr val="dk1"/>
              </a:buClr>
              <a:buSzPts val="1800"/>
              <a:buFont typeface="Arial"/>
              <a:buNone/>
              <a:defRPr b="0" i="0" sz="1800" u="none" cap="none" strike="noStrike">
                <a:solidFill>
                  <a:schemeClr val="dk1"/>
                </a:solidFill>
                <a:latin typeface="Open Sans"/>
                <a:ea typeface="Open Sans"/>
                <a:cs typeface="Open Sans"/>
                <a:sym typeface="Open Sans"/>
              </a:defRPr>
            </a:lvl3pPr>
            <a:lvl4pPr lvl="3"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4pPr>
            <a:lvl5pPr lvl="4"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5pPr>
            <a:lvl6pPr lvl="5"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6pPr>
            <a:lvl7pPr lvl="6"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7pPr>
            <a:lvl8pPr lvl="7"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8pPr>
            <a:lvl9pPr lvl="8"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9pPr>
          </a:lstStyle>
          <a:p/>
        </p:txBody>
      </p:sp>
      <p:sp>
        <p:nvSpPr>
          <p:cNvPr id="235" name="Google Shape;235;p40"/>
          <p:cNvSpPr txBox="1"/>
          <p:nvPr>
            <p:ph idx="1" type="body"/>
          </p:nvPr>
        </p:nvSpPr>
        <p:spPr>
          <a:xfrm>
            <a:off x="1792288" y="5367341"/>
            <a:ext cx="5486400" cy="8049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200"/>
              </a:spcBef>
              <a:spcAft>
                <a:spcPts val="0"/>
              </a:spcAft>
              <a:buClr>
                <a:srgbClr val="4C4C51"/>
              </a:buClr>
              <a:buSzPts val="1100"/>
              <a:buNone/>
              <a:defRPr sz="1100">
                <a:solidFill>
                  <a:srgbClr val="4C4C51"/>
                </a:solidFill>
              </a:defRPr>
            </a:lvl1pPr>
            <a:lvl2pPr indent="-228600" lvl="1" marL="914400" rtl="0" algn="l">
              <a:spcBef>
                <a:spcPts val="200"/>
              </a:spcBef>
              <a:spcAft>
                <a:spcPts val="0"/>
              </a:spcAft>
              <a:buClr>
                <a:schemeClr val="dk1"/>
              </a:buClr>
              <a:buSzPts val="900"/>
              <a:buNone/>
              <a:defRPr sz="900"/>
            </a:lvl2pPr>
            <a:lvl3pPr indent="-228600" lvl="2" marL="1371600" rtl="0" algn="l">
              <a:spcBef>
                <a:spcPts val="200"/>
              </a:spcBef>
              <a:spcAft>
                <a:spcPts val="0"/>
              </a:spcAft>
              <a:buClr>
                <a:schemeClr val="dk1"/>
              </a:buClr>
              <a:buSzPts val="800"/>
              <a:buNone/>
              <a:defRPr sz="800"/>
            </a:lvl3pPr>
            <a:lvl4pPr indent="-228600" lvl="3" marL="1828800" rtl="0" algn="l">
              <a:spcBef>
                <a:spcPts val="100"/>
              </a:spcBef>
              <a:spcAft>
                <a:spcPts val="0"/>
              </a:spcAft>
              <a:buClr>
                <a:schemeClr val="dk1"/>
              </a:buClr>
              <a:buSzPts val="700"/>
              <a:buNone/>
              <a:defRPr sz="700"/>
            </a:lvl4pPr>
            <a:lvl5pPr indent="-228600" lvl="4" marL="2286000" rtl="0" algn="l">
              <a:spcBef>
                <a:spcPts val="100"/>
              </a:spcBef>
              <a:spcAft>
                <a:spcPts val="0"/>
              </a:spcAft>
              <a:buClr>
                <a:schemeClr val="dk1"/>
              </a:buClr>
              <a:buSzPts val="700"/>
              <a:buNone/>
              <a:defRPr sz="700"/>
            </a:lvl5pPr>
            <a:lvl6pPr indent="-228600" lvl="5" marL="2743200" rtl="0" algn="l">
              <a:spcBef>
                <a:spcPts val="100"/>
              </a:spcBef>
              <a:spcAft>
                <a:spcPts val="0"/>
              </a:spcAft>
              <a:buClr>
                <a:schemeClr val="dk1"/>
              </a:buClr>
              <a:buSzPts val="700"/>
              <a:buNone/>
              <a:defRPr sz="700"/>
            </a:lvl6pPr>
            <a:lvl7pPr indent="-228600" lvl="6" marL="3200400" rtl="0" algn="l">
              <a:spcBef>
                <a:spcPts val="100"/>
              </a:spcBef>
              <a:spcAft>
                <a:spcPts val="0"/>
              </a:spcAft>
              <a:buClr>
                <a:schemeClr val="dk1"/>
              </a:buClr>
              <a:buSzPts val="700"/>
              <a:buNone/>
              <a:defRPr sz="700"/>
            </a:lvl7pPr>
            <a:lvl8pPr indent="-228600" lvl="7" marL="3657600" rtl="0" algn="l">
              <a:spcBef>
                <a:spcPts val="100"/>
              </a:spcBef>
              <a:spcAft>
                <a:spcPts val="0"/>
              </a:spcAft>
              <a:buClr>
                <a:schemeClr val="dk1"/>
              </a:buClr>
              <a:buSzPts val="700"/>
              <a:buNone/>
              <a:defRPr sz="700"/>
            </a:lvl8pPr>
            <a:lvl9pPr indent="-228600" lvl="8" marL="4114800" rtl="0" algn="l">
              <a:spcBef>
                <a:spcPts val="100"/>
              </a:spcBef>
              <a:spcAft>
                <a:spcPts val="0"/>
              </a:spcAft>
              <a:buClr>
                <a:schemeClr val="dk1"/>
              </a:buClr>
              <a:buSzPts val="700"/>
              <a:buNone/>
              <a:defRPr sz="700"/>
            </a:lvl9pPr>
          </a:lstStyle>
          <a:p/>
        </p:txBody>
      </p:sp>
      <p:pic>
        <p:nvPicPr>
          <p:cNvPr id="236" name="Google Shape;236;p40"/>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37" name="Google Shape;237;p40"/>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38" name="Google Shape;238;p40"/>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39" name="Google Shape;239;p40"/>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240" name="Shape 240"/>
        <p:cNvGrpSpPr/>
        <p:nvPr/>
      </p:nvGrpSpPr>
      <p:grpSpPr>
        <a:xfrm>
          <a:off x="0" y="0"/>
          <a:ext cx="0" cy="0"/>
          <a:chOff x="0" y="0"/>
          <a:chExt cx="0" cy="0"/>
        </a:xfrm>
      </p:grpSpPr>
      <p:sp>
        <p:nvSpPr>
          <p:cNvPr id="241" name="Google Shape;241;p41"/>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42" name="Google Shape;242;p41"/>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43" name="Google Shape;243;p41"/>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44" name="Google Shape;244;p41"/>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45" name="Google Shape;245;p41"/>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46" name="Google Shape;246;p41"/>
          <p:cNvSpPr txBox="1"/>
          <p:nvPr>
            <p:ph idx="12" type="sldNum"/>
          </p:nvPr>
        </p:nvSpPr>
        <p:spPr>
          <a:xfrm>
            <a:off x="93213" y="6427435"/>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247" name="Shape 247"/>
        <p:cNvGrpSpPr/>
        <p:nvPr/>
      </p:nvGrpSpPr>
      <p:grpSpPr>
        <a:xfrm>
          <a:off x="0" y="0"/>
          <a:ext cx="0" cy="0"/>
          <a:chOff x="0" y="0"/>
          <a:chExt cx="0" cy="0"/>
        </a:xfrm>
      </p:grpSpPr>
      <p:sp>
        <p:nvSpPr>
          <p:cNvPr id="248" name="Google Shape;248;p42"/>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249" name="Google Shape;249;p42"/>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50" name="Google Shape;250;p42"/>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51" name="Google Shape;251;p42"/>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52" name="Google Shape;252;p42"/>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53" name="Google Shape;253;p42"/>
          <p:cNvSpPr txBox="1"/>
          <p:nvPr>
            <p:ph idx="1" type="body"/>
          </p:nvPr>
        </p:nvSpPr>
        <p:spPr>
          <a:xfrm>
            <a:off x="128589" y="152404"/>
            <a:ext cx="8863200" cy="60912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254" name="Shape 254"/>
        <p:cNvGrpSpPr/>
        <p:nvPr/>
      </p:nvGrpSpPr>
      <p:grpSpPr>
        <a:xfrm>
          <a:off x="0" y="0"/>
          <a:ext cx="0" cy="0"/>
          <a:chOff x="0" y="0"/>
          <a:chExt cx="0" cy="0"/>
        </a:xfrm>
      </p:grpSpPr>
      <p:sp>
        <p:nvSpPr>
          <p:cNvPr id="255" name="Google Shape;255;p43"/>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56" name="Google Shape;256;p43"/>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pic>
        <p:nvPicPr>
          <p:cNvPr id="257" name="Google Shape;257;p43"/>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58" name="Google Shape;258;p43"/>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59" name="Google Shape;259;p43"/>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60" name="Google Shape;260;p43"/>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261" name="Shape 261"/>
        <p:cNvGrpSpPr/>
        <p:nvPr/>
      </p:nvGrpSpPr>
      <p:grpSpPr>
        <a:xfrm>
          <a:off x="0" y="0"/>
          <a:ext cx="0" cy="0"/>
          <a:chOff x="0" y="0"/>
          <a:chExt cx="0" cy="0"/>
        </a:xfrm>
      </p:grpSpPr>
      <p:sp>
        <p:nvSpPr>
          <p:cNvPr id="262" name="Google Shape;262;p44"/>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63" name="Google Shape;263;p44"/>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264" name="Shape 264"/>
        <p:cNvGrpSpPr/>
        <p:nvPr/>
      </p:nvGrpSpPr>
      <p:grpSpPr>
        <a:xfrm>
          <a:off x="0" y="0"/>
          <a:ext cx="0" cy="0"/>
          <a:chOff x="0" y="0"/>
          <a:chExt cx="0" cy="0"/>
        </a:xfrm>
      </p:grpSpPr>
      <p:sp>
        <p:nvSpPr>
          <p:cNvPr id="265" name="Google Shape;265;p45"/>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6" name="Shape 266"/>
        <p:cNvGrpSpPr/>
        <p:nvPr/>
      </p:nvGrpSpPr>
      <p:grpSpPr>
        <a:xfrm>
          <a:off x="0" y="0"/>
          <a:ext cx="0" cy="0"/>
          <a:chOff x="0" y="0"/>
          <a:chExt cx="0" cy="0"/>
        </a:xfrm>
      </p:grpSpPr>
      <p:sp>
        <p:nvSpPr>
          <p:cNvPr id="267" name="Google Shape;267;p46"/>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68" name="Google Shape;268;p46"/>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69" name="Google Shape;269;p46"/>
          <p:cNvSpPr txBox="1"/>
          <p:nvPr>
            <p:ph idx="1" type="body"/>
          </p:nvPr>
        </p:nvSpPr>
        <p:spPr>
          <a:xfrm rot="5400000">
            <a:off x="2308950" y="-251549"/>
            <a:ext cx="4526100" cy="82296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70" name="Google Shape;270;p46"/>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71" name="Google Shape;271;p46"/>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72" name="Google Shape;272;p46"/>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73" name="Google Shape;273;p46"/>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4" name="Shape 274"/>
        <p:cNvGrpSpPr/>
        <p:nvPr/>
      </p:nvGrpSpPr>
      <p:grpSpPr>
        <a:xfrm>
          <a:off x="0" y="0"/>
          <a:ext cx="0" cy="0"/>
          <a:chOff x="0" y="0"/>
          <a:chExt cx="0" cy="0"/>
        </a:xfrm>
      </p:grpSpPr>
      <p:sp>
        <p:nvSpPr>
          <p:cNvPr id="275" name="Google Shape;275;p47"/>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76" name="Google Shape;276;p47"/>
          <p:cNvSpPr txBox="1"/>
          <p:nvPr>
            <p:ph type="title"/>
          </p:nvPr>
        </p:nvSpPr>
        <p:spPr>
          <a:xfrm rot="5400000">
            <a:off x="4732500" y="2171839"/>
            <a:ext cx="5851500" cy="20571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77" name="Google Shape;277;p47"/>
          <p:cNvSpPr txBox="1"/>
          <p:nvPr>
            <p:ph idx="1" type="body"/>
          </p:nvPr>
        </p:nvSpPr>
        <p:spPr>
          <a:xfrm rot="5400000">
            <a:off x="579450" y="228589"/>
            <a:ext cx="5851500" cy="59436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78" name="Google Shape;278;p47"/>
          <p:cNvPicPr preferRelativeResize="0"/>
          <p:nvPr/>
        </p:nvPicPr>
        <p:blipFill rotWithShape="1">
          <a:blip r:embed="rId2">
            <a:alphaModFix/>
          </a:blip>
          <a:srcRect b="0" l="0" r="0" t="0"/>
          <a:stretch/>
        </p:blipFill>
        <p:spPr>
          <a:xfrm rot="5400000">
            <a:off x="124392" y="192257"/>
            <a:ext cx="532863" cy="496859"/>
          </a:xfrm>
          <a:prstGeom prst="rect">
            <a:avLst/>
          </a:prstGeom>
          <a:noFill/>
          <a:ln>
            <a:noFill/>
          </a:ln>
        </p:spPr>
      </p:pic>
      <p:pic>
        <p:nvPicPr>
          <p:cNvPr id="279" name="Google Shape;279;p47"/>
          <p:cNvPicPr preferRelativeResize="0"/>
          <p:nvPr/>
        </p:nvPicPr>
        <p:blipFill rotWithShape="1">
          <a:blip r:embed="rId3">
            <a:alphaModFix/>
          </a:blip>
          <a:srcRect b="0" l="0" r="0" t="0"/>
          <a:stretch/>
        </p:blipFill>
        <p:spPr>
          <a:xfrm rot="5400000">
            <a:off x="128728" y="6324603"/>
            <a:ext cx="481599" cy="324276"/>
          </a:xfrm>
          <a:prstGeom prst="rect">
            <a:avLst/>
          </a:prstGeom>
          <a:noFill/>
          <a:ln>
            <a:noFill/>
          </a:ln>
        </p:spPr>
      </p:pic>
      <p:sp>
        <p:nvSpPr>
          <p:cNvPr id="280" name="Google Shape;280;p47"/>
          <p:cNvSpPr txBox="1"/>
          <p:nvPr>
            <p:ph idx="12" type="sldNum"/>
          </p:nvPr>
        </p:nvSpPr>
        <p:spPr>
          <a:xfrm rot="5400000">
            <a:off x="113635" y="220803"/>
            <a:ext cx="381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81" name="Google Shape;281;p47"/>
          <p:cNvSpPr/>
          <p:nvPr/>
        </p:nvSpPr>
        <p:spPr>
          <a:xfrm rot="5400000">
            <a:off x="64633" y="6214690"/>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ed Header + Content">
  <p:cSld name="1_Bulleted Header + Content">
    <p:spTree>
      <p:nvGrpSpPr>
        <p:cNvPr id="282" name="Shape 282"/>
        <p:cNvGrpSpPr/>
        <p:nvPr/>
      </p:nvGrpSpPr>
      <p:grpSpPr>
        <a:xfrm>
          <a:off x="0" y="0"/>
          <a:ext cx="0" cy="0"/>
          <a:chOff x="0" y="0"/>
          <a:chExt cx="0" cy="0"/>
        </a:xfrm>
      </p:grpSpPr>
      <p:sp>
        <p:nvSpPr>
          <p:cNvPr id="283" name="Google Shape;283;p48"/>
          <p:cNvSpPr txBox="1"/>
          <p:nvPr>
            <p:ph idx="1" type="body"/>
          </p:nvPr>
        </p:nvSpPr>
        <p:spPr>
          <a:xfrm>
            <a:off x="659305" y="1736727"/>
            <a:ext cx="8196300" cy="37011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rgbClr val="151516"/>
              </a:buClr>
              <a:buSzPts val="1800"/>
              <a:buFont typeface="Merriweather Sans"/>
              <a:buChar char="&gt;"/>
              <a:defRPr b="0" i="0" sz="1800">
                <a:solidFill>
                  <a:srgbClr val="151516"/>
                </a:solidFill>
                <a:latin typeface="Gill Sans"/>
                <a:ea typeface="Gill Sans"/>
                <a:cs typeface="Gill Sans"/>
                <a:sym typeface="Gill Sans"/>
              </a:defRPr>
            </a:lvl1pPr>
            <a:lvl2pPr indent="-323850" lvl="1" marL="914400" rtl="0" algn="l">
              <a:spcBef>
                <a:spcPts val="300"/>
              </a:spcBef>
              <a:spcAft>
                <a:spcPts val="0"/>
              </a:spcAft>
              <a:buClr>
                <a:srgbClr val="151516"/>
              </a:buClr>
              <a:buSzPts val="1500"/>
              <a:buChar char="–"/>
              <a:defRPr b="0" i="0" sz="1500">
                <a:solidFill>
                  <a:srgbClr val="151516"/>
                </a:solidFill>
                <a:latin typeface="Gill Sans"/>
                <a:ea typeface="Gill Sans"/>
                <a:cs typeface="Gill Sans"/>
                <a:sym typeface="Gill Sans"/>
              </a:defRPr>
            </a:lvl2pPr>
            <a:lvl3pPr indent="-317500" lvl="2" marL="1371600" rtl="0" algn="l">
              <a:spcBef>
                <a:spcPts val="300"/>
              </a:spcBef>
              <a:spcAft>
                <a:spcPts val="0"/>
              </a:spcAft>
              <a:buClr>
                <a:srgbClr val="151516"/>
              </a:buClr>
              <a:buSzPts val="1400"/>
              <a:buFont typeface="Merriweather Sans"/>
              <a:buChar char="&gt;"/>
              <a:defRPr b="0" i="0" sz="1400">
                <a:solidFill>
                  <a:srgbClr val="151516"/>
                </a:solidFill>
                <a:latin typeface="Gill Sans"/>
                <a:ea typeface="Gill Sans"/>
                <a:cs typeface="Gill Sans"/>
                <a:sym typeface="Gill Sans"/>
              </a:defRPr>
            </a:lvl3pPr>
            <a:lvl4pPr indent="-304800" lvl="3" marL="1828800" rtl="0" algn="l">
              <a:spcBef>
                <a:spcPts val="200"/>
              </a:spcBef>
              <a:spcAft>
                <a:spcPts val="0"/>
              </a:spcAft>
              <a:buClr>
                <a:srgbClr val="151516"/>
              </a:buClr>
              <a:buSzPts val="1200"/>
              <a:buChar char="–"/>
              <a:defRPr b="0" i="0" sz="1200">
                <a:solidFill>
                  <a:srgbClr val="151516"/>
                </a:solidFill>
                <a:latin typeface="Gill Sans"/>
                <a:ea typeface="Gill Sans"/>
                <a:cs typeface="Gill Sans"/>
                <a:sym typeface="Gill Sans"/>
              </a:defRPr>
            </a:lvl4pPr>
            <a:lvl5pPr indent="-298450" lvl="4" marL="2286000" rtl="0" algn="l">
              <a:spcBef>
                <a:spcPts val="200"/>
              </a:spcBef>
              <a:spcAft>
                <a:spcPts val="0"/>
              </a:spcAft>
              <a:buClr>
                <a:srgbClr val="151516"/>
              </a:buClr>
              <a:buSzPts val="1100"/>
              <a:buFont typeface="Merriweather Sans"/>
              <a:buChar char="&gt;"/>
              <a:defRPr b="0" i="0" sz="1100">
                <a:solidFill>
                  <a:srgbClr val="151516"/>
                </a:solidFill>
                <a:latin typeface="Gill Sans"/>
                <a:ea typeface="Gill Sans"/>
                <a:cs typeface="Gill Sans"/>
                <a:sym typeface="Gill Sans"/>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84" name="Google Shape;284;p48"/>
          <p:cNvSpPr txBox="1"/>
          <p:nvPr>
            <p:ph idx="2" type="body"/>
          </p:nvPr>
        </p:nvSpPr>
        <p:spPr>
          <a:xfrm>
            <a:off x="671759" y="255243"/>
            <a:ext cx="8184900" cy="992100"/>
          </a:xfrm>
          <a:prstGeom prst="rect">
            <a:avLst/>
          </a:prstGeom>
          <a:noFill/>
          <a:ln>
            <a:noFill/>
          </a:ln>
        </p:spPr>
        <p:txBody>
          <a:bodyPr anchorCtr="0" anchor="t" bIns="60925" lIns="121900" spcFirstLastPara="1" rIns="121900" wrap="square" tIns="60925">
            <a:normAutofit/>
          </a:bodyPr>
          <a:lstStyle>
            <a:lvl1pPr indent="-228600" lvl="0" marL="457200" rtl="0" algn="l">
              <a:lnSpc>
                <a:spcPct val="90000"/>
              </a:lnSpc>
              <a:spcBef>
                <a:spcPts val="500"/>
              </a:spcBef>
              <a:spcAft>
                <a:spcPts val="0"/>
              </a:spcAft>
              <a:buClr>
                <a:srgbClr val="33006F"/>
              </a:buClr>
              <a:buSzPts val="2300"/>
              <a:buNone/>
              <a:defRPr b="0" i="0" sz="2300">
                <a:solidFill>
                  <a:srgbClr val="33006F"/>
                </a:solidFill>
                <a:latin typeface="Arial Black"/>
                <a:ea typeface="Arial Black"/>
                <a:cs typeface="Arial Black"/>
                <a:sym typeface="Arial Black"/>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85" name="Google Shape;285;p48"/>
          <p:cNvPicPr preferRelativeResize="0"/>
          <p:nvPr/>
        </p:nvPicPr>
        <p:blipFill rotWithShape="1">
          <a:blip r:embed="rId2">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6" name="Shape 286"/>
        <p:cNvGrpSpPr/>
        <p:nvPr/>
      </p:nvGrpSpPr>
      <p:grpSpPr>
        <a:xfrm>
          <a:off x="0" y="0"/>
          <a:ext cx="0" cy="0"/>
          <a:chOff x="0" y="0"/>
          <a:chExt cx="0" cy="0"/>
        </a:xfrm>
      </p:grpSpPr>
      <p:sp>
        <p:nvSpPr>
          <p:cNvPr id="287" name="Google Shape;287;p49"/>
          <p:cNvSpPr txBox="1"/>
          <p:nvPr>
            <p:ph idx="1" type="body"/>
          </p:nvPr>
        </p:nvSpPr>
        <p:spPr>
          <a:xfrm>
            <a:off x="671759" y="2046064"/>
            <a:ext cx="6972300" cy="26415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00000"/>
              </a:lnSpc>
              <a:spcBef>
                <a:spcPts val="800"/>
              </a:spcBef>
              <a:spcAft>
                <a:spcPts val="0"/>
              </a:spcAft>
              <a:buClr>
                <a:schemeClr val="dk1"/>
              </a:buClr>
              <a:buSzPts val="3800"/>
              <a:buNone/>
              <a:defRPr b="0" i="0" sz="3800">
                <a:solidFill>
                  <a:schemeClr val="dk1"/>
                </a:solidFill>
                <a:latin typeface="Open Sans"/>
                <a:ea typeface="Open Sans"/>
                <a:cs typeface="Open Sans"/>
                <a:sym typeface="Open Sans"/>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88" name="Google Shape;288;p49"/>
          <p:cNvPicPr preferRelativeResize="0"/>
          <p:nvPr/>
        </p:nvPicPr>
        <p:blipFill rotWithShape="1">
          <a:blip r:embed="rId2">
            <a:alphaModFix/>
          </a:blip>
          <a:srcRect b="0" l="0" r="0" t="0"/>
          <a:stretch/>
        </p:blipFill>
        <p:spPr>
          <a:xfrm>
            <a:off x="779463" y="4687820"/>
            <a:ext cx="1600198" cy="139700"/>
          </a:xfrm>
          <a:prstGeom prst="rect">
            <a:avLst/>
          </a:prstGeom>
          <a:noFill/>
          <a:ln>
            <a:noFill/>
          </a:ln>
        </p:spPr>
      </p:pic>
      <p:pic>
        <p:nvPicPr>
          <p:cNvPr id="289" name="Google Shape;289;p49"/>
          <p:cNvPicPr preferRelativeResize="0"/>
          <p:nvPr/>
        </p:nvPicPr>
        <p:blipFill rotWithShape="1">
          <a:blip r:embed="rId3">
            <a:alphaModFix/>
          </a:blip>
          <a:srcRect b="0" l="0" r="0" t="0"/>
          <a:stretch/>
        </p:blipFill>
        <p:spPr>
          <a:xfrm>
            <a:off x="792043" y="1316904"/>
            <a:ext cx="2425295" cy="162965"/>
          </a:xfrm>
          <a:prstGeom prst="rect">
            <a:avLst/>
          </a:prstGeom>
          <a:noFill/>
          <a:ln>
            <a:noFill/>
          </a:ln>
        </p:spPr>
      </p:pic>
      <p:pic>
        <p:nvPicPr>
          <p:cNvPr descr="AngleBackground_gold_RGB.png" id="290" name="Google Shape;290;p49"/>
          <p:cNvPicPr preferRelativeResize="0"/>
          <p:nvPr/>
        </p:nvPicPr>
        <p:blipFill/>
        <p:spPr>
          <a:xfrm>
            <a:off x="-71553" y="-139700"/>
            <a:ext cx="9368100" cy="479700"/>
          </a:xfrm>
          <a:prstGeom prst="rect">
            <a:avLst/>
          </a:prstGeom>
          <a:solidFill>
            <a:srgbClr val="FFFFFF"/>
          </a:solidFill>
          <a:ln>
            <a:noFill/>
          </a:ln>
        </p:spPr>
      </p:pic>
      <p:pic>
        <p:nvPicPr>
          <p:cNvPr descr="W Logo_Purple_RGB.png" id="291" name="Google Shape;291;p49"/>
          <p:cNvPicPr preferRelativeResize="0"/>
          <p:nvPr/>
        </p:nvPicPr>
        <p:blipFill rotWithShape="1">
          <a:blip r:embed="rId4">
            <a:alphaModFix/>
          </a:blip>
          <a:srcRect b="0" l="0" r="0" t="0"/>
          <a:stretch/>
        </p:blipFill>
        <p:spPr>
          <a:xfrm>
            <a:off x="8172451" y="5959691"/>
            <a:ext cx="971550" cy="654177"/>
          </a:xfrm>
          <a:prstGeom prst="rect">
            <a:avLst/>
          </a:prstGeom>
          <a:noFill/>
          <a:ln>
            <a:noFill/>
          </a:ln>
        </p:spPr>
      </p:pic>
      <p:pic>
        <p:nvPicPr>
          <p:cNvPr id="292" name="Google Shape;292;p49"/>
          <p:cNvPicPr preferRelativeResize="0"/>
          <p:nvPr/>
        </p:nvPicPr>
        <p:blipFill rotWithShape="1">
          <a:blip r:embed="rId5">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293" name="Shape 293"/>
        <p:cNvGrpSpPr/>
        <p:nvPr/>
      </p:nvGrpSpPr>
      <p:grpSpPr>
        <a:xfrm>
          <a:off x="0" y="0"/>
          <a:ext cx="0" cy="0"/>
          <a:chOff x="0" y="0"/>
          <a:chExt cx="0" cy="0"/>
        </a:xfrm>
      </p:grpSpPr>
      <p:sp>
        <p:nvSpPr>
          <p:cNvPr id="294" name="Google Shape;294;p50"/>
          <p:cNvSpPr txBox="1"/>
          <p:nvPr>
            <p:ph idx="1" type="body"/>
          </p:nvPr>
        </p:nvSpPr>
        <p:spPr>
          <a:xfrm>
            <a:off x="659305" y="2320244"/>
            <a:ext cx="8197200" cy="31179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400"/>
              </a:spcBef>
              <a:spcAft>
                <a:spcPts val="0"/>
              </a:spcAft>
              <a:buClr>
                <a:srgbClr val="151516"/>
              </a:buClr>
              <a:buSzPts val="1800"/>
              <a:buFont typeface="Merriweather Sans"/>
              <a:buNone/>
              <a:defRPr b="0" i="0" sz="1800">
                <a:solidFill>
                  <a:srgbClr val="151516"/>
                </a:solidFill>
                <a:latin typeface="Gill Sans"/>
                <a:ea typeface="Gill Sans"/>
                <a:cs typeface="Gill Sans"/>
                <a:sym typeface="Gill Sans"/>
              </a:defRPr>
            </a:lvl1pPr>
            <a:lvl2pPr indent="-323850" lvl="1" marL="914400" rtl="0" algn="l">
              <a:spcBef>
                <a:spcPts val="300"/>
              </a:spcBef>
              <a:spcAft>
                <a:spcPts val="0"/>
              </a:spcAft>
              <a:buClr>
                <a:srgbClr val="151516"/>
              </a:buClr>
              <a:buSzPts val="1500"/>
              <a:buChar char="–"/>
              <a:defRPr b="0" i="0" sz="1500">
                <a:solidFill>
                  <a:srgbClr val="151516"/>
                </a:solidFill>
                <a:latin typeface="Open Sans"/>
                <a:ea typeface="Open Sans"/>
                <a:cs typeface="Open Sans"/>
                <a:sym typeface="Open Sans"/>
              </a:defRPr>
            </a:lvl2pPr>
            <a:lvl3pPr indent="-317500" lvl="2" marL="1371600" rtl="0" algn="l">
              <a:spcBef>
                <a:spcPts val="300"/>
              </a:spcBef>
              <a:spcAft>
                <a:spcPts val="0"/>
              </a:spcAft>
              <a:buClr>
                <a:srgbClr val="151516"/>
              </a:buClr>
              <a:buSzPts val="1400"/>
              <a:buFont typeface="Merriweather Sans"/>
              <a:buChar char="&gt;"/>
              <a:defRPr b="0" i="0" sz="1400">
                <a:solidFill>
                  <a:srgbClr val="151516"/>
                </a:solidFill>
                <a:latin typeface="Open Sans"/>
                <a:ea typeface="Open Sans"/>
                <a:cs typeface="Open Sans"/>
                <a:sym typeface="Open Sans"/>
              </a:defRPr>
            </a:lvl3pPr>
            <a:lvl4pPr indent="-304800" lvl="3" marL="1828800" rtl="0" algn="l">
              <a:spcBef>
                <a:spcPts val="200"/>
              </a:spcBef>
              <a:spcAft>
                <a:spcPts val="0"/>
              </a:spcAft>
              <a:buClr>
                <a:srgbClr val="151516"/>
              </a:buClr>
              <a:buSzPts val="1200"/>
              <a:buChar char="–"/>
              <a:defRPr b="0" i="0" sz="1200">
                <a:solidFill>
                  <a:srgbClr val="151516"/>
                </a:solidFill>
                <a:latin typeface="Open Sans"/>
                <a:ea typeface="Open Sans"/>
                <a:cs typeface="Open Sans"/>
                <a:sym typeface="Open Sans"/>
              </a:defRPr>
            </a:lvl4pPr>
            <a:lvl5pPr indent="-298450" lvl="4" marL="2286000" rtl="0" algn="l">
              <a:spcBef>
                <a:spcPts val="200"/>
              </a:spcBef>
              <a:spcAft>
                <a:spcPts val="0"/>
              </a:spcAft>
              <a:buClr>
                <a:srgbClr val="151516"/>
              </a:buClr>
              <a:buSzPts val="1100"/>
              <a:buFont typeface="Merriweather Sans"/>
              <a:buChar char="&gt;"/>
              <a:defRPr b="0" i="0" sz="1100">
                <a:solidFill>
                  <a:srgbClr val="151516"/>
                </a:solidFill>
                <a:latin typeface="Open Sans"/>
                <a:ea typeface="Open Sans"/>
                <a:cs typeface="Open Sans"/>
                <a:sym typeface="Open Sans"/>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95" name="Google Shape;295;p50"/>
          <p:cNvSpPr txBox="1"/>
          <p:nvPr>
            <p:ph idx="2" type="body"/>
          </p:nvPr>
        </p:nvSpPr>
        <p:spPr>
          <a:xfrm>
            <a:off x="671759" y="1730668"/>
            <a:ext cx="8184900" cy="411300"/>
          </a:xfrm>
          <a:prstGeom prst="rect">
            <a:avLst/>
          </a:prstGeom>
          <a:noFill/>
          <a:ln>
            <a:noFill/>
          </a:ln>
        </p:spPr>
        <p:txBody>
          <a:bodyPr anchorCtr="0" anchor="t" bIns="60925" lIns="121900" spcFirstLastPara="1" rIns="121900" wrap="square" tIns="60925">
            <a:noAutofit/>
          </a:bodyPr>
          <a:lstStyle>
            <a:lvl1pPr indent="-228600" lvl="0" marL="457200" rtl="0" algn="l">
              <a:lnSpc>
                <a:spcPct val="90000"/>
              </a:lnSpc>
              <a:spcBef>
                <a:spcPts val="400"/>
              </a:spcBef>
              <a:spcAft>
                <a:spcPts val="0"/>
              </a:spcAft>
              <a:buClr>
                <a:srgbClr val="33006F"/>
              </a:buClr>
              <a:buSzPts val="1800"/>
              <a:buNone/>
              <a:defRPr b="0" i="0" sz="1800">
                <a:solidFill>
                  <a:srgbClr val="33006F"/>
                </a:solidFill>
                <a:latin typeface="Calibri"/>
                <a:ea typeface="Calibri"/>
                <a:cs typeface="Calibri"/>
                <a:sym typeface="Calibri"/>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96" name="Google Shape;296;p50"/>
          <p:cNvSpPr txBox="1"/>
          <p:nvPr>
            <p:ph idx="3" type="body"/>
          </p:nvPr>
        </p:nvSpPr>
        <p:spPr>
          <a:xfrm>
            <a:off x="671759" y="255243"/>
            <a:ext cx="8184900" cy="992100"/>
          </a:xfrm>
          <a:prstGeom prst="rect">
            <a:avLst/>
          </a:prstGeom>
          <a:noFill/>
          <a:ln>
            <a:noFill/>
          </a:ln>
        </p:spPr>
        <p:txBody>
          <a:bodyPr anchorCtr="0" anchor="t" bIns="60925" lIns="121900" spcFirstLastPara="1" rIns="121900" wrap="square" tIns="60925">
            <a:normAutofit/>
          </a:bodyPr>
          <a:lstStyle>
            <a:lvl1pPr indent="-228600" lvl="0" marL="457200" rtl="0" algn="l">
              <a:lnSpc>
                <a:spcPct val="90000"/>
              </a:lnSpc>
              <a:spcBef>
                <a:spcPts val="500"/>
              </a:spcBef>
              <a:spcAft>
                <a:spcPts val="0"/>
              </a:spcAft>
              <a:buClr>
                <a:srgbClr val="33006F"/>
              </a:buClr>
              <a:buSzPts val="2300"/>
              <a:buNone/>
              <a:defRPr b="0" i="0" sz="2300">
                <a:solidFill>
                  <a:srgbClr val="33006F"/>
                </a:solidFill>
                <a:latin typeface="Open Sans"/>
                <a:ea typeface="Open Sans"/>
                <a:cs typeface="Open Sans"/>
                <a:sym typeface="Open Sans"/>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97" name="Google Shape;297;p50"/>
          <p:cNvPicPr preferRelativeResize="0"/>
          <p:nvPr/>
        </p:nvPicPr>
        <p:blipFill rotWithShape="1">
          <a:blip r:embed="rId2">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98" name="Shape 298"/>
        <p:cNvGrpSpPr/>
        <p:nvPr/>
      </p:nvGrpSpPr>
      <p:grpSpPr>
        <a:xfrm>
          <a:off x="0" y="0"/>
          <a:ext cx="0" cy="0"/>
          <a:chOff x="0" y="0"/>
          <a:chExt cx="0" cy="0"/>
        </a:xfrm>
      </p:grpSpPr>
      <p:pic>
        <p:nvPicPr>
          <p:cNvPr descr="UW_W Logo_White.png" id="299" name="Google Shape;299;p51"/>
          <p:cNvPicPr preferRelativeResize="0"/>
          <p:nvPr/>
        </p:nvPicPr>
        <p:blipFill rotWithShape="1">
          <a:blip r:embed="rId2">
            <a:alphaModFix/>
          </a:blip>
          <a:srcRect b="0" l="0" r="0" t="0"/>
          <a:stretch/>
        </p:blipFill>
        <p:spPr>
          <a:xfrm>
            <a:off x="7445815" y="5945855"/>
            <a:ext cx="1371600" cy="923544"/>
          </a:xfrm>
          <a:prstGeom prst="rect">
            <a:avLst/>
          </a:prstGeom>
          <a:noFill/>
          <a:ln>
            <a:noFill/>
          </a:ln>
        </p:spPr>
      </p:pic>
      <p:pic>
        <p:nvPicPr>
          <p:cNvPr id="300" name="Google Shape;300;p51"/>
          <p:cNvPicPr preferRelativeResize="0"/>
          <p:nvPr/>
        </p:nvPicPr>
        <p:blipFill rotWithShape="1">
          <a:blip r:embed="rId3">
            <a:alphaModFix/>
          </a:blip>
          <a:srcRect b="0" l="0" r="0" t="0"/>
          <a:stretch/>
        </p:blipFill>
        <p:spPr>
          <a:xfrm>
            <a:off x="677335" y="6354235"/>
            <a:ext cx="2540002" cy="266700"/>
          </a:xfrm>
          <a:prstGeom prst="rect">
            <a:avLst/>
          </a:prstGeom>
          <a:noFill/>
          <a:ln>
            <a:noFill/>
          </a:ln>
        </p:spPr>
      </p:pic>
      <p:sp>
        <p:nvSpPr>
          <p:cNvPr id="301" name="Google Shape;301;p51"/>
          <p:cNvSpPr txBox="1"/>
          <p:nvPr>
            <p:ph idx="1" type="body"/>
          </p:nvPr>
        </p:nvSpPr>
        <p:spPr>
          <a:xfrm>
            <a:off x="671757" y="1179824"/>
            <a:ext cx="6972300" cy="2641500"/>
          </a:xfrm>
          <a:prstGeom prst="rect">
            <a:avLst/>
          </a:prstGeom>
          <a:noFill/>
          <a:ln>
            <a:noFill/>
          </a:ln>
        </p:spPr>
        <p:txBody>
          <a:bodyPr anchorCtr="0" anchor="b" bIns="60925" lIns="121900" spcFirstLastPara="1" rIns="121900" wrap="square" tIns="60925">
            <a:normAutofit/>
          </a:bodyPr>
          <a:lstStyle>
            <a:lvl1pPr indent="-228600" lvl="0" marL="457200" rtl="0" algn="l">
              <a:lnSpc>
                <a:spcPct val="100000"/>
              </a:lnSpc>
              <a:spcBef>
                <a:spcPts val="1000"/>
              </a:spcBef>
              <a:spcAft>
                <a:spcPts val="0"/>
              </a:spcAft>
              <a:buClr>
                <a:schemeClr val="accent3"/>
              </a:buClr>
              <a:buSzPts val="5000"/>
              <a:buNone/>
              <a:defRPr b="0" i="0" sz="5000">
                <a:solidFill>
                  <a:schemeClr val="accent3"/>
                </a:solidFill>
                <a:latin typeface="Encode Sans Condensed Thin"/>
                <a:ea typeface="Encode Sans Condensed Thin"/>
                <a:cs typeface="Encode Sans Condensed Thin"/>
                <a:sym typeface="Encode Sans Condensed Thin"/>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lt1"/>
              </a:buClr>
              <a:buSzPts val="2400"/>
              <a:buChar char="•"/>
              <a:defRPr/>
            </a:lvl6pPr>
            <a:lvl7pPr indent="-381000" lvl="6" marL="3200400" rtl="0" algn="l">
              <a:spcBef>
                <a:spcPts val="500"/>
              </a:spcBef>
              <a:spcAft>
                <a:spcPts val="0"/>
              </a:spcAft>
              <a:buClr>
                <a:schemeClr val="lt1"/>
              </a:buClr>
              <a:buSzPts val="2400"/>
              <a:buChar char="•"/>
              <a:defRPr/>
            </a:lvl7pPr>
            <a:lvl8pPr indent="-381000" lvl="7" marL="3657600" rtl="0" algn="l">
              <a:spcBef>
                <a:spcPts val="500"/>
              </a:spcBef>
              <a:spcAft>
                <a:spcPts val="0"/>
              </a:spcAft>
              <a:buClr>
                <a:schemeClr val="lt1"/>
              </a:buClr>
              <a:buSzPts val="2400"/>
              <a:buChar char="•"/>
              <a:defRPr/>
            </a:lvl8pPr>
            <a:lvl9pPr indent="-381000" lvl="8" marL="4114800" rtl="0" algn="l">
              <a:spcBef>
                <a:spcPts val="500"/>
              </a:spcBef>
              <a:spcAft>
                <a:spcPts val="0"/>
              </a:spcAft>
              <a:buClr>
                <a:schemeClr val="lt1"/>
              </a:buClr>
              <a:buSzPts val="2400"/>
              <a:buChar char="•"/>
              <a:defRPr/>
            </a:lvl9pPr>
          </a:lstStyle>
          <a:p/>
        </p:txBody>
      </p:sp>
      <p:pic>
        <p:nvPicPr>
          <p:cNvPr descr="Bar_RtAngle_7502_RGB.png" id="302" name="Google Shape;302;p51"/>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9" name="Shape 309"/>
        <p:cNvGrpSpPr/>
        <p:nvPr/>
      </p:nvGrpSpPr>
      <p:grpSpPr>
        <a:xfrm>
          <a:off x="0" y="0"/>
          <a:ext cx="0" cy="0"/>
          <a:chOff x="0" y="0"/>
          <a:chExt cx="0" cy="0"/>
        </a:xfrm>
      </p:grpSpPr>
      <p:sp>
        <p:nvSpPr>
          <p:cNvPr id="310" name="Google Shape;310;p53"/>
          <p:cNvSpPr txBox="1"/>
          <p:nvPr>
            <p:ph type="ctrTitle"/>
          </p:nvPr>
        </p:nvSpPr>
        <p:spPr>
          <a:xfrm>
            <a:off x="1143000" y="2078181"/>
            <a:ext cx="6858000" cy="15240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accent1"/>
              </a:buClr>
              <a:buSzPts val="4400"/>
              <a:buFont typeface="Encode Sans"/>
              <a:buNone/>
              <a:defRPr sz="44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1" name="Google Shape;311;p53"/>
          <p:cNvSpPr txBox="1"/>
          <p:nvPr>
            <p:ph idx="1" type="subTitle"/>
          </p:nvPr>
        </p:nvSpPr>
        <p:spPr>
          <a:xfrm>
            <a:off x="1143000" y="3727622"/>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3"/>
              </a:buClr>
              <a:buSzPts val="2400"/>
              <a:buNone/>
              <a:defRPr sz="2400">
                <a:solidFill>
                  <a:schemeClr val="accent3"/>
                </a:solidFill>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12" name="Google Shape;312;p53"/>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3" name="Google Shape;313;p53"/>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4" name="Google Shape;314;p53"/>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15" name="Google Shape;315;p53"/>
          <p:cNvPicPr preferRelativeResize="0"/>
          <p:nvPr/>
        </p:nvPicPr>
        <p:blipFill rotWithShape="1">
          <a:blip r:embed="rId2">
            <a:alphaModFix/>
          </a:blip>
          <a:srcRect b="0" l="0" r="0" t="0"/>
          <a:stretch/>
        </p:blipFill>
        <p:spPr>
          <a:xfrm>
            <a:off x="3446286" y="413896"/>
            <a:ext cx="2251428" cy="124821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6" name="Shape 316"/>
        <p:cNvGrpSpPr/>
        <p:nvPr/>
      </p:nvGrpSpPr>
      <p:grpSpPr>
        <a:xfrm>
          <a:off x="0" y="0"/>
          <a:ext cx="0" cy="0"/>
          <a:chOff x="0" y="0"/>
          <a:chExt cx="0" cy="0"/>
        </a:xfrm>
      </p:grpSpPr>
      <p:sp>
        <p:nvSpPr>
          <p:cNvPr id="317" name="Google Shape;317;p54"/>
          <p:cNvSpPr/>
          <p:nvPr/>
        </p:nvSpPr>
        <p:spPr>
          <a:xfrm>
            <a:off x="3497579" y="0"/>
            <a:ext cx="56463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54"/>
          <p:cNvSpPr txBox="1"/>
          <p:nvPr>
            <p:ph type="title"/>
          </p:nvPr>
        </p:nvSpPr>
        <p:spPr>
          <a:xfrm>
            <a:off x="629842" y="2155365"/>
            <a:ext cx="2506200" cy="21174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accent1"/>
              </a:buClr>
              <a:buSzPts val="3600"/>
              <a:buFont typeface="Encode Sans"/>
              <a:buNone/>
              <a:defRPr sz="36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9" name="Google Shape;319;p54"/>
          <p:cNvSpPr txBox="1"/>
          <p:nvPr>
            <p:ph idx="1" type="body"/>
          </p:nvPr>
        </p:nvSpPr>
        <p:spPr>
          <a:xfrm>
            <a:off x="3887391" y="987426"/>
            <a:ext cx="4629000" cy="46941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accent6"/>
              </a:buClr>
              <a:buSzPts val="3200"/>
              <a:buChar char="•"/>
              <a:defRPr sz="3200">
                <a:solidFill>
                  <a:schemeClr val="accent6"/>
                </a:solidFill>
              </a:defRPr>
            </a:lvl1pPr>
            <a:lvl2pPr indent="-406400" lvl="1" marL="914400" rtl="0" algn="l">
              <a:lnSpc>
                <a:spcPct val="90000"/>
              </a:lnSpc>
              <a:spcBef>
                <a:spcPts val="500"/>
              </a:spcBef>
              <a:spcAft>
                <a:spcPts val="0"/>
              </a:spcAft>
              <a:buClr>
                <a:schemeClr val="accent6"/>
              </a:buClr>
              <a:buSzPts val="2800"/>
              <a:buChar char="•"/>
              <a:defRPr sz="2800">
                <a:solidFill>
                  <a:schemeClr val="accent6"/>
                </a:solidFill>
              </a:defRPr>
            </a:lvl2pPr>
            <a:lvl3pPr indent="-381000" lvl="2" marL="1371600" rtl="0" algn="l">
              <a:lnSpc>
                <a:spcPct val="90000"/>
              </a:lnSpc>
              <a:spcBef>
                <a:spcPts val="500"/>
              </a:spcBef>
              <a:spcAft>
                <a:spcPts val="0"/>
              </a:spcAft>
              <a:buClr>
                <a:schemeClr val="accent6"/>
              </a:buClr>
              <a:buSzPts val="2400"/>
              <a:buChar char="•"/>
              <a:defRPr sz="2400">
                <a:solidFill>
                  <a:schemeClr val="accent6"/>
                </a:solidFill>
              </a:defRPr>
            </a:lvl3pPr>
            <a:lvl4pPr indent="-355600" lvl="3" marL="1828800" rtl="0" algn="l">
              <a:lnSpc>
                <a:spcPct val="90000"/>
              </a:lnSpc>
              <a:spcBef>
                <a:spcPts val="500"/>
              </a:spcBef>
              <a:spcAft>
                <a:spcPts val="0"/>
              </a:spcAft>
              <a:buClr>
                <a:schemeClr val="accent6"/>
              </a:buClr>
              <a:buSzPts val="2000"/>
              <a:buChar char="•"/>
              <a:defRPr sz="2000">
                <a:solidFill>
                  <a:schemeClr val="accent6"/>
                </a:solidFill>
              </a:defRPr>
            </a:lvl4pPr>
            <a:lvl5pPr indent="-355600" lvl="4" marL="2286000" rtl="0" algn="l">
              <a:lnSpc>
                <a:spcPct val="90000"/>
              </a:lnSpc>
              <a:spcBef>
                <a:spcPts val="500"/>
              </a:spcBef>
              <a:spcAft>
                <a:spcPts val="0"/>
              </a:spcAft>
              <a:buClr>
                <a:schemeClr val="accent6"/>
              </a:buClr>
              <a:buSzPts val="2000"/>
              <a:buChar char="•"/>
              <a:defRPr sz="2000">
                <a:solidFill>
                  <a:schemeClr val="accent6"/>
                </a:solidFill>
              </a:defRPr>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20" name="Google Shape;320;p54"/>
          <p:cNvSpPr txBox="1"/>
          <p:nvPr>
            <p:ph idx="2" type="body"/>
          </p:nvPr>
        </p:nvSpPr>
        <p:spPr>
          <a:xfrm>
            <a:off x="629842" y="4447309"/>
            <a:ext cx="2506200" cy="1234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accent3"/>
              </a:buClr>
              <a:buSzPts val="2400"/>
              <a:buNone/>
              <a:defRPr sz="2400">
                <a:solidFill>
                  <a:schemeClr val="accent3"/>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21" name="Google Shape;321;p54"/>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solidFill>
                  <a:schemeClr val="l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2" name="Google Shape;322;p54"/>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solidFill>
                  <a:schemeClr val="lt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3" name="Google Shape;323;p54"/>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24" name="Google Shape;324;p54"/>
          <p:cNvPicPr preferRelativeResize="0"/>
          <p:nvPr/>
        </p:nvPicPr>
        <p:blipFill rotWithShape="1">
          <a:blip r:embed="rId2">
            <a:alphaModFix/>
          </a:blip>
          <a:srcRect b="0" l="0" r="0" t="0"/>
          <a:stretch/>
        </p:blipFill>
        <p:spPr>
          <a:xfrm>
            <a:off x="1092921" y="987425"/>
            <a:ext cx="1579977" cy="8759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5" name="Shape 325"/>
        <p:cNvGrpSpPr/>
        <p:nvPr/>
      </p:nvGrpSpPr>
      <p:grpSpPr>
        <a:xfrm>
          <a:off x="0" y="0"/>
          <a:ext cx="0" cy="0"/>
          <a:chOff x="0" y="0"/>
          <a:chExt cx="0" cy="0"/>
        </a:xfrm>
      </p:grpSpPr>
      <p:sp>
        <p:nvSpPr>
          <p:cNvPr id="326" name="Google Shape;326;p55"/>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3600"/>
              <a:buFont typeface="Encode Sans Condensed Thin"/>
              <a:buNone/>
              <a:defRPr>
                <a:solidFill>
                  <a:schemeClr val="accent1"/>
                </a:solidFill>
                <a:latin typeface="Encode Sans Condensed Thin"/>
                <a:ea typeface="Encode Sans Condensed Thin"/>
                <a:cs typeface="Encode Sans Condensed Thin"/>
                <a:sym typeface="Encode Sans Condensed Thi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7" name="Google Shape;327;p55"/>
          <p:cNvSpPr txBox="1"/>
          <p:nvPr>
            <p:ph idx="1" type="body"/>
          </p:nvPr>
        </p:nvSpPr>
        <p:spPr>
          <a:xfrm>
            <a:off x="311700" y="1536633"/>
            <a:ext cx="3999900" cy="4555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Font typeface="Open Sans"/>
              <a:buChar char="•"/>
              <a:defRPr>
                <a:latin typeface="Open Sans"/>
                <a:ea typeface="Open Sans"/>
                <a:cs typeface="Open Sans"/>
                <a:sym typeface="Open Sans"/>
              </a:defRPr>
            </a:lvl1pPr>
            <a:lvl2pPr indent="-381000" lvl="1" marL="914400" rtl="0" algn="l">
              <a:lnSpc>
                <a:spcPct val="90000"/>
              </a:lnSpc>
              <a:spcBef>
                <a:spcPts val="500"/>
              </a:spcBef>
              <a:spcAft>
                <a:spcPts val="0"/>
              </a:spcAft>
              <a:buSzPts val="2400"/>
              <a:buFont typeface="Open Sans"/>
              <a:buChar char="•"/>
              <a:defRPr>
                <a:latin typeface="Open Sans"/>
                <a:ea typeface="Open Sans"/>
                <a:cs typeface="Open Sans"/>
                <a:sym typeface="Open Sans"/>
              </a:defRPr>
            </a:lvl2pPr>
            <a:lvl3pPr indent="-355600" lvl="2" marL="1371600" rtl="0" algn="l">
              <a:lnSpc>
                <a:spcPct val="90000"/>
              </a:lnSpc>
              <a:spcBef>
                <a:spcPts val="500"/>
              </a:spcBef>
              <a:spcAft>
                <a:spcPts val="0"/>
              </a:spcAft>
              <a:buSzPts val="2000"/>
              <a:buFont typeface="Open Sans"/>
              <a:buChar char="•"/>
              <a:defRPr>
                <a:latin typeface="Open Sans"/>
                <a:ea typeface="Open Sans"/>
                <a:cs typeface="Open Sans"/>
                <a:sym typeface="Open Sans"/>
              </a:defRPr>
            </a:lvl3pPr>
            <a:lvl4pPr indent="-342900" lvl="3" marL="1828800" rtl="0" algn="l">
              <a:lnSpc>
                <a:spcPct val="90000"/>
              </a:lnSpc>
              <a:spcBef>
                <a:spcPts val="500"/>
              </a:spcBef>
              <a:spcAft>
                <a:spcPts val="0"/>
              </a:spcAft>
              <a:buSzPts val="1800"/>
              <a:buFont typeface="Open Sans"/>
              <a:buChar char="•"/>
              <a:defRPr>
                <a:latin typeface="Open Sans"/>
                <a:ea typeface="Open Sans"/>
                <a:cs typeface="Open Sans"/>
                <a:sym typeface="Open Sans"/>
              </a:defRPr>
            </a:lvl4pPr>
            <a:lvl5pPr indent="-342900" lvl="4" marL="2286000" rtl="0" algn="l">
              <a:lnSpc>
                <a:spcPct val="90000"/>
              </a:lnSpc>
              <a:spcBef>
                <a:spcPts val="500"/>
              </a:spcBef>
              <a:spcAft>
                <a:spcPts val="0"/>
              </a:spcAft>
              <a:buSzPts val="1800"/>
              <a:buFont typeface="Open Sans"/>
              <a:buChar char="•"/>
              <a:defRPr>
                <a:latin typeface="Open Sans"/>
                <a:ea typeface="Open Sans"/>
                <a:cs typeface="Open Sans"/>
                <a:sym typeface="Open Sans"/>
              </a:defRPr>
            </a:lvl5pPr>
            <a:lvl6pPr indent="-342900" lvl="5" marL="2743200" rtl="0" algn="l">
              <a:lnSpc>
                <a:spcPct val="90000"/>
              </a:lnSpc>
              <a:spcBef>
                <a:spcPts val="500"/>
              </a:spcBef>
              <a:spcAft>
                <a:spcPts val="0"/>
              </a:spcAft>
              <a:buSzPts val="1800"/>
              <a:buFont typeface="Open Sans"/>
              <a:buChar char="•"/>
              <a:defRPr>
                <a:latin typeface="Open Sans"/>
                <a:ea typeface="Open Sans"/>
                <a:cs typeface="Open Sans"/>
                <a:sym typeface="Open Sans"/>
              </a:defRPr>
            </a:lvl6pPr>
            <a:lvl7pPr indent="-342900" lvl="6" marL="3200400" rtl="0" algn="l">
              <a:lnSpc>
                <a:spcPct val="90000"/>
              </a:lnSpc>
              <a:spcBef>
                <a:spcPts val="500"/>
              </a:spcBef>
              <a:spcAft>
                <a:spcPts val="0"/>
              </a:spcAft>
              <a:buSzPts val="1800"/>
              <a:buFont typeface="Open Sans"/>
              <a:buChar char="•"/>
              <a:defRPr>
                <a:latin typeface="Open Sans"/>
                <a:ea typeface="Open Sans"/>
                <a:cs typeface="Open Sans"/>
                <a:sym typeface="Open Sans"/>
              </a:defRPr>
            </a:lvl7pPr>
            <a:lvl8pPr indent="-342900" lvl="7" marL="3657600" rtl="0" algn="l">
              <a:lnSpc>
                <a:spcPct val="90000"/>
              </a:lnSpc>
              <a:spcBef>
                <a:spcPts val="500"/>
              </a:spcBef>
              <a:spcAft>
                <a:spcPts val="0"/>
              </a:spcAft>
              <a:buSzPts val="1800"/>
              <a:buFont typeface="Open Sans"/>
              <a:buChar char="•"/>
              <a:defRPr>
                <a:latin typeface="Open Sans"/>
                <a:ea typeface="Open Sans"/>
                <a:cs typeface="Open Sans"/>
                <a:sym typeface="Open Sans"/>
              </a:defRPr>
            </a:lvl8pPr>
            <a:lvl9pPr indent="-342900" lvl="8" marL="4114800" rtl="0" algn="l">
              <a:lnSpc>
                <a:spcPct val="90000"/>
              </a:lnSpc>
              <a:spcBef>
                <a:spcPts val="500"/>
              </a:spcBef>
              <a:spcAft>
                <a:spcPts val="0"/>
              </a:spcAft>
              <a:buSzPts val="1800"/>
              <a:buFont typeface="Open Sans"/>
              <a:buChar char="•"/>
              <a:defRPr>
                <a:latin typeface="Open Sans"/>
                <a:ea typeface="Open Sans"/>
                <a:cs typeface="Open Sans"/>
                <a:sym typeface="Open Sans"/>
              </a:defRPr>
            </a:lvl9pPr>
          </a:lstStyle>
          <a:p/>
        </p:txBody>
      </p:sp>
      <p:sp>
        <p:nvSpPr>
          <p:cNvPr id="328" name="Google Shape;328;p55"/>
          <p:cNvSpPr txBox="1"/>
          <p:nvPr>
            <p:ph idx="2" type="body"/>
          </p:nvPr>
        </p:nvSpPr>
        <p:spPr>
          <a:xfrm>
            <a:off x="4832400" y="1536633"/>
            <a:ext cx="3999900" cy="4555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Font typeface="Open Sans"/>
              <a:buChar char="•"/>
              <a:defRPr>
                <a:latin typeface="Open Sans"/>
                <a:ea typeface="Open Sans"/>
                <a:cs typeface="Open Sans"/>
                <a:sym typeface="Open Sans"/>
              </a:defRPr>
            </a:lvl1pPr>
            <a:lvl2pPr indent="-381000" lvl="1" marL="914400" rtl="0" algn="l">
              <a:lnSpc>
                <a:spcPct val="90000"/>
              </a:lnSpc>
              <a:spcBef>
                <a:spcPts val="500"/>
              </a:spcBef>
              <a:spcAft>
                <a:spcPts val="0"/>
              </a:spcAft>
              <a:buSzPts val="2400"/>
              <a:buFont typeface="Open Sans"/>
              <a:buChar char="•"/>
              <a:defRPr>
                <a:latin typeface="Open Sans"/>
                <a:ea typeface="Open Sans"/>
                <a:cs typeface="Open Sans"/>
                <a:sym typeface="Open Sans"/>
              </a:defRPr>
            </a:lvl2pPr>
            <a:lvl3pPr indent="-355600" lvl="2" marL="1371600" rtl="0" algn="l">
              <a:lnSpc>
                <a:spcPct val="90000"/>
              </a:lnSpc>
              <a:spcBef>
                <a:spcPts val="500"/>
              </a:spcBef>
              <a:spcAft>
                <a:spcPts val="0"/>
              </a:spcAft>
              <a:buSzPts val="2000"/>
              <a:buFont typeface="Open Sans"/>
              <a:buChar char="•"/>
              <a:defRPr>
                <a:latin typeface="Open Sans"/>
                <a:ea typeface="Open Sans"/>
                <a:cs typeface="Open Sans"/>
                <a:sym typeface="Open Sans"/>
              </a:defRPr>
            </a:lvl3pPr>
            <a:lvl4pPr indent="-342900" lvl="3" marL="1828800" rtl="0" algn="l">
              <a:lnSpc>
                <a:spcPct val="90000"/>
              </a:lnSpc>
              <a:spcBef>
                <a:spcPts val="500"/>
              </a:spcBef>
              <a:spcAft>
                <a:spcPts val="0"/>
              </a:spcAft>
              <a:buSzPts val="1800"/>
              <a:buFont typeface="Open Sans"/>
              <a:buChar char="•"/>
              <a:defRPr>
                <a:latin typeface="Open Sans"/>
                <a:ea typeface="Open Sans"/>
                <a:cs typeface="Open Sans"/>
                <a:sym typeface="Open Sans"/>
              </a:defRPr>
            </a:lvl4pPr>
            <a:lvl5pPr indent="-342900" lvl="4" marL="2286000" rtl="0" algn="l">
              <a:lnSpc>
                <a:spcPct val="90000"/>
              </a:lnSpc>
              <a:spcBef>
                <a:spcPts val="500"/>
              </a:spcBef>
              <a:spcAft>
                <a:spcPts val="0"/>
              </a:spcAft>
              <a:buSzPts val="1800"/>
              <a:buFont typeface="Open Sans"/>
              <a:buChar char="•"/>
              <a:defRPr>
                <a:latin typeface="Open Sans"/>
                <a:ea typeface="Open Sans"/>
                <a:cs typeface="Open Sans"/>
                <a:sym typeface="Open Sans"/>
              </a:defRPr>
            </a:lvl5pPr>
            <a:lvl6pPr indent="-342900" lvl="5" marL="2743200" rtl="0" algn="l">
              <a:lnSpc>
                <a:spcPct val="90000"/>
              </a:lnSpc>
              <a:spcBef>
                <a:spcPts val="500"/>
              </a:spcBef>
              <a:spcAft>
                <a:spcPts val="0"/>
              </a:spcAft>
              <a:buSzPts val="1800"/>
              <a:buFont typeface="Open Sans"/>
              <a:buChar char="•"/>
              <a:defRPr>
                <a:latin typeface="Open Sans"/>
                <a:ea typeface="Open Sans"/>
                <a:cs typeface="Open Sans"/>
                <a:sym typeface="Open Sans"/>
              </a:defRPr>
            </a:lvl6pPr>
            <a:lvl7pPr indent="-342900" lvl="6" marL="3200400" rtl="0" algn="l">
              <a:lnSpc>
                <a:spcPct val="90000"/>
              </a:lnSpc>
              <a:spcBef>
                <a:spcPts val="500"/>
              </a:spcBef>
              <a:spcAft>
                <a:spcPts val="0"/>
              </a:spcAft>
              <a:buSzPts val="1800"/>
              <a:buFont typeface="Open Sans"/>
              <a:buChar char="•"/>
              <a:defRPr>
                <a:latin typeface="Open Sans"/>
                <a:ea typeface="Open Sans"/>
                <a:cs typeface="Open Sans"/>
                <a:sym typeface="Open Sans"/>
              </a:defRPr>
            </a:lvl7pPr>
            <a:lvl8pPr indent="-342900" lvl="7" marL="3657600" rtl="0" algn="l">
              <a:lnSpc>
                <a:spcPct val="90000"/>
              </a:lnSpc>
              <a:spcBef>
                <a:spcPts val="500"/>
              </a:spcBef>
              <a:spcAft>
                <a:spcPts val="0"/>
              </a:spcAft>
              <a:buSzPts val="1800"/>
              <a:buFont typeface="Open Sans"/>
              <a:buChar char="•"/>
              <a:defRPr>
                <a:latin typeface="Open Sans"/>
                <a:ea typeface="Open Sans"/>
                <a:cs typeface="Open Sans"/>
                <a:sym typeface="Open Sans"/>
              </a:defRPr>
            </a:lvl8pPr>
            <a:lvl9pPr indent="-342900" lvl="8" marL="4114800" rtl="0" algn="l">
              <a:lnSpc>
                <a:spcPct val="90000"/>
              </a:lnSpc>
              <a:spcBef>
                <a:spcPts val="500"/>
              </a:spcBef>
              <a:spcAft>
                <a:spcPts val="0"/>
              </a:spcAft>
              <a:buSzPts val="1800"/>
              <a:buFont typeface="Open Sans"/>
              <a:buChar char="•"/>
              <a:defRPr>
                <a:latin typeface="Open Sans"/>
                <a:ea typeface="Open Sans"/>
                <a:cs typeface="Open Sans"/>
                <a:sym typeface="Open Sans"/>
              </a:defRPr>
            </a:lvl9pPr>
          </a:lstStyle>
          <a:p/>
        </p:txBody>
      </p:sp>
      <p:sp>
        <p:nvSpPr>
          <p:cNvPr id="329" name="Google Shape;329;p55"/>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9pPr>
          </a:lstStyle>
          <a:p>
            <a:pPr indent="0" lvl="0" marL="0" rtl="0" algn="r">
              <a:spcBef>
                <a:spcPts val="0"/>
              </a:spcBef>
              <a:spcAft>
                <a:spcPts val="0"/>
              </a:spcAft>
              <a:buNone/>
            </a:pPr>
            <a:fld id="{00000000-1234-1234-1234-123412341234}" type="slidenum">
              <a:rPr lang="en"/>
              <a:t>‹#›</a:t>
            </a:fld>
            <a:endParaRPr/>
          </a:p>
        </p:txBody>
      </p:sp>
      <p:sp>
        <p:nvSpPr>
          <p:cNvPr id="330" name="Google Shape;330;p55"/>
          <p:cNvSpPr/>
          <p:nvPr/>
        </p:nvSpPr>
        <p:spPr>
          <a:xfrm>
            <a:off x="-605600" y="5867233"/>
            <a:ext cx="4586400" cy="853500"/>
          </a:xfrm>
          <a:prstGeom prst="parallelogram">
            <a:avLst>
              <a:gd fmla="val 31649"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1" name="Google Shape;331;p55"/>
          <p:cNvPicPr preferRelativeResize="0"/>
          <p:nvPr/>
        </p:nvPicPr>
        <p:blipFill rotWithShape="1">
          <a:blip r:embed="rId2">
            <a:alphaModFix/>
          </a:blip>
          <a:srcRect b="0" l="0" r="0" t="0"/>
          <a:stretch/>
        </p:blipFill>
        <p:spPr>
          <a:xfrm>
            <a:off x="0" y="5806749"/>
            <a:ext cx="3898291" cy="73092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2" name="Shape 332"/>
        <p:cNvGrpSpPr/>
        <p:nvPr/>
      </p:nvGrpSpPr>
      <p:grpSpPr>
        <a:xfrm>
          <a:off x="0" y="0"/>
          <a:ext cx="0" cy="0"/>
          <a:chOff x="0" y="0"/>
          <a:chExt cx="0" cy="0"/>
        </a:xfrm>
      </p:grpSpPr>
      <p:sp>
        <p:nvSpPr>
          <p:cNvPr id="333" name="Google Shape;333;p56"/>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3600"/>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4" name="Google Shape;334;p56"/>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Font typeface="Open Sans"/>
              <a:buChar char="•"/>
              <a:defRPr>
                <a:latin typeface="Open Sans"/>
                <a:ea typeface="Open Sans"/>
                <a:cs typeface="Open Sans"/>
                <a:sym typeface="Open Sans"/>
              </a:defRPr>
            </a:lvl1pPr>
            <a:lvl2pPr indent="-381000" lvl="1" marL="914400" rtl="0" algn="l">
              <a:lnSpc>
                <a:spcPct val="90000"/>
              </a:lnSpc>
              <a:spcBef>
                <a:spcPts val="500"/>
              </a:spcBef>
              <a:spcAft>
                <a:spcPts val="0"/>
              </a:spcAft>
              <a:buSzPts val="2400"/>
              <a:buFont typeface="Open Sans"/>
              <a:buChar char="•"/>
              <a:defRPr>
                <a:latin typeface="Open Sans"/>
                <a:ea typeface="Open Sans"/>
                <a:cs typeface="Open Sans"/>
                <a:sym typeface="Open Sans"/>
              </a:defRPr>
            </a:lvl2pPr>
            <a:lvl3pPr indent="-355600" lvl="2" marL="1371600" rtl="0" algn="l">
              <a:lnSpc>
                <a:spcPct val="90000"/>
              </a:lnSpc>
              <a:spcBef>
                <a:spcPts val="500"/>
              </a:spcBef>
              <a:spcAft>
                <a:spcPts val="0"/>
              </a:spcAft>
              <a:buSzPts val="2000"/>
              <a:buFont typeface="Open Sans"/>
              <a:buChar char="•"/>
              <a:defRPr>
                <a:latin typeface="Open Sans"/>
                <a:ea typeface="Open Sans"/>
                <a:cs typeface="Open Sans"/>
                <a:sym typeface="Open Sans"/>
              </a:defRPr>
            </a:lvl3pPr>
            <a:lvl4pPr indent="-342900" lvl="3" marL="1828800" rtl="0" algn="l">
              <a:lnSpc>
                <a:spcPct val="90000"/>
              </a:lnSpc>
              <a:spcBef>
                <a:spcPts val="500"/>
              </a:spcBef>
              <a:spcAft>
                <a:spcPts val="0"/>
              </a:spcAft>
              <a:buSzPts val="1800"/>
              <a:buFont typeface="Open Sans"/>
              <a:buChar char="•"/>
              <a:defRPr>
                <a:latin typeface="Open Sans"/>
                <a:ea typeface="Open Sans"/>
                <a:cs typeface="Open Sans"/>
                <a:sym typeface="Open Sans"/>
              </a:defRPr>
            </a:lvl4pPr>
            <a:lvl5pPr indent="-342900" lvl="4" marL="2286000" rtl="0" algn="l">
              <a:lnSpc>
                <a:spcPct val="90000"/>
              </a:lnSpc>
              <a:spcBef>
                <a:spcPts val="500"/>
              </a:spcBef>
              <a:spcAft>
                <a:spcPts val="0"/>
              </a:spcAft>
              <a:buSzPts val="1800"/>
              <a:buFont typeface="Open Sans"/>
              <a:buChar char="•"/>
              <a:defRPr>
                <a:latin typeface="Open Sans"/>
                <a:ea typeface="Open Sans"/>
                <a:cs typeface="Open Sans"/>
                <a:sym typeface="Open Sans"/>
              </a:defRPr>
            </a:lvl5pPr>
            <a:lvl6pPr indent="-342900" lvl="5" marL="2743200" rtl="0" algn="l">
              <a:lnSpc>
                <a:spcPct val="90000"/>
              </a:lnSpc>
              <a:spcBef>
                <a:spcPts val="500"/>
              </a:spcBef>
              <a:spcAft>
                <a:spcPts val="0"/>
              </a:spcAft>
              <a:buSzPts val="1800"/>
              <a:buFont typeface="Open Sans"/>
              <a:buChar char="•"/>
              <a:defRPr>
                <a:latin typeface="Open Sans"/>
                <a:ea typeface="Open Sans"/>
                <a:cs typeface="Open Sans"/>
                <a:sym typeface="Open Sans"/>
              </a:defRPr>
            </a:lvl6pPr>
            <a:lvl7pPr indent="-342900" lvl="6" marL="3200400" rtl="0" algn="l">
              <a:lnSpc>
                <a:spcPct val="90000"/>
              </a:lnSpc>
              <a:spcBef>
                <a:spcPts val="500"/>
              </a:spcBef>
              <a:spcAft>
                <a:spcPts val="0"/>
              </a:spcAft>
              <a:buSzPts val="1800"/>
              <a:buFont typeface="Open Sans"/>
              <a:buChar char="•"/>
              <a:defRPr>
                <a:latin typeface="Open Sans"/>
                <a:ea typeface="Open Sans"/>
                <a:cs typeface="Open Sans"/>
                <a:sym typeface="Open Sans"/>
              </a:defRPr>
            </a:lvl7pPr>
            <a:lvl8pPr indent="-342900" lvl="7" marL="3657600" rtl="0" algn="l">
              <a:lnSpc>
                <a:spcPct val="90000"/>
              </a:lnSpc>
              <a:spcBef>
                <a:spcPts val="500"/>
              </a:spcBef>
              <a:spcAft>
                <a:spcPts val="0"/>
              </a:spcAft>
              <a:buSzPts val="1800"/>
              <a:buFont typeface="Open Sans"/>
              <a:buChar char="•"/>
              <a:defRPr>
                <a:latin typeface="Open Sans"/>
                <a:ea typeface="Open Sans"/>
                <a:cs typeface="Open Sans"/>
                <a:sym typeface="Open Sans"/>
              </a:defRPr>
            </a:lvl8pPr>
            <a:lvl9pPr indent="-342900" lvl="8" marL="4114800" rtl="0" algn="l">
              <a:lnSpc>
                <a:spcPct val="90000"/>
              </a:lnSpc>
              <a:spcBef>
                <a:spcPts val="500"/>
              </a:spcBef>
              <a:spcAft>
                <a:spcPts val="0"/>
              </a:spcAft>
              <a:buSzPts val="1800"/>
              <a:buFont typeface="Open Sans"/>
              <a:buChar char="•"/>
              <a:defRPr>
                <a:latin typeface="Open Sans"/>
                <a:ea typeface="Open Sans"/>
                <a:cs typeface="Open Sans"/>
                <a:sym typeface="Open Sans"/>
              </a:defRPr>
            </a:lvl9pPr>
          </a:lstStyle>
          <a:p/>
        </p:txBody>
      </p:sp>
      <p:sp>
        <p:nvSpPr>
          <p:cNvPr id="335" name="Google Shape;335;p56"/>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Nunito Sans Light"/>
                <a:ea typeface="Nunito Sans Light"/>
                <a:cs typeface="Nunito Sans Light"/>
                <a:sym typeface="Nunito Sans Light"/>
              </a:defRPr>
            </a:lvl9pPr>
          </a:lstStyle>
          <a:p>
            <a:pPr indent="0" lvl="0" marL="0" rtl="0" algn="r">
              <a:spcBef>
                <a:spcPts val="0"/>
              </a:spcBef>
              <a:spcAft>
                <a:spcPts val="0"/>
              </a:spcAft>
              <a:buNone/>
            </a:pPr>
            <a:fld id="{00000000-1234-1234-1234-123412341234}" type="slidenum">
              <a:rPr lang="en"/>
              <a:t>‹#›</a:t>
            </a:fld>
            <a:endParaRPr/>
          </a:p>
        </p:txBody>
      </p:sp>
      <p:sp>
        <p:nvSpPr>
          <p:cNvPr id="336" name="Google Shape;336;p56"/>
          <p:cNvSpPr/>
          <p:nvPr/>
        </p:nvSpPr>
        <p:spPr>
          <a:xfrm>
            <a:off x="-605600" y="5867233"/>
            <a:ext cx="4586400" cy="853500"/>
          </a:xfrm>
          <a:prstGeom prst="parallelogram">
            <a:avLst>
              <a:gd fmla="val 31649"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7" name="Google Shape;337;p56"/>
          <p:cNvPicPr preferRelativeResize="0"/>
          <p:nvPr/>
        </p:nvPicPr>
        <p:blipFill rotWithShape="1">
          <a:blip r:embed="rId2">
            <a:alphaModFix/>
          </a:blip>
          <a:srcRect b="0" l="0" r="0" t="0"/>
          <a:stretch/>
        </p:blipFill>
        <p:spPr>
          <a:xfrm>
            <a:off x="0" y="5806749"/>
            <a:ext cx="3898291" cy="7309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8" name="Shape 338"/>
        <p:cNvGrpSpPr/>
        <p:nvPr/>
      </p:nvGrpSpPr>
      <p:grpSpPr>
        <a:xfrm>
          <a:off x="0" y="0"/>
          <a:ext cx="0" cy="0"/>
          <a:chOff x="0" y="0"/>
          <a:chExt cx="0" cy="0"/>
        </a:xfrm>
      </p:grpSpPr>
      <p:sp>
        <p:nvSpPr>
          <p:cNvPr id="339" name="Google Shape;339;p57"/>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3600"/>
              <a:buFont typeface="Encode Sans"/>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0" name="Google Shape;340;p57"/>
          <p:cNvSpPr txBox="1"/>
          <p:nvPr>
            <p:ph idx="1" type="body"/>
          </p:nvPr>
        </p:nvSpPr>
        <p:spPr>
          <a:xfrm>
            <a:off x="628650" y="1825625"/>
            <a:ext cx="7886700" cy="3775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1" name="Google Shape;341;p57"/>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2" name="Google Shape;342;p57"/>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3" name="Google Shape;343;p57"/>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44" name="Google Shape;344;p57"/>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5" name="Google Shape;345;p57"/>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6" name="Shape 346"/>
        <p:cNvGrpSpPr/>
        <p:nvPr/>
      </p:nvGrpSpPr>
      <p:grpSpPr>
        <a:xfrm>
          <a:off x="0" y="0"/>
          <a:ext cx="0" cy="0"/>
          <a:chOff x="0" y="0"/>
          <a:chExt cx="0" cy="0"/>
        </a:xfrm>
      </p:grpSpPr>
      <p:sp>
        <p:nvSpPr>
          <p:cNvPr id="347" name="Google Shape;347;p58"/>
          <p:cNvSpPr txBox="1"/>
          <p:nvPr>
            <p:ph type="title"/>
          </p:nvPr>
        </p:nvSpPr>
        <p:spPr>
          <a:xfrm>
            <a:off x="613064" y="371474"/>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3600"/>
              <a:buFont typeface="Encode Sans"/>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8" name="Google Shape;348;p58"/>
          <p:cNvSpPr txBox="1"/>
          <p:nvPr>
            <p:ph idx="1" type="body"/>
          </p:nvPr>
        </p:nvSpPr>
        <p:spPr>
          <a:xfrm>
            <a:off x="613064" y="1825624"/>
            <a:ext cx="3901800" cy="38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9" name="Google Shape;349;p58"/>
          <p:cNvSpPr txBox="1"/>
          <p:nvPr>
            <p:ph idx="2" type="body"/>
          </p:nvPr>
        </p:nvSpPr>
        <p:spPr>
          <a:xfrm>
            <a:off x="4613563" y="1825624"/>
            <a:ext cx="3901800" cy="38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50" name="Google Shape;350;p58"/>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1" name="Google Shape;351;p58"/>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2" name="Google Shape;352;p58"/>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53" name="Google Shape;353;p58"/>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4" name="Google Shape;354;p58"/>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355" name="Shape 355"/>
        <p:cNvGrpSpPr/>
        <p:nvPr/>
      </p:nvGrpSpPr>
      <p:grpSpPr>
        <a:xfrm>
          <a:off x="0" y="0"/>
          <a:ext cx="0" cy="0"/>
          <a:chOff x="0" y="0"/>
          <a:chExt cx="0" cy="0"/>
        </a:xfrm>
      </p:grpSpPr>
      <p:sp>
        <p:nvSpPr>
          <p:cNvPr id="356" name="Google Shape;356;p59"/>
          <p:cNvSpPr txBox="1"/>
          <p:nvPr>
            <p:ph type="title"/>
          </p:nvPr>
        </p:nvSpPr>
        <p:spPr>
          <a:xfrm>
            <a:off x="628650" y="2476660"/>
            <a:ext cx="7886700" cy="1448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lt1"/>
              </a:buClr>
              <a:buSzPts val="4400"/>
              <a:buFont typeface="Encode Sans"/>
              <a:buNone/>
              <a:defRPr sz="44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7" name="Google Shape;357;p59"/>
          <p:cNvSpPr txBox="1"/>
          <p:nvPr>
            <p:ph idx="1" type="body"/>
          </p:nvPr>
        </p:nvSpPr>
        <p:spPr>
          <a:xfrm>
            <a:off x="628650" y="4137245"/>
            <a:ext cx="7886700" cy="8754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accent2"/>
              </a:buClr>
              <a:buSzPts val="2400"/>
              <a:buNone/>
              <a:defRPr sz="2400">
                <a:solidFill>
                  <a:schemeClr val="accent2"/>
                </a:solidFill>
                <a:latin typeface="Arial"/>
                <a:ea typeface="Arial"/>
                <a:cs typeface="Arial"/>
                <a:sym typeface="Aria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58" name="Google Shape;358;p59"/>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9" name="Google Shape;359;p59"/>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0" name="Google Shape;360;p59"/>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61" name="Google Shape;361;p59"/>
          <p:cNvPicPr preferRelativeResize="0"/>
          <p:nvPr/>
        </p:nvPicPr>
        <p:blipFill rotWithShape="1">
          <a:blip r:embed="rId2">
            <a:alphaModFix/>
          </a:blip>
          <a:srcRect b="0" l="0" r="0" t="0"/>
          <a:stretch/>
        </p:blipFill>
        <p:spPr>
          <a:xfrm>
            <a:off x="3618964" y="684329"/>
            <a:ext cx="1906071" cy="1058928"/>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2" name="Shape 362"/>
        <p:cNvGrpSpPr/>
        <p:nvPr/>
      </p:nvGrpSpPr>
      <p:grpSpPr>
        <a:xfrm>
          <a:off x="0" y="0"/>
          <a:ext cx="0" cy="0"/>
          <a:chOff x="0" y="0"/>
          <a:chExt cx="0" cy="0"/>
        </a:xfrm>
      </p:grpSpPr>
      <p:sp>
        <p:nvSpPr>
          <p:cNvPr id="363" name="Google Shape;363;p60"/>
          <p:cNvSpPr txBox="1"/>
          <p:nvPr>
            <p:ph type="title"/>
          </p:nvPr>
        </p:nvSpPr>
        <p:spPr>
          <a:xfrm>
            <a:off x="629841"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3600"/>
              <a:buFont typeface="Encode Sans"/>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4" name="Google Shape;364;p60"/>
          <p:cNvSpPr txBox="1"/>
          <p:nvPr>
            <p:ph idx="1" type="body"/>
          </p:nvPr>
        </p:nvSpPr>
        <p:spPr>
          <a:xfrm>
            <a:off x="629841" y="1681163"/>
            <a:ext cx="38682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accent3"/>
              </a:buClr>
              <a:buSzPts val="2400"/>
              <a:buNone/>
              <a:defRPr b="1" sz="2400">
                <a:solidFill>
                  <a:schemeClr val="accent3"/>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65" name="Google Shape;365;p60"/>
          <p:cNvSpPr txBox="1"/>
          <p:nvPr>
            <p:ph idx="2" type="body"/>
          </p:nvPr>
        </p:nvSpPr>
        <p:spPr>
          <a:xfrm>
            <a:off x="629841" y="2505075"/>
            <a:ext cx="3868200" cy="3140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6" name="Google Shape;366;p60"/>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accent3"/>
              </a:buClr>
              <a:buSzPts val="2400"/>
              <a:buNone/>
              <a:defRPr b="1" sz="2400">
                <a:solidFill>
                  <a:schemeClr val="accent3"/>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67" name="Google Shape;367;p60"/>
          <p:cNvSpPr txBox="1"/>
          <p:nvPr>
            <p:ph idx="4" type="body"/>
          </p:nvPr>
        </p:nvSpPr>
        <p:spPr>
          <a:xfrm>
            <a:off x="4629150" y="2505075"/>
            <a:ext cx="3887400" cy="3140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8" name="Google Shape;368;p60"/>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9" name="Google Shape;369;p60"/>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0" name="Google Shape;370;p60"/>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1" name="Google Shape;371;p60"/>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2" name="Google Shape;372;p60"/>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3" name="Shape 373"/>
        <p:cNvGrpSpPr/>
        <p:nvPr/>
      </p:nvGrpSpPr>
      <p:grpSpPr>
        <a:xfrm>
          <a:off x="0" y="0"/>
          <a:ext cx="0" cy="0"/>
          <a:chOff x="0" y="0"/>
          <a:chExt cx="0" cy="0"/>
        </a:xfrm>
      </p:grpSpPr>
      <p:sp>
        <p:nvSpPr>
          <p:cNvPr id="374" name="Google Shape;374;p61"/>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5" name="Google Shape;375;p61"/>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6" name="Google Shape;376;p61"/>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7" name="Google Shape;377;p61"/>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8" name="Google Shape;378;p61"/>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9" name="Shape 379"/>
        <p:cNvGrpSpPr/>
        <p:nvPr/>
      </p:nvGrpSpPr>
      <p:grpSpPr>
        <a:xfrm>
          <a:off x="0" y="0"/>
          <a:ext cx="0" cy="0"/>
          <a:chOff x="0" y="0"/>
          <a:chExt cx="0" cy="0"/>
        </a:xfrm>
      </p:grpSpPr>
      <p:sp>
        <p:nvSpPr>
          <p:cNvPr id="380" name="Google Shape;380;p62"/>
          <p:cNvSpPr txBox="1"/>
          <p:nvPr>
            <p:ph type="title"/>
          </p:nvPr>
        </p:nvSpPr>
        <p:spPr>
          <a:xfrm>
            <a:off x="629841" y="727076"/>
            <a:ext cx="2949300" cy="133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accent1"/>
              </a:buClr>
              <a:buSzPts val="3200"/>
              <a:buFont typeface="Encode Sans"/>
              <a:buNone/>
              <a:defRPr sz="32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1" name="Google Shape;381;p62"/>
          <p:cNvSpPr/>
          <p:nvPr>
            <p:ph idx="2" type="pic"/>
          </p:nvPr>
        </p:nvSpPr>
        <p:spPr>
          <a:xfrm>
            <a:off x="3885009" y="727076"/>
            <a:ext cx="46290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Open Sans"/>
                <a:ea typeface="Open Sans"/>
                <a:cs typeface="Open Sans"/>
                <a:sym typeface="Open San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Open Sans"/>
                <a:ea typeface="Open Sans"/>
                <a:cs typeface="Open Sans"/>
                <a:sym typeface="Open San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82" name="Google Shape;382;p62"/>
          <p:cNvSpPr txBox="1"/>
          <p:nvPr>
            <p:ph idx="1" type="body"/>
          </p:nvPr>
        </p:nvSpPr>
        <p:spPr>
          <a:xfrm>
            <a:off x="629841" y="2057400"/>
            <a:ext cx="2949300" cy="3543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83" name="Google Shape;383;p62"/>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4" name="Google Shape;384;p62"/>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5" name="Google Shape;385;p62"/>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6" name="Google Shape;386;p62"/>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7" name="Google Shape;387;p62"/>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8" name="Shape 388"/>
        <p:cNvGrpSpPr/>
        <p:nvPr/>
      </p:nvGrpSpPr>
      <p:grpSpPr>
        <a:xfrm>
          <a:off x="0" y="0"/>
          <a:ext cx="0" cy="0"/>
          <a:chOff x="0" y="0"/>
          <a:chExt cx="0" cy="0"/>
        </a:xfrm>
      </p:grpSpPr>
      <p:sp>
        <p:nvSpPr>
          <p:cNvPr id="389" name="Google Shape;389;p63"/>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3600"/>
              <a:buFont typeface="Encode Sans"/>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0" name="Google Shape;390;p63"/>
          <p:cNvSpPr txBox="1"/>
          <p:nvPr>
            <p:ph idx="1" type="body"/>
          </p:nvPr>
        </p:nvSpPr>
        <p:spPr>
          <a:xfrm rot="5400000">
            <a:off x="2684400" y="-230125"/>
            <a:ext cx="3775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1" name="Google Shape;391;p63"/>
          <p:cNvSpPr txBox="1"/>
          <p:nvPr>
            <p:ph idx="10" type="dt"/>
          </p:nvPr>
        </p:nvSpPr>
        <p:spPr>
          <a:xfrm>
            <a:off x="4108450" y="6356350"/>
            <a:ext cx="35814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2" name="Google Shape;392;p63"/>
          <p:cNvSpPr txBox="1"/>
          <p:nvPr>
            <p:ph idx="11" type="ftr"/>
          </p:nvPr>
        </p:nvSpPr>
        <p:spPr>
          <a:xfrm>
            <a:off x="4260850" y="5818188"/>
            <a:ext cx="4254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3" name="Google Shape;393;p63"/>
          <p:cNvSpPr txBox="1"/>
          <p:nvPr>
            <p:ph idx="12" type="sldNum"/>
          </p:nvPr>
        </p:nvSpPr>
        <p:spPr>
          <a:xfrm>
            <a:off x="7886700" y="6356350"/>
            <a:ext cx="62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94" name="Google Shape;394;p63"/>
          <p:cNvSpPr/>
          <p:nvPr/>
        </p:nvSpPr>
        <p:spPr>
          <a:xfrm>
            <a:off x="-247995" y="5818188"/>
            <a:ext cx="4254600" cy="903300"/>
          </a:xfrm>
          <a:prstGeom prst="parallelogram">
            <a:avLst>
              <a:gd fmla="val 28749" name="adj"/>
            </a:avLst>
          </a:prstGeom>
          <a:solidFill>
            <a:schemeClr val="accent1"/>
          </a:solidFill>
          <a:ln cap="flat" cmpd="sng" w="12700">
            <a:solidFill>
              <a:srgbClr val="25005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5" name="Google Shape;395;p63"/>
          <p:cNvPicPr preferRelativeResize="0"/>
          <p:nvPr/>
        </p:nvPicPr>
        <p:blipFill rotWithShape="1">
          <a:blip r:embed="rId2">
            <a:alphaModFix/>
          </a:blip>
          <a:srcRect b="0" l="0" r="0" t="0"/>
          <a:stretch/>
        </p:blipFill>
        <p:spPr>
          <a:xfrm>
            <a:off x="0" y="5773738"/>
            <a:ext cx="3975274" cy="745364"/>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6" name="Shape 396"/>
        <p:cNvGrpSpPr/>
        <p:nvPr/>
      </p:nvGrpSpPr>
      <p:grpSpPr>
        <a:xfrm>
          <a:off x="0" y="0"/>
          <a:ext cx="0" cy="0"/>
          <a:chOff x="0" y="0"/>
          <a:chExt cx="0" cy="0"/>
        </a:xfrm>
      </p:grpSpPr>
      <p:sp>
        <p:nvSpPr>
          <p:cNvPr id="397" name="Google Shape;397;p64"/>
          <p:cNvSpPr txBox="1"/>
          <p:nvPr>
            <p:ph type="title"/>
          </p:nvPr>
        </p:nvSpPr>
        <p:spPr>
          <a:xfrm rot="5400000">
            <a:off x="4186956" y="2474125"/>
            <a:ext cx="5811900" cy="1593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3600"/>
              <a:buFont typeface="Encode Sans"/>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8" name="Google Shape;398;p64"/>
          <p:cNvSpPr txBox="1"/>
          <p:nvPr>
            <p:ph idx="1" type="body"/>
          </p:nvPr>
        </p:nvSpPr>
        <p:spPr>
          <a:xfrm rot="5400000">
            <a:off x="465901" y="527875"/>
            <a:ext cx="5811900" cy="5486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9" name="Google Shape;399;p64"/>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0" name="Google Shape;400;p64"/>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1" name="Google Shape;401;p64"/>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402" name="Google Shape;402;p64"/>
          <p:cNvPicPr preferRelativeResize="0"/>
          <p:nvPr/>
        </p:nvPicPr>
        <p:blipFill rotWithShape="1">
          <a:blip r:embed="rId2">
            <a:alphaModFix/>
          </a:blip>
          <a:srcRect b="0" l="0" r="0" t="0"/>
          <a:stretch/>
        </p:blipFill>
        <p:spPr>
          <a:xfrm rot="5400000">
            <a:off x="7522611" y="2529035"/>
            <a:ext cx="1671671" cy="9267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404" name="Shape 404"/>
        <p:cNvGrpSpPr/>
        <p:nvPr/>
      </p:nvGrpSpPr>
      <p:grpSpPr>
        <a:xfrm>
          <a:off x="0" y="0"/>
          <a:ext cx="0" cy="0"/>
          <a:chOff x="0" y="0"/>
          <a:chExt cx="0" cy="0"/>
        </a:xfrm>
      </p:grpSpPr>
      <p:sp>
        <p:nvSpPr>
          <p:cNvPr id="405" name="Google Shape;405;p6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6" name="Google Shape;406;p6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07" name="Google Shape;407;p6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408" name="Google Shape;408;p6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9" name="Shape 409"/>
        <p:cNvGrpSpPr/>
        <p:nvPr/>
      </p:nvGrpSpPr>
      <p:grpSpPr>
        <a:xfrm>
          <a:off x="0" y="0"/>
          <a:ext cx="0" cy="0"/>
          <a:chOff x="0" y="0"/>
          <a:chExt cx="0" cy="0"/>
        </a:xfrm>
      </p:grpSpPr>
      <p:sp>
        <p:nvSpPr>
          <p:cNvPr id="410" name="Google Shape;410;p6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11" name="Google Shape;411;p6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412" name="Google Shape;412;p67"/>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413" name="Google Shape;413;p67"/>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14" name="Shape 414"/>
        <p:cNvGrpSpPr/>
        <p:nvPr/>
      </p:nvGrpSpPr>
      <p:grpSpPr>
        <a:xfrm>
          <a:off x="0" y="0"/>
          <a:ext cx="0" cy="0"/>
          <a:chOff x="0" y="0"/>
          <a:chExt cx="0" cy="0"/>
        </a:xfrm>
      </p:grpSpPr>
      <p:sp>
        <p:nvSpPr>
          <p:cNvPr id="415" name="Google Shape;415;p6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6" name="Google Shape;416;p6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7" name="Google Shape;417;p6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18" name="Google Shape;418;p68"/>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419" name="Google Shape;419;p6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20" name="Shape 420"/>
        <p:cNvGrpSpPr/>
        <p:nvPr/>
      </p:nvGrpSpPr>
      <p:grpSpPr>
        <a:xfrm>
          <a:off x="0" y="0"/>
          <a:ext cx="0" cy="0"/>
          <a:chOff x="0" y="0"/>
          <a:chExt cx="0" cy="0"/>
        </a:xfrm>
      </p:grpSpPr>
      <p:sp>
        <p:nvSpPr>
          <p:cNvPr id="421" name="Google Shape;421;p6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2" name="Google Shape;422;p6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23" name="Google Shape;423;p69"/>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424" name="Google Shape;424;p6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426" name="Shape 426"/>
        <p:cNvGrpSpPr/>
        <p:nvPr/>
      </p:nvGrpSpPr>
      <p:grpSpPr>
        <a:xfrm>
          <a:off x="0" y="0"/>
          <a:ext cx="0" cy="0"/>
          <a:chOff x="0" y="0"/>
          <a:chExt cx="0" cy="0"/>
        </a:xfrm>
      </p:grpSpPr>
      <p:pic>
        <p:nvPicPr>
          <p:cNvPr descr="UW_W Logo_White.png" id="427" name="Google Shape;427;p71"/>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428" name="Google Shape;428;p71"/>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429" name="Google Shape;429;p71"/>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30" name="Google Shape;430;p71"/>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1" name="Shape 431"/>
        <p:cNvGrpSpPr/>
        <p:nvPr/>
      </p:nvGrpSpPr>
      <p:grpSpPr>
        <a:xfrm>
          <a:off x="0" y="0"/>
          <a:ext cx="0" cy="0"/>
          <a:chOff x="0" y="0"/>
          <a:chExt cx="0" cy="0"/>
        </a:xfrm>
      </p:grpSpPr>
      <p:sp>
        <p:nvSpPr>
          <p:cNvPr id="432" name="Google Shape;432;p72"/>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433" name="Google Shape;433;p72"/>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34" name="Google Shape;434;p72"/>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35" name="Google Shape;435;p72"/>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36" name="Shape 436"/>
        <p:cNvGrpSpPr/>
        <p:nvPr/>
      </p:nvGrpSpPr>
      <p:grpSpPr>
        <a:xfrm>
          <a:off x="0" y="0"/>
          <a:ext cx="0" cy="0"/>
          <a:chOff x="0" y="0"/>
          <a:chExt cx="0" cy="0"/>
        </a:xfrm>
      </p:grpSpPr>
      <p:sp>
        <p:nvSpPr>
          <p:cNvPr id="437" name="Google Shape;437;p73"/>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38" name="Google Shape;438;p73"/>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39" name="Google Shape;439;p73"/>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40" name="Google Shape;440;p73"/>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441" name="Google Shape;441;p73"/>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442" name="Shape 442"/>
        <p:cNvGrpSpPr/>
        <p:nvPr/>
      </p:nvGrpSpPr>
      <p:grpSpPr>
        <a:xfrm>
          <a:off x="0" y="0"/>
          <a:ext cx="0" cy="0"/>
          <a:chOff x="0" y="0"/>
          <a:chExt cx="0" cy="0"/>
        </a:xfrm>
      </p:grpSpPr>
      <p:pic>
        <p:nvPicPr>
          <p:cNvPr id="443" name="Google Shape;443;p74"/>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444" name="Google Shape;444;p74"/>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indent="-76200" lvl="1" marL="9906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762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25400" lvl="3" marL="1752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25400" lvl="4" marL="2209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25400" lvl="5" marL="2667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25400" lvl="6" marL="3124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25400" lvl="7" marL="3581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25400" lvl="8" marL="4038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45" name="Google Shape;445;p74"/>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46" name="Google Shape;446;p74"/>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7" name="Shape 447"/>
        <p:cNvGrpSpPr/>
        <p:nvPr/>
      </p:nvGrpSpPr>
      <p:grpSpPr>
        <a:xfrm>
          <a:off x="0" y="0"/>
          <a:ext cx="0" cy="0"/>
          <a:chOff x="0" y="0"/>
          <a:chExt cx="0" cy="0"/>
        </a:xfrm>
      </p:grpSpPr>
      <p:sp>
        <p:nvSpPr>
          <p:cNvPr id="448" name="Google Shape;448;p75"/>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449" name="Google Shape;449;p75"/>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450" name="Google Shape;450;p75"/>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51" name="Google Shape;451;p75"/>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52" name="Google Shape;452;p75"/>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54" name="Shape 454"/>
        <p:cNvGrpSpPr/>
        <p:nvPr/>
      </p:nvGrpSpPr>
      <p:grpSpPr>
        <a:xfrm>
          <a:off x="0" y="0"/>
          <a:ext cx="0" cy="0"/>
          <a:chOff x="0" y="0"/>
          <a:chExt cx="0" cy="0"/>
        </a:xfrm>
      </p:grpSpPr>
      <p:sp>
        <p:nvSpPr>
          <p:cNvPr id="455" name="Google Shape;455;p77"/>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56" name="Google Shape;456;p77"/>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457" name="Google Shape;457;p77"/>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458" name="Google Shape;458;p77"/>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459" name="Shape 459"/>
        <p:cNvGrpSpPr/>
        <p:nvPr/>
      </p:nvGrpSpPr>
      <p:grpSpPr>
        <a:xfrm>
          <a:off x="0" y="0"/>
          <a:ext cx="0" cy="0"/>
          <a:chOff x="0" y="0"/>
          <a:chExt cx="0" cy="0"/>
        </a:xfrm>
      </p:grpSpPr>
      <p:sp>
        <p:nvSpPr>
          <p:cNvPr id="460" name="Google Shape;460;p78"/>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1" name="Google Shape;461;p78"/>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62" name="Google Shape;462;p78"/>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463" name="Google Shape;463;p78"/>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64" name="Shape 464"/>
        <p:cNvGrpSpPr/>
        <p:nvPr/>
      </p:nvGrpSpPr>
      <p:grpSpPr>
        <a:xfrm>
          <a:off x="0" y="0"/>
          <a:ext cx="0" cy="0"/>
          <a:chOff x="0" y="0"/>
          <a:chExt cx="0" cy="0"/>
        </a:xfrm>
      </p:grpSpPr>
      <p:sp>
        <p:nvSpPr>
          <p:cNvPr id="465" name="Google Shape;465;p79"/>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6" name="Google Shape;466;p79"/>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7" name="Google Shape;467;p79"/>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68" name="Google Shape;468;p79"/>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469" name="Google Shape;469;p79"/>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70" name="Shape 470"/>
        <p:cNvGrpSpPr/>
        <p:nvPr/>
      </p:nvGrpSpPr>
      <p:grpSpPr>
        <a:xfrm>
          <a:off x="0" y="0"/>
          <a:ext cx="0" cy="0"/>
          <a:chOff x="0" y="0"/>
          <a:chExt cx="0" cy="0"/>
        </a:xfrm>
      </p:grpSpPr>
      <p:sp>
        <p:nvSpPr>
          <p:cNvPr id="471" name="Google Shape;471;p80"/>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2" name="Google Shape;472;p80"/>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73" name="Google Shape;473;p80"/>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474" name="Google Shape;474;p80"/>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476" name="Shape 476"/>
        <p:cNvGrpSpPr/>
        <p:nvPr/>
      </p:nvGrpSpPr>
      <p:grpSpPr>
        <a:xfrm>
          <a:off x="0" y="0"/>
          <a:ext cx="0" cy="0"/>
          <a:chOff x="0" y="0"/>
          <a:chExt cx="0" cy="0"/>
        </a:xfrm>
      </p:grpSpPr>
      <p:pic>
        <p:nvPicPr>
          <p:cNvPr descr="UW_W Logo_White.png" id="477" name="Google Shape;477;p82"/>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478" name="Google Shape;478;p82"/>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479" name="Google Shape;479;p82"/>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80" name="Google Shape;480;p82"/>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81" name="Shape 481"/>
        <p:cNvGrpSpPr/>
        <p:nvPr/>
      </p:nvGrpSpPr>
      <p:grpSpPr>
        <a:xfrm>
          <a:off x="0" y="0"/>
          <a:ext cx="0" cy="0"/>
          <a:chOff x="0" y="0"/>
          <a:chExt cx="0" cy="0"/>
        </a:xfrm>
      </p:grpSpPr>
      <p:sp>
        <p:nvSpPr>
          <p:cNvPr id="482" name="Google Shape;482;p8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83" name="Google Shape;483;p8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84" name="Google Shape;484;p8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85" name="Google Shape;485;p83"/>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486" name="Google Shape;486;p8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487" name="Shape 487"/>
        <p:cNvGrpSpPr/>
        <p:nvPr/>
      </p:nvGrpSpPr>
      <p:grpSpPr>
        <a:xfrm>
          <a:off x="0" y="0"/>
          <a:ext cx="0" cy="0"/>
          <a:chOff x="0" y="0"/>
          <a:chExt cx="0" cy="0"/>
        </a:xfrm>
      </p:grpSpPr>
      <p:pic>
        <p:nvPicPr>
          <p:cNvPr descr="UW_W Logo_White.png" id="488" name="Google Shape;488;p84"/>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489" name="Google Shape;489;p8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90" name="Google Shape;490;p84"/>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91" name="Google Shape;491;p8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492" name="Shape 492"/>
        <p:cNvGrpSpPr/>
        <p:nvPr/>
      </p:nvGrpSpPr>
      <p:grpSpPr>
        <a:xfrm>
          <a:off x="0" y="0"/>
          <a:ext cx="0" cy="0"/>
          <a:chOff x="0" y="0"/>
          <a:chExt cx="0" cy="0"/>
        </a:xfrm>
      </p:grpSpPr>
      <p:pic>
        <p:nvPicPr>
          <p:cNvPr id="493" name="Google Shape;493;p85"/>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494" name="Google Shape;494;p85"/>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95" name="Google Shape;495;p8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96" name="Google Shape;496;p85"/>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5" Type="http://schemas.openxmlformats.org/officeDocument/2006/relationships/theme" Target="../theme/theme9.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theme" Target="../theme/theme5.xml"/><Relationship Id="rId12"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theme" Target="../theme/theme10.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marR="0" rtl="0" algn="ctr">
              <a:spcBef>
                <a:spcPts val="0"/>
              </a:spcBef>
              <a:spcAft>
                <a:spcPts val="0"/>
              </a:spcAft>
              <a:buClr>
                <a:srgbClr val="190037"/>
              </a:buClr>
              <a:buSzPts val="3600"/>
              <a:buFont typeface="Open Sans"/>
              <a:buNone/>
              <a:defRPr b="1" i="0" sz="3600" u="none" cap="none" strike="noStrike">
                <a:solidFill>
                  <a:srgbClr val="190037"/>
                </a:solidFill>
                <a:latin typeface="Open Sans"/>
                <a:ea typeface="Open Sans"/>
                <a:cs typeface="Open Sans"/>
                <a:sym typeface="Open San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27" name="Google Shape;127;p25"/>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marR="0" rtl="0" algn="l">
              <a:spcBef>
                <a:spcPts val="50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1pPr>
            <a:lvl2pPr indent="-361950" lvl="1" marL="914400" marR="0" rtl="0" algn="l">
              <a:spcBef>
                <a:spcPts val="400"/>
              </a:spcBef>
              <a:spcAft>
                <a:spcPts val="0"/>
              </a:spcAft>
              <a:buClr>
                <a:schemeClr val="lt1"/>
              </a:buClr>
              <a:buSzPts val="2100"/>
              <a:buFont typeface="Arial"/>
              <a:buChar char="–"/>
              <a:defRPr b="0" i="0" sz="2100" u="none" cap="none" strike="noStrike">
                <a:solidFill>
                  <a:schemeClr val="lt1"/>
                </a:solidFill>
                <a:latin typeface="Open Sans"/>
                <a:ea typeface="Open Sans"/>
                <a:cs typeface="Open Sans"/>
                <a:sym typeface="Open Sans"/>
              </a:defRPr>
            </a:lvl2pPr>
            <a:lvl3pPr indent="-342900" lvl="2" marL="1371600" marR="0" rtl="0" algn="l">
              <a:spcBef>
                <a:spcPts val="4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9pPr>
          </a:lstStyle>
          <a:p/>
        </p:txBody>
      </p:sp>
      <p:sp>
        <p:nvSpPr>
          <p:cNvPr id="128" name="Google Shape;128;p25"/>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b="0" i="0" sz="800" u="none" cap="none" strike="noStrike">
                <a:solidFill>
                  <a:srgbClr val="EAD7AA"/>
                </a:solidFill>
                <a:latin typeface="Open Sans"/>
                <a:ea typeface="Open Sans"/>
                <a:cs typeface="Open Sans"/>
                <a:sym typeface="Open Sans"/>
              </a:defRPr>
            </a:lvl1pPr>
            <a:lvl2pPr indent="0" lvl="1" marL="0" marR="0" rtl="0" algn="l">
              <a:spcBef>
                <a:spcPts val="0"/>
              </a:spcBef>
              <a:buNone/>
              <a:defRPr b="0" i="0" sz="800" u="none" cap="none" strike="noStrike">
                <a:solidFill>
                  <a:srgbClr val="EAD7AA"/>
                </a:solidFill>
                <a:latin typeface="Open Sans"/>
                <a:ea typeface="Open Sans"/>
                <a:cs typeface="Open Sans"/>
                <a:sym typeface="Open Sans"/>
              </a:defRPr>
            </a:lvl2pPr>
            <a:lvl3pPr indent="0" lvl="2" marL="0" marR="0" rtl="0" algn="l">
              <a:spcBef>
                <a:spcPts val="0"/>
              </a:spcBef>
              <a:buNone/>
              <a:defRPr b="0" i="0" sz="800" u="none" cap="none" strike="noStrike">
                <a:solidFill>
                  <a:srgbClr val="EAD7AA"/>
                </a:solidFill>
                <a:latin typeface="Open Sans"/>
                <a:ea typeface="Open Sans"/>
                <a:cs typeface="Open Sans"/>
                <a:sym typeface="Open Sans"/>
              </a:defRPr>
            </a:lvl3pPr>
            <a:lvl4pPr indent="0" lvl="3" marL="0" marR="0" rtl="0" algn="l">
              <a:spcBef>
                <a:spcPts val="0"/>
              </a:spcBef>
              <a:buNone/>
              <a:defRPr b="0" i="0" sz="800" u="none" cap="none" strike="noStrike">
                <a:solidFill>
                  <a:srgbClr val="EAD7AA"/>
                </a:solidFill>
                <a:latin typeface="Open Sans"/>
                <a:ea typeface="Open Sans"/>
                <a:cs typeface="Open Sans"/>
                <a:sym typeface="Open Sans"/>
              </a:defRPr>
            </a:lvl4pPr>
            <a:lvl5pPr indent="0" lvl="4" marL="0" marR="0" rtl="0" algn="l">
              <a:spcBef>
                <a:spcPts val="0"/>
              </a:spcBef>
              <a:buNone/>
              <a:defRPr b="0" i="0" sz="800" u="none" cap="none" strike="noStrike">
                <a:solidFill>
                  <a:srgbClr val="EAD7AA"/>
                </a:solidFill>
                <a:latin typeface="Open Sans"/>
                <a:ea typeface="Open Sans"/>
                <a:cs typeface="Open Sans"/>
                <a:sym typeface="Open Sans"/>
              </a:defRPr>
            </a:lvl5pPr>
            <a:lvl6pPr indent="0" lvl="5" marL="0" marR="0" rtl="0" algn="l">
              <a:spcBef>
                <a:spcPts val="0"/>
              </a:spcBef>
              <a:buNone/>
              <a:defRPr b="0" i="0" sz="800" u="none" cap="none" strike="noStrike">
                <a:solidFill>
                  <a:srgbClr val="EAD7AA"/>
                </a:solidFill>
                <a:latin typeface="Open Sans"/>
                <a:ea typeface="Open Sans"/>
                <a:cs typeface="Open Sans"/>
                <a:sym typeface="Open Sans"/>
              </a:defRPr>
            </a:lvl6pPr>
            <a:lvl7pPr indent="0" lvl="6" marL="0" marR="0" rtl="0" algn="l">
              <a:spcBef>
                <a:spcPts val="0"/>
              </a:spcBef>
              <a:buNone/>
              <a:defRPr b="0" i="0" sz="800" u="none" cap="none" strike="noStrike">
                <a:solidFill>
                  <a:srgbClr val="EAD7AA"/>
                </a:solidFill>
                <a:latin typeface="Open Sans"/>
                <a:ea typeface="Open Sans"/>
                <a:cs typeface="Open Sans"/>
                <a:sym typeface="Open Sans"/>
              </a:defRPr>
            </a:lvl7pPr>
            <a:lvl8pPr indent="0" lvl="7" marL="0" marR="0" rtl="0" algn="l">
              <a:spcBef>
                <a:spcPts val="0"/>
              </a:spcBef>
              <a:buNone/>
              <a:defRPr b="0" i="0" sz="800" u="none" cap="none" strike="noStrike">
                <a:solidFill>
                  <a:srgbClr val="EAD7AA"/>
                </a:solidFill>
                <a:latin typeface="Open Sans"/>
                <a:ea typeface="Open Sans"/>
                <a:cs typeface="Open Sans"/>
                <a:sym typeface="Open Sans"/>
              </a:defRPr>
            </a:lvl8pPr>
            <a:lvl9pPr indent="0" lvl="8" marL="0" marR="0" rtl="0" algn="l">
              <a:spcBef>
                <a:spcPts val="0"/>
              </a:spcBef>
              <a:buNone/>
              <a:defRPr b="0" i="0" sz="800" u="none" cap="none" strike="noStrike">
                <a:solidFill>
                  <a:srgbClr val="EAD7AA"/>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4" name="Shape 134"/>
        <p:cNvGrpSpPr/>
        <p:nvPr/>
      </p:nvGrpSpPr>
      <p:grpSpPr>
        <a:xfrm>
          <a:off x="0" y="0"/>
          <a:ext cx="0" cy="0"/>
          <a:chOff x="0" y="0"/>
          <a:chExt cx="0" cy="0"/>
        </a:xfrm>
      </p:grpSpPr>
      <p:sp>
        <p:nvSpPr>
          <p:cNvPr id="135" name="Google Shape;135;p27"/>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marR="0" rtl="0" algn="ctr">
              <a:spcBef>
                <a:spcPts val="0"/>
              </a:spcBef>
              <a:spcAft>
                <a:spcPts val="0"/>
              </a:spcAft>
              <a:buClr>
                <a:srgbClr val="190037"/>
              </a:buClr>
              <a:buSzPts val="3600"/>
              <a:buFont typeface="Open Sans"/>
              <a:buNone/>
              <a:defRPr b="1" i="0" sz="3600" u="none" cap="none" strike="noStrike">
                <a:solidFill>
                  <a:srgbClr val="190037"/>
                </a:solidFill>
                <a:latin typeface="Open Sans"/>
                <a:ea typeface="Open Sans"/>
                <a:cs typeface="Open Sans"/>
                <a:sym typeface="Open San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36" name="Google Shape;136;p27"/>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9pPr>
          </a:lstStyle>
          <a:p/>
        </p:txBody>
      </p:sp>
      <p:sp>
        <p:nvSpPr>
          <p:cNvPr id="137" name="Google Shape;137;p27"/>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b="0" i="0" sz="800" u="none" cap="none" strike="noStrike">
                <a:solidFill>
                  <a:srgbClr val="2A2A2D"/>
                </a:solidFill>
                <a:latin typeface="Open Sans"/>
                <a:ea typeface="Open Sans"/>
                <a:cs typeface="Open Sans"/>
                <a:sym typeface="Open Sans"/>
              </a:defRPr>
            </a:lvl1pPr>
            <a:lvl2pPr indent="0" lvl="1" marL="0" marR="0" rtl="0" algn="l">
              <a:spcBef>
                <a:spcPts val="0"/>
              </a:spcBef>
              <a:buNone/>
              <a:defRPr b="0" i="0" sz="800" u="none" cap="none" strike="noStrike">
                <a:solidFill>
                  <a:srgbClr val="2A2A2D"/>
                </a:solidFill>
                <a:latin typeface="Open Sans"/>
                <a:ea typeface="Open Sans"/>
                <a:cs typeface="Open Sans"/>
                <a:sym typeface="Open Sans"/>
              </a:defRPr>
            </a:lvl2pPr>
            <a:lvl3pPr indent="0" lvl="2" marL="0" marR="0" rtl="0" algn="l">
              <a:spcBef>
                <a:spcPts val="0"/>
              </a:spcBef>
              <a:buNone/>
              <a:defRPr b="0" i="0" sz="800" u="none" cap="none" strike="noStrike">
                <a:solidFill>
                  <a:srgbClr val="2A2A2D"/>
                </a:solidFill>
                <a:latin typeface="Open Sans"/>
                <a:ea typeface="Open Sans"/>
                <a:cs typeface="Open Sans"/>
                <a:sym typeface="Open Sans"/>
              </a:defRPr>
            </a:lvl3pPr>
            <a:lvl4pPr indent="0" lvl="3" marL="0" marR="0" rtl="0" algn="l">
              <a:spcBef>
                <a:spcPts val="0"/>
              </a:spcBef>
              <a:buNone/>
              <a:defRPr b="0" i="0" sz="800" u="none" cap="none" strike="noStrike">
                <a:solidFill>
                  <a:srgbClr val="2A2A2D"/>
                </a:solidFill>
                <a:latin typeface="Open Sans"/>
                <a:ea typeface="Open Sans"/>
                <a:cs typeface="Open Sans"/>
                <a:sym typeface="Open Sans"/>
              </a:defRPr>
            </a:lvl4pPr>
            <a:lvl5pPr indent="0" lvl="4" marL="0" marR="0" rtl="0" algn="l">
              <a:spcBef>
                <a:spcPts val="0"/>
              </a:spcBef>
              <a:buNone/>
              <a:defRPr b="0" i="0" sz="800" u="none" cap="none" strike="noStrike">
                <a:solidFill>
                  <a:srgbClr val="2A2A2D"/>
                </a:solidFill>
                <a:latin typeface="Open Sans"/>
                <a:ea typeface="Open Sans"/>
                <a:cs typeface="Open Sans"/>
                <a:sym typeface="Open Sans"/>
              </a:defRPr>
            </a:lvl5pPr>
            <a:lvl6pPr indent="0" lvl="5" marL="0" marR="0" rtl="0" algn="l">
              <a:spcBef>
                <a:spcPts val="0"/>
              </a:spcBef>
              <a:buNone/>
              <a:defRPr b="0" i="0" sz="800" u="none" cap="none" strike="noStrike">
                <a:solidFill>
                  <a:srgbClr val="2A2A2D"/>
                </a:solidFill>
                <a:latin typeface="Open Sans"/>
                <a:ea typeface="Open Sans"/>
                <a:cs typeface="Open Sans"/>
                <a:sym typeface="Open Sans"/>
              </a:defRPr>
            </a:lvl6pPr>
            <a:lvl7pPr indent="0" lvl="6" marL="0" marR="0" rtl="0" algn="l">
              <a:spcBef>
                <a:spcPts val="0"/>
              </a:spcBef>
              <a:buNone/>
              <a:defRPr b="0" i="0" sz="800" u="none" cap="none" strike="noStrike">
                <a:solidFill>
                  <a:srgbClr val="2A2A2D"/>
                </a:solidFill>
                <a:latin typeface="Open Sans"/>
                <a:ea typeface="Open Sans"/>
                <a:cs typeface="Open Sans"/>
                <a:sym typeface="Open Sans"/>
              </a:defRPr>
            </a:lvl7pPr>
            <a:lvl8pPr indent="0" lvl="7" marL="0" marR="0" rtl="0" algn="l">
              <a:spcBef>
                <a:spcPts val="0"/>
              </a:spcBef>
              <a:buNone/>
              <a:defRPr b="0" i="0" sz="800" u="none" cap="none" strike="noStrike">
                <a:solidFill>
                  <a:srgbClr val="2A2A2D"/>
                </a:solidFill>
                <a:latin typeface="Open Sans"/>
                <a:ea typeface="Open Sans"/>
                <a:cs typeface="Open Sans"/>
                <a:sym typeface="Open Sans"/>
              </a:defRPr>
            </a:lvl8pPr>
            <a:lvl9pPr indent="0" lvl="8" marL="0" marR="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52"/>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3600"/>
              <a:buFont typeface="Encode Sans"/>
              <a:buNone/>
              <a:defRPr b="1" i="0" sz="3600" u="none" cap="none" strike="noStrike">
                <a:solidFill>
                  <a:schemeClr val="accent1"/>
                </a:solidFill>
                <a:latin typeface="Encode Sans"/>
                <a:ea typeface="Encode Sans"/>
                <a:cs typeface="Encode Sans"/>
                <a:sym typeface="Encode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5" name="Google Shape;305;p5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p52"/>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7" name="Google Shape;307;p52"/>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8" name="Google Shape;308;p52"/>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3" name="Shape 40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425" name="Shape 42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3" name="Shape 45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6" r:id="rId1"/>
    <p:sldLayoutId id="2147483717" r:id="rId2"/>
    <p:sldLayoutId id="2147483718" r:id="rId3"/>
    <p:sldLayoutId id="214748371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475" name="Shape 47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carhodes@uw.edu" TargetMode="External"/><Relationship Id="rId9" Type="http://schemas.openxmlformats.org/officeDocument/2006/relationships/hyperlink" Target="mailto:petermm@uw.edu" TargetMode="External"/><Relationship Id="rId5" Type="http://schemas.openxmlformats.org/officeDocument/2006/relationships/hyperlink" Target="mailto:lgebren@uw.edu" TargetMode="External"/><Relationship Id="rId6" Type="http://schemas.openxmlformats.org/officeDocument/2006/relationships/hyperlink" Target="mailto:gcafco@uw.edu" TargetMode="External"/><Relationship Id="rId7" Type="http://schemas.openxmlformats.org/officeDocument/2006/relationships/hyperlink" Target="mailto:cshelton@uw.edu" TargetMode="External"/><Relationship Id="rId8" Type="http://schemas.openxmlformats.org/officeDocument/2006/relationships/hyperlink" Target="mailto:acs229@uw.edu" TargetMode="External"/><Relationship Id="rId11" Type="http://schemas.openxmlformats.org/officeDocument/2006/relationships/hyperlink" Target="mailto:tmhyre@uw.edu" TargetMode="External"/><Relationship Id="rId10" Type="http://schemas.openxmlformats.org/officeDocument/2006/relationships/hyperlink" Target="mailto:carhodes@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9.xml"/><Relationship Id="rId3" Type="http://schemas.openxmlformats.org/officeDocument/2006/relationships/hyperlink" Target="mailto:uwminors@uw.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5.xml"/><Relationship Id="rId3" Type="http://schemas.openxmlformats.org/officeDocument/2006/relationships/hyperlink" Target="mailto:research@uw.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7.xml"/><Relationship Id="rId3" Type="http://schemas.openxmlformats.org/officeDocument/2006/relationships/hyperlink" Target="https://www.washington.edu/research/research-administration-learning/foreign-influence-and-sponsored-research/" TargetMode="Externa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0.xml"/><Relationship Id="rId3"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7.xml"/><Relationship Id="rId3" Type="http://schemas.openxmlformats.org/officeDocument/2006/relationships/hyperlink" Target="mailto:ospweb@uw.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hyperlink" Target="https://grants.nih.gov/grants/guide/notice-files/NOT-OD-21-069.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3.xml"/><Relationship Id="rId3" Type="http://schemas.openxmlformats.org/officeDocument/2006/relationships/hyperlink" Target="https://www.washington.edu/research/myresearch-lifecycle/plan-and-propose/sponsor-requirements/federal/cpos/" TargetMode="External"/><Relationship Id="rId4" Type="http://schemas.openxmlformats.org/officeDocument/2006/relationships/hyperlink" Target="https://grants.nih.gov/grants/forms/othersupport.htm" TargetMode="External"/><Relationship Id="rId5" Type="http://schemas.openxmlformats.org/officeDocument/2006/relationships/hyperlink" Target="https://grants.nih.gov/grants/guide/notice-files/NOT-OD-19-114.html" TargetMode="External"/><Relationship Id="rId6" Type="http://schemas.openxmlformats.org/officeDocument/2006/relationships/hyperlink" Target="https://grants.nih.gov/grants/guide/notice-files/NOT-OD-21-073.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6.xml"/><Relationship Id="rId3" Type="http://schemas.openxmlformats.org/officeDocument/2006/relationships/hyperlink" Target="https://grants.nih.gov/grants/policy/nihgps/HTML5/section_2/2.3.7_policies_affecting_applications.htm#Acceptan" TargetMode="External"/><Relationship Id="rId4" Type="http://schemas.openxmlformats.org/officeDocument/2006/relationships/hyperlink" Target="https://grants.nih.gov/grants/guide/notice-files/NOT-OD-17-005.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7.xml"/><Relationship Id="rId3" Type="http://schemas.openxmlformats.org/officeDocument/2006/relationships/hyperlink" Target="https://grants.nih.gov/grants/guide/notice-files/NOT-OD-20-174.html" TargetMode="External"/><Relationship Id="rId4" Type="http://schemas.openxmlformats.org/officeDocument/2006/relationships/hyperlink" Target="https://grants.nih.gov/grants/how-to-apply-application-guide/format-and-write/format-attachments.htm#hyperlinksandurls" TargetMode="External"/><Relationship Id="rId5" Type="http://schemas.openxmlformats.org/officeDocument/2006/relationships/hyperlink" Target="https://www.nih.gov/"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8.xml"/><Relationship Id="rId3" Type="http://schemas.openxmlformats.org/officeDocument/2006/relationships/hyperlink" Target="https://grants.nih.gov/grants/guide/notice-files/NOT-OD-18-126.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hyperlink" Target="https://grants.nih.gov/grants/guide/notice-files/NOT-OD-21-102.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50.xml"/><Relationship Id="rId3" Type="http://schemas.openxmlformats.org/officeDocument/2006/relationships/hyperlink" Target="https://grants.nih.gov/grants/guide/notice-files/NOT-OD-11-080.html" TargetMode="External"/><Relationship Id="rId4" Type="http://schemas.openxmlformats.org/officeDocument/2006/relationships/hyperlink" Target="https://grants.nih.gov/grants/guide/notice-files/NOT-OD-15-095.html" TargetMode="External"/><Relationship Id="rId5" Type="http://schemas.openxmlformats.org/officeDocument/2006/relationships/hyperlink" Target="https://grants.nih.gov/policy/nihgps/index.htm" TargetMode="External"/><Relationship Id="rId6" Type="http://schemas.openxmlformats.org/officeDocument/2006/relationships/hyperlink" Target="https://grants.nih.gov/grants/how-to-apply-application-guide.html" TargetMode="External"/><Relationship Id="rId7" Type="http://schemas.openxmlformats.org/officeDocument/2006/relationships/hyperlink" Target="https://grants.nih.gov/grants/oer.ht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hyperlink" Target="mailto:gcafco@uw.edu" TargetMode="External"/><Relationship Id="rId4" Type="http://schemas.openxmlformats.org/officeDocument/2006/relationships/hyperlink" Target="mailto:mgard4@uw.edu" TargetMode="External"/><Relationship Id="rId5" Type="http://schemas.openxmlformats.org/officeDocument/2006/relationships/hyperlink" Target="mailto:andra2@uw.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graphicFrame>
        <p:nvGraphicFramePr>
          <p:cNvPr id="502" name="Google Shape;502;p86"/>
          <p:cNvGraphicFramePr/>
          <p:nvPr/>
        </p:nvGraphicFramePr>
        <p:xfrm>
          <a:off x="175225" y="76200"/>
          <a:ext cx="3000000" cy="3000000"/>
        </p:xfrm>
        <a:graphic>
          <a:graphicData uri="http://schemas.openxmlformats.org/drawingml/2006/table">
            <a:tbl>
              <a:tblPr bandRow="1" firstCol="1" firstRow="1">
                <a:noFill/>
                <a:tableStyleId>{D520717A-2BB4-4481-BFB9-E74C0B4F39CA}</a:tableStyleId>
              </a:tblPr>
              <a:tblGrid>
                <a:gridCol w="3710975"/>
                <a:gridCol w="3048000"/>
                <a:gridCol w="1371600"/>
                <a:gridCol w="670425"/>
              </a:tblGrid>
              <a:tr h="567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185000">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April 8, 2021</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indent="0" lvl="0" marL="0" rtl="0" algn="ctr">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3027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784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Carol Rhodes</a:t>
                      </a:r>
                      <a:endParaRPr b="1" sz="1000">
                        <a:solidFill>
                          <a:srgbClr val="3F3F3F"/>
                        </a:solidFill>
                      </a:endParaRPr>
                    </a:p>
                    <a:p>
                      <a:pPr indent="0" lvl="0" marL="0" rtl="0" algn="l">
                        <a:spcBef>
                          <a:spcPts val="0"/>
                        </a:spcBef>
                        <a:spcAft>
                          <a:spcPts val="0"/>
                        </a:spcAft>
                        <a:buNone/>
                      </a:pPr>
                      <a:r>
                        <a:rPr lang="en" sz="1000">
                          <a:solidFill>
                            <a:srgbClr val="3F3F3F"/>
                          </a:solidFill>
                        </a:rPr>
                        <a:t>Office of Sponsored Programs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4"/>
                        </a:rPr>
                        <a:t>carhodes@uw.edu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Advance Budget Request Clean-Up</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rgbClr val="3F3F3F"/>
                          </a:solidFill>
                        </a:rPr>
                        <a:t>Lily Gebrengus</a:t>
                      </a:r>
                      <a:endParaRPr b="1" sz="1000">
                        <a:solidFill>
                          <a:srgbClr val="3F3F3F"/>
                        </a:solidFill>
                      </a:endParaRPr>
                    </a:p>
                    <a:p>
                      <a:pPr indent="0" lvl="0" marL="0" rtl="0" algn="l">
                        <a:spcBef>
                          <a:spcPts val="0"/>
                        </a:spcBef>
                        <a:spcAft>
                          <a:spcPts val="0"/>
                        </a:spcAft>
                        <a:buNone/>
                      </a:pPr>
                      <a:r>
                        <a:rPr lang="en" sz="1000">
                          <a:solidFill>
                            <a:srgbClr val="3F3F3F"/>
                          </a:solidFill>
                        </a:rPr>
                        <a:t>Grant &amp; Contract Accounting</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5"/>
                        </a:rPr>
                        <a:t>lgebren@uw.edu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2</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NIH Child Care Allowance &amp; NIH Closeout Deadline</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SzPts val="1100"/>
                        <a:buNone/>
                      </a:pPr>
                      <a:r>
                        <a:rPr b="1" lang="en" sz="1000">
                          <a:solidFill>
                            <a:srgbClr val="3F3F3F"/>
                          </a:solidFill>
                        </a:rPr>
                        <a:t>Andra Sawyer, Matt Gardner</a:t>
                      </a:r>
                      <a:endParaRPr b="1" sz="1000">
                        <a:solidFill>
                          <a:srgbClr val="3F3F3F"/>
                        </a:solidFill>
                      </a:endParaRPr>
                    </a:p>
                    <a:p>
                      <a:pPr indent="0" lvl="0" marL="0" rtl="0" algn="l">
                        <a:spcBef>
                          <a:spcPts val="0"/>
                        </a:spcBef>
                        <a:spcAft>
                          <a:spcPts val="0"/>
                        </a:spcAft>
                        <a:buSzPts val="1100"/>
                        <a:buNone/>
                      </a:pPr>
                      <a:r>
                        <a:rPr lang="en" sz="1000">
                          <a:solidFill>
                            <a:srgbClr val="3F3F3F"/>
                          </a:solidFill>
                        </a:rPr>
                        <a:t>Post Award Fiscal Compliance</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6"/>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University Requirements for Researchers Engaging with Minors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Caroline Shelton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Youth Programs Development &amp; Support</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a:t> </a:t>
                      </a:r>
                      <a:r>
                        <a:rPr lang="en" sz="1000" u="sng">
                          <a:solidFill>
                            <a:schemeClr val="hlink"/>
                          </a:solidFill>
                          <a:hlinkClick r:id="rId7"/>
                        </a:rPr>
                        <a:t>cshelton@uw.edu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T32 Partnerships with </a:t>
                      </a:r>
                      <a:r>
                        <a:rPr b="0" lang="en">
                          <a:solidFill>
                            <a:srgbClr val="3F3F3F"/>
                          </a:solidFill>
                        </a:rPr>
                        <a:t>Fred Hutchinson Cancer Research Center</a:t>
                      </a:r>
                      <a:r>
                        <a:rPr b="0" lang="en">
                          <a:solidFill>
                            <a:srgbClr val="3F3F3F"/>
                          </a:solidFill>
                        </a:rPr>
                        <a:t> </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Amanda Snyder</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8"/>
                        </a:rPr>
                        <a:t>acs229@uw.edu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Foreign Interest and Sponsored Research</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Melissa Petersen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9"/>
                        </a:rPr>
                        <a:t>petermm@uw.edu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2</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NIH Biosketch &amp; Other Support Format Changes </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10"/>
                        </a:rPr>
                        <a:t>carhodes@uw.edu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NIH Current Policies: What We are Seeing</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Tim Mhyre</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11"/>
                        </a:rPr>
                        <a:t>tmhyre@uw.edu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t>5</a:t>
                      </a:r>
                      <a:endParaRPr sz="1000"/>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COVID-19 GIM 19 Waivers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rgbClr val="0000FF"/>
                          </a:solidFill>
                        </a:rPr>
                        <a:t>carhodes@uw.edu</a:t>
                      </a:r>
                      <a:endParaRPr sz="1000" u="sng">
                        <a:solidFill>
                          <a:srgbClr val="0000FF"/>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t>1</a:t>
                      </a:r>
                      <a:endParaRPr sz="1000"/>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681125">
                <a:tc gridSpan="4">
                  <a:txBody>
                    <a:bodyPr/>
                    <a:lstStyle/>
                    <a:p>
                      <a:pPr indent="0" lvl="8" marL="0" marR="0" rtl="0" algn="l">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May 13, 2021 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95"/>
          <p:cNvSpPr txBox="1"/>
          <p:nvPr>
            <p:ph type="title"/>
          </p:nvPr>
        </p:nvSpPr>
        <p:spPr>
          <a:xfrm>
            <a:off x="629850" y="2155375"/>
            <a:ext cx="2657700" cy="211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
              <a:t>Office Operations</a:t>
            </a:r>
            <a:endParaRPr/>
          </a:p>
        </p:txBody>
      </p:sp>
      <p:sp>
        <p:nvSpPr>
          <p:cNvPr id="558" name="Google Shape;558;p95"/>
          <p:cNvSpPr txBox="1"/>
          <p:nvPr>
            <p:ph idx="1" type="body"/>
          </p:nvPr>
        </p:nvSpPr>
        <p:spPr>
          <a:xfrm>
            <a:off x="3887391" y="532751"/>
            <a:ext cx="4629000" cy="469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200"/>
              <a:buNone/>
            </a:pPr>
            <a:r>
              <a:rPr lang="en"/>
              <a:t>Policy Administrator</a:t>
            </a:r>
            <a:endParaRPr/>
          </a:p>
          <a:p>
            <a:pPr indent="-342900" lvl="0" marL="457200" rtl="0" algn="l">
              <a:lnSpc>
                <a:spcPct val="90000"/>
              </a:lnSpc>
              <a:spcBef>
                <a:spcPts val="1000"/>
              </a:spcBef>
              <a:spcAft>
                <a:spcPts val="0"/>
              </a:spcAft>
              <a:buSzPts val="1800"/>
              <a:buChar char="•"/>
            </a:pPr>
            <a:r>
              <a:rPr lang="en" sz="1800"/>
              <a:t>Primary: EO 56, APS 10.13 </a:t>
            </a:r>
            <a:endParaRPr sz="1800"/>
          </a:p>
          <a:p>
            <a:pPr indent="-342900" lvl="0" marL="457200" rtl="0" algn="l">
              <a:lnSpc>
                <a:spcPct val="90000"/>
              </a:lnSpc>
              <a:spcBef>
                <a:spcPts val="0"/>
              </a:spcBef>
              <a:spcAft>
                <a:spcPts val="0"/>
              </a:spcAft>
              <a:buSzPts val="1800"/>
              <a:buChar char="•"/>
            </a:pPr>
            <a:r>
              <a:rPr lang="en" sz="1800"/>
              <a:t>Policy partner for: APS 10.9, APS 44.3, EO 31, EO 51, EO 54, EO 55.</a:t>
            </a:r>
            <a:endParaRPr sz="1800"/>
          </a:p>
          <a:p>
            <a:pPr indent="0" lvl="0" marL="0" rtl="0" algn="l">
              <a:lnSpc>
                <a:spcPct val="90000"/>
              </a:lnSpc>
              <a:spcBef>
                <a:spcPts val="1000"/>
              </a:spcBef>
              <a:spcAft>
                <a:spcPts val="0"/>
              </a:spcAft>
              <a:buSzPts val="3200"/>
              <a:buNone/>
            </a:pPr>
            <a:r>
              <a:rPr lang="en"/>
              <a:t>University Consultant</a:t>
            </a:r>
            <a:endParaRPr/>
          </a:p>
          <a:p>
            <a:pPr indent="-342900" lvl="0" marL="457200" rtl="0" algn="l">
              <a:lnSpc>
                <a:spcPct val="90000"/>
              </a:lnSpc>
              <a:spcBef>
                <a:spcPts val="1000"/>
              </a:spcBef>
              <a:spcAft>
                <a:spcPts val="0"/>
              </a:spcAft>
              <a:buSzPts val="1800"/>
              <a:buChar char="•"/>
            </a:pPr>
            <a:r>
              <a:rPr lang="en" sz="1800"/>
              <a:t>Risk mitigation, triage behaviors of concern or incidents involving minors</a:t>
            </a:r>
            <a:endParaRPr sz="1800"/>
          </a:p>
          <a:p>
            <a:pPr indent="-342900" lvl="0" marL="457200" rtl="0" algn="l">
              <a:lnSpc>
                <a:spcPct val="90000"/>
              </a:lnSpc>
              <a:spcBef>
                <a:spcPts val="0"/>
              </a:spcBef>
              <a:spcAft>
                <a:spcPts val="0"/>
              </a:spcAft>
              <a:buSzPts val="1800"/>
              <a:buChar char="•"/>
            </a:pPr>
            <a:r>
              <a:rPr lang="en" sz="1800"/>
              <a:t>Policy compliance strategies, general programming best practices </a:t>
            </a:r>
            <a:endParaRPr sz="1800"/>
          </a:p>
          <a:p>
            <a:pPr indent="0" lvl="0" marL="0" rtl="0" algn="l">
              <a:lnSpc>
                <a:spcPct val="90000"/>
              </a:lnSpc>
              <a:spcBef>
                <a:spcPts val="1000"/>
              </a:spcBef>
              <a:spcAft>
                <a:spcPts val="0"/>
              </a:spcAft>
              <a:buSzPts val="3200"/>
              <a:buNone/>
            </a:pPr>
            <a:r>
              <a:rPr lang="en"/>
              <a:t>Convener</a:t>
            </a:r>
            <a:endParaRPr/>
          </a:p>
          <a:p>
            <a:pPr indent="-342900" lvl="0" marL="457200" rtl="0" algn="l">
              <a:lnSpc>
                <a:spcPct val="90000"/>
              </a:lnSpc>
              <a:spcBef>
                <a:spcPts val="1000"/>
              </a:spcBef>
              <a:spcAft>
                <a:spcPts val="0"/>
              </a:spcAft>
              <a:buSzPts val="1800"/>
              <a:buChar char="•"/>
            </a:pPr>
            <a:r>
              <a:rPr lang="en" sz="1800"/>
              <a:t>Coordinate efforts among youth program providers, health, safety and risk SMEs to raise awareness of youth on campus</a:t>
            </a:r>
            <a:endParaRPr sz="1800"/>
          </a:p>
          <a:p>
            <a:pPr indent="0" lvl="0" marL="0" rtl="0" algn="l">
              <a:lnSpc>
                <a:spcPct val="90000"/>
              </a:lnSpc>
              <a:spcBef>
                <a:spcPts val="1000"/>
              </a:spcBef>
              <a:spcAft>
                <a:spcPts val="0"/>
              </a:spcAft>
              <a:buSzPts val="3200"/>
              <a:buNone/>
            </a:pPr>
            <a:r>
              <a:rPr lang="en"/>
              <a:t>Youth Safety Champion</a:t>
            </a:r>
            <a:endParaRPr/>
          </a:p>
          <a:p>
            <a:pPr indent="-342900" lvl="0" marL="457200" rtl="0" algn="l">
              <a:lnSpc>
                <a:spcPct val="90000"/>
              </a:lnSpc>
              <a:spcBef>
                <a:spcPts val="1000"/>
              </a:spcBef>
              <a:spcAft>
                <a:spcPts val="0"/>
              </a:spcAft>
              <a:buSzPts val="1800"/>
              <a:buChar char="•"/>
            </a:pPr>
            <a:r>
              <a:rPr lang="en" sz="1800"/>
              <a:t>Focus on youth safety in adult-oriented University setting</a:t>
            </a:r>
            <a:endParaRPr sz="1800"/>
          </a:p>
        </p:txBody>
      </p:sp>
      <p:sp>
        <p:nvSpPr>
          <p:cNvPr id="559" name="Google Shape;559;p95"/>
          <p:cNvSpPr txBox="1"/>
          <p:nvPr/>
        </p:nvSpPr>
        <p:spPr>
          <a:xfrm>
            <a:off x="617950" y="5181600"/>
            <a:ext cx="26577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https://www.uw.edu/youth</a:t>
            </a:r>
            <a:endParaRPr b="0" i="0" sz="15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96"/>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latin typeface="Encode Sans Condensed"/>
                <a:ea typeface="Encode Sans Condensed"/>
                <a:cs typeface="Encode Sans Condensed"/>
                <a:sym typeface="Encode Sans Condensed"/>
              </a:rPr>
              <a:t>APS 10.13</a:t>
            </a:r>
            <a:endParaRPr>
              <a:latin typeface="Encode Sans Condensed"/>
              <a:ea typeface="Encode Sans Condensed"/>
              <a:cs typeface="Encode Sans Condensed"/>
              <a:sym typeface="Encode Sans Condensed"/>
            </a:endParaRPr>
          </a:p>
        </p:txBody>
      </p:sp>
      <p:sp>
        <p:nvSpPr>
          <p:cNvPr id="565" name="Google Shape;565;p96"/>
          <p:cNvSpPr txBox="1"/>
          <p:nvPr>
            <p:ph idx="1" type="body"/>
          </p:nvPr>
        </p:nvSpPr>
        <p:spPr>
          <a:xfrm>
            <a:off x="311700" y="1444752"/>
            <a:ext cx="3999900" cy="4555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500"/>
              <a:buFont typeface="Arial"/>
              <a:buNone/>
            </a:pPr>
            <a:r>
              <a:rPr lang="en" sz="2400">
                <a:solidFill>
                  <a:srgbClr val="434343"/>
                </a:solidFill>
              </a:rPr>
              <a:t>Establishes minimum standards to safeguard the well-being of youth (persons under age 18) participating in UW led activities, events, programs, or research. </a:t>
            </a:r>
            <a:endParaRPr sz="2400">
              <a:solidFill>
                <a:srgbClr val="434343"/>
              </a:solidFill>
            </a:endParaRPr>
          </a:p>
          <a:p>
            <a:pPr indent="0" lvl="0" marL="0" rtl="0" algn="l">
              <a:lnSpc>
                <a:spcPct val="90000"/>
              </a:lnSpc>
              <a:spcBef>
                <a:spcPts val="1000"/>
              </a:spcBef>
              <a:spcAft>
                <a:spcPts val="0"/>
              </a:spcAft>
              <a:buSzPts val="2800"/>
              <a:buNone/>
            </a:pPr>
            <a:r>
              <a:t/>
            </a:r>
            <a:endParaRPr/>
          </a:p>
          <a:p>
            <a:pPr indent="-381000" lvl="0" marL="457200" rtl="0" algn="l">
              <a:lnSpc>
                <a:spcPct val="90000"/>
              </a:lnSpc>
              <a:spcBef>
                <a:spcPts val="1000"/>
              </a:spcBef>
              <a:spcAft>
                <a:spcPts val="0"/>
              </a:spcAft>
              <a:buClr>
                <a:srgbClr val="434343"/>
              </a:buClr>
              <a:buSzPts val="2400"/>
              <a:buChar char="-"/>
            </a:pPr>
            <a:r>
              <a:rPr lang="en" sz="2400">
                <a:solidFill>
                  <a:srgbClr val="434343"/>
                </a:solidFill>
              </a:rPr>
              <a:t>regardless of location</a:t>
            </a:r>
            <a:endParaRPr sz="2400">
              <a:solidFill>
                <a:srgbClr val="434343"/>
              </a:solidFill>
            </a:endParaRPr>
          </a:p>
          <a:p>
            <a:pPr indent="-381000" lvl="0" marL="457200" rtl="0" algn="l">
              <a:lnSpc>
                <a:spcPct val="90000"/>
              </a:lnSpc>
              <a:spcBef>
                <a:spcPts val="0"/>
              </a:spcBef>
              <a:spcAft>
                <a:spcPts val="0"/>
              </a:spcAft>
              <a:buClr>
                <a:srgbClr val="434343"/>
              </a:buClr>
              <a:buSzPts val="2400"/>
              <a:buChar char="-"/>
            </a:pPr>
            <a:r>
              <a:rPr lang="en" sz="2400">
                <a:solidFill>
                  <a:srgbClr val="434343"/>
                </a:solidFill>
              </a:rPr>
              <a:t>inclusive of virtual interactions</a:t>
            </a:r>
            <a:endParaRPr sz="2400">
              <a:solidFill>
                <a:srgbClr val="434343"/>
              </a:solidFill>
            </a:endParaRPr>
          </a:p>
        </p:txBody>
      </p:sp>
      <p:pic>
        <p:nvPicPr>
          <p:cNvPr id="566" name="Google Shape;566;p96"/>
          <p:cNvPicPr preferRelativeResize="0"/>
          <p:nvPr/>
        </p:nvPicPr>
        <p:blipFill rotWithShape="1">
          <a:blip r:embed="rId3">
            <a:alphaModFix/>
          </a:blip>
          <a:srcRect b="0" l="0" r="0" t="3818"/>
          <a:stretch/>
        </p:blipFill>
        <p:spPr>
          <a:xfrm>
            <a:off x="4759825" y="613583"/>
            <a:ext cx="3872425" cy="56308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97"/>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latin typeface="Encode Sans Condensed"/>
                <a:ea typeface="Encode Sans Condensed"/>
                <a:cs typeface="Encode Sans Condensed"/>
                <a:sym typeface="Encode Sans Condensed"/>
              </a:rPr>
              <a:t>APS 10.13</a:t>
            </a:r>
            <a:endParaRPr>
              <a:latin typeface="Encode Sans Condensed"/>
              <a:ea typeface="Encode Sans Condensed"/>
              <a:cs typeface="Encode Sans Condensed"/>
              <a:sym typeface="Encode Sans Condensed"/>
            </a:endParaRPr>
          </a:p>
        </p:txBody>
      </p:sp>
      <p:sp>
        <p:nvSpPr>
          <p:cNvPr id="572" name="Google Shape;572;p97"/>
          <p:cNvSpPr txBox="1"/>
          <p:nvPr>
            <p:ph idx="1" type="body"/>
          </p:nvPr>
        </p:nvSpPr>
        <p:spPr>
          <a:xfrm>
            <a:off x="311700" y="1448584"/>
            <a:ext cx="3999900" cy="45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 sz="2400">
                <a:solidFill>
                  <a:srgbClr val="434343"/>
                </a:solidFill>
              </a:rPr>
              <a:t>This policy applies to current and future UW led research that includes youth as a primary human subject population. </a:t>
            </a:r>
            <a:endParaRPr sz="2400">
              <a:solidFill>
                <a:srgbClr val="434343"/>
              </a:solidFill>
            </a:endParaRPr>
          </a:p>
          <a:p>
            <a:pPr indent="0" lvl="0" marL="0" rtl="0" algn="l">
              <a:lnSpc>
                <a:spcPct val="90000"/>
              </a:lnSpc>
              <a:spcBef>
                <a:spcPts val="1000"/>
              </a:spcBef>
              <a:spcAft>
                <a:spcPts val="0"/>
              </a:spcAft>
              <a:buSzPts val="2800"/>
              <a:buNone/>
            </a:pPr>
            <a:r>
              <a:rPr lang="en" sz="2400">
                <a:solidFill>
                  <a:srgbClr val="434343"/>
                </a:solidFill>
              </a:rPr>
              <a:t>Also including: </a:t>
            </a:r>
            <a:endParaRPr sz="2400">
              <a:solidFill>
                <a:srgbClr val="434343"/>
              </a:solidFill>
            </a:endParaRPr>
          </a:p>
          <a:p>
            <a:pPr indent="-342900" lvl="0" marL="457200" rtl="0" algn="l">
              <a:lnSpc>
                <a:spcPct val="90000"/>
              </a:lnSpc>
              <a:spcBef>
                <a:spcPts val="1000"/>
              </a:spcBef>
              <a:spcAft>
                <a:spcPts val="0"/>
              </a:spcAft>
              <a:buClr>
                <a:srgbClr val="434343"/>
              </a:buClr>
              <a:buSzPts val="1800"/>
              <a:buChar char="•"/>
            </a:pPr>
            <a:r>
              <a:rPr lang="en" sz="1800">
                <a:solidFill>
                  <a:srgbClr val="434343"/>
                </a:solidFill>
              </a:rPr>
              <a:t>exempt research</a:t>
            </a:r>
            <a:endParaRPr sz="1800">
              <a:solidFill>
                <a:srgbClr val="434343"/>
              </a:solidFill>
            </a:endParaRPr>
          </a:p>
          <a:p>
            <a:pPr indent="-342900" lvl="0" marL="457200" rtl="0" algn="l">
              <a:lnSpc>
                <a:spcPct val="90000"/>
              </a:lnSpc>
              <a:spcBef>
                <a:spcPts val="0"/>
              </a:spcBef>
              <a:spcAft>
                <a:spcPts val="0"/>
              </a:spcAft>
              <a:buClr>
                <a:srgbClr val="434343"/>
              </a:buClr>
              <a:buSzPts val="1800"/>
              <a:buChar char="•"/>
            </a:pPr>
            <a:r>
              <a:rPr lang="en" sz="1800">
                <a:solidFill>
                  <a:srgbClr val="434343"/>
                </a:solidFill>
              </a:rPr>
              <a:t>student led research</a:t>
            </a:r>
            <a:endParaRPr sz="1800">
              <a:solidFill>
                <a:srgbClr val="434343"/>
              </a:solidFill>
            </a:endParaRPr>
          </a:p>
          <a:p>
            <a:pPr indent="-342900" lvl="0" marL="457200" rtl="0" algn="l">
              <a:lnSpc>
                <a:spcPct val="90000"/>
              </a:lnSpc>
              <a:spcBef>
                <a:spcPts val="0"/>
              </a:spcBef>
              <a:spcAft>
                <a:spcPts val="0"/>
              </a:spcAft>
              <a:buClr>
                <a:srgbClr val="434343"/>
              </a:buClr>
              <a:buSzPts val="1800"/>
              <a:buChar char="•"/>
            </a:pPr>
            <a:r>
              <a:rPr lang="en" sz="1800">
                <a:solidFill>
                  <a:srgbClr val="434343"/>
                </a:solidFill>
              </a:rPr>
              <a:t>research occurring on or off campus locally or internationally</a:t>
            </a:r>
            <a:endParaRPr sz="1800">
              <a:solidFill>
                <a:srgbClr val="434343"/>
              </a:solidFill>
            </a:endParaRPr>
          </a:p>
          <a:p>
            <a:pPr indent="-342900" lvl="0" marL="457200" rtl="0" algn="l">
              <a:lnSpc>
                <a:spcPct val="90000"/>
              </a:lnSpc>
              <a:spcBef>
                <a:spcPts val="0"/>
              </a:spcBef>
              <a:spcAft>
                <a:spcPts val="0"/>
              </a:spcAft>
              <a:buClr>
                <a:srgbClr val="434343"/>
              </a:buClr>
              <a:buSzPts val="1800"/>
              <a:buChar char="•"/>
            </a:pPr>
            <a:r>
              <a:rPr lang="en" sz="1800">
                <a:solidFill>
                  <a:srgbClr val="434343"/>
                </a:solidFill>
              </a:rPr>
              <a:t>research that involves virtual interactions with youth</a:t>
            </a:r>
            <a:endParaRPr sz="1800">
              <a:solidFill>
                <a:srgbClr val="434343"/>
              </a:solidFill>
            </a:endParaRPr>
          </a:p>
          <a:p>
            <a:pPr indent="0" lvl="0" marL="457200" rtl="0" algn="l">
              <a:lnSpc>
                <a:spcPct val="90000"/>
              </a:lnSpc>
              <a:spcBef>
                <a:spcPts val="1000"/>
              </a:spcBef>
              <a:spcAft>
                <a:spcPts val="0"/>
              </a:spcAft>
              <a:buSzPts val="2800"/>
              <a:buNone/>
            </a:pPr>
            <a:r>
              <a:t/>
            </a:r>
            <a:endParaRPr sz="24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p:txBody>
      </p:sp>
      <p:pic>
        <p:nvPicPr>
          <p:cNvPr id="573" name="Google Shape;573;p97"/>
          <p:cNvPicPr preferRelativeResize="0"/>
          <p:nvPr/>
        </p:nvPicPr>
        <p:blipFill rotWithShape="1">
          <a:blip r:embed="rId3">
            <a:alphaModFix/>
          </a:blip>
          <a:srcRect b="0" l="0" r="0" t="3818"/>
          <a:stretch/>
        </p:blipFill>
        <p:spPr>
          <a:xfrm>
            <a:off x="4759825" y="613583"/>
            <a:ext cx="3872425" cy="56308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98"/>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latin typeface="Encode Sans Condensed"/>
                <a:ea typeface="Encode Sans Condensed"/>
                <a:cs typeface="Encode Sans Condensed"/>
                <a:sym typeface="Encode Sans Condensed"/>
              </a:rPr>
              <a:t>APS 10.13 exceptions</a:t>
            </a:r>
            <a:endParaRPr>
              <a:latin typeface="Encode Sans Condensed"/>
              <a:ea typeface="Encode Sans Condensed"/>
              <a:cs typeface="Encode Sans Condensed"/>
              <a:sym typeface="Encode Sans Condensed"/>
            </a:endParaRPr>
          </a:p>
        </p:txBody>
      </p:sp>
      <p:sp>
        <p:nvSpPr>
          <p:cNvPr id="579" name="Google Shape;579;p98"/>
          <p:cNvSpPr txBox="1"/>
          <p:nvPr>
            <p:ph idx="1" type="body"/>
          </p:nvPr>
        </p:nvSpPr>
        <p:spPr>
          <a:xfrm>
            <a:off x="311700" y="1384233"/>
            <a:ext cx="3999900" cy="4555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00"/>
              </a:spcBef>
              <a:spcAft>
                <a:spcPts val="0"/>
              </a:spcAft>
              <a:buClr>
                <a:srgbClr val="434343"/>
              </a:buClr>
              <a:buSzPts val="2400"/>
              <a:buFont typeface="Arial"/>
              <a:buAutoNum type="arabicPeriod"/>
            </a:pPr>
            <a:r>
              <a:rPr lang="en" sz="2400">
                <a:solidFill>
                  <a:srgbClr val="434343"/>
                </a:solidFill>
              </a:rPr>
              <a:t>Third party led </a:t>
            </a:r>
            <a:r>
              <a:rPr lang="en" sz="2400">
                <a:solidFill>
                  <a:srgbClr val="434343"/>
                </a:solidFill>
              </a:rPr>
              <a:t>research</a:t>
            </a:r>
            <a:r>
              <a:rPr lang="en" sz="2400">
                <a:solidFill>
                  <a:srgbClr val="434343"/>
                </a:solidFill>
              </a:rPr>
              <a:t> involving no UW staff interactions with youth</a:t>
            </a:r>
            <a:endParaRPr sz="2400">
              <a:solidFill>
                <a:srgbClr val="434343"/>
              </a:solidFill>
            </a:endParaRPr>
          </a:p>
          <a:p>
            <a:pPr indent="-381000" lvl="0" marL="457200" rtl="0" algn="l">
              <a:lnSpc>
                <a:spcPct val="100000"/>
              </a:lnSpc>
              <a:spcBef>
                <a:spcPts val="1000"/>
              </a:spcBef>
              <a:spcAft>
                <a:spcPts val="0"/>
              </a:spcAft>
              <a:buClr>
                <a:srgbClr val="434343"/>
              </a:buClr>
              <a:buSzPts val="2400"/>
              <a:buFont typeface="Arial"/>
              <a:buAutoNum type="arabicPeriod"/>
            </a:pPr>
            <a:r>
              <a:rPr lang="en" sz="2400">
                <a:solidFill>
                  <a:srgbClr val="434343"/>
                </a:solidFill>
              </a:rPr>
              <a:t>Retrospective research that does not involve in-person or virtual interactions with youth</a:t>
            </a:r>
            <a:endParaRPr sz="2000">
              <a:solidFill>
                <a:srgbClr val="434343"/>
              </a:solidFill>
            </a:endParaRPr>
          </a:p>
          <a:p>
            <a:pPr indent="0" lvl="1" marL="0" rtl="0" algn="l">
              <a:lnSpc>
                <a:spcPct val="100000"/>
              </a:lnSpc>
              <a:spcBef>
                <a:spcPts val="1000"/>
              </a:spcBef>
              <a:spcAft>
                <a:spcPts val="0"/>
              </a:spcAft>
              <a:buSzPts val="1500"/>
              <a:buFont typeface="Arial"/>
              <a:buNone/>
            </a:pPr>
            <a:r>
              <a:t/>
            </a:r>
            <a:endParaRPr sz="1200">
              <a:solidFill>
                <a:srgbClr val="434343"/>
              </a:solidFill>
            </a:endParaRPr>
          </a:p>
          <a:p>
            <a:pPr indent="0" lvl="1" marL="0" rtl="0" algn="l">
              <a:lnSpc>
                <a:spcPct val="100000"/>
              </a:lnSpc>
              <a:spcBef>
                <a:spcPts val="1000"/>
              </a:spcBef>
              <a:spcAft>
                <a:spcPts val="0"/>
              </a:spcAft>
              <a:buSzPts val="1500"/>
              <a:buFont typeface="Arial"/>
              <a:buNone/>
            </a:pPr>
            <a:r>
              <a:rPr lang="en" sz="2000">
                <a:solidFill>
                  <a:srgbClr val="434343"/>
                </a:solidFill>
              </a:rPr>
              <a:t>are </a:t>
            </a:r>
            <a:r>
              <a:rPr b="1" lang="en" sz="2000">
                <a:solidFill>
                  <a:srgbClr val="434343"/>
                </a:solidFill>
              </a:rPr>
              <a:t>not </a:t>
            </a:r>
            <a:r>
              <a:rPr lang="en" sz="2000">
                <a:solidFill>
                  <a:srgbClr val="434343"/>
                </a:solidFill>
              </a:rPr>
              <a:t>subject to the requirements of this policy.</a:t>
            </a:r>
            <a:endParaRPr sz="2000">
              <a:solidFill>
                <a:srgbClr val="434343"/>
              </a:solidFill>
            </a:endParaRPr>
          </a:p>
          <a:p>
            <a:pPr indent="0" lvl="0" marL="0" rtl="0" algn="l">
              <a:lnSpc>
                <a:spcPct val="90000"/>
              </a:lnSpc>
              <a:spcBef>
                <a:spcPts val="1000"/>
              </a:spcBef>
              <a:spcAft>
                <a:spcPts val="0"/>
              </a:spcAft>
              <a:buSzPts val="2800"/>
              <a:buNone/>
            </a:pPr>
            <a:r>
              <a:t/>
            </a:r>
            <a:endParaRPr sz="2400">
              <a:solidFill>
                <a:srgbClr val="434343"/>
              </a:solidFill>
            </a:endParaRPr>
          </a:p>
        </p:txBody>
      </p:sp>
      <p:pic>
        <p:nvPicPr>
          <p:cNvPr id="580" name="Google Shape;580;p98"/>
          <p:cNvPicPr preferRelativeResize="0"/>
          <p:nvPr/>
        </p:nvPicPr>
        <p:blipFill rotWithShape="1">
          <a:blip r:embed="rId3">
            <a:alphaModFix/>
          </a:blip>
          <a:srcRect b="0" l="0" r="0" t="3818"/>
          <a:stretch/>
        </p:blipFill>
        <p:spPr>
          <a:xfrm>
            <a:off x="4759825" y="613583"/>
            <a:ext cx="3872425" cy="56308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99"/>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t>Overview of Requirements	</a:t>
            </a:r>
            <a:endParaRPr/>
          </a:p>
        </p:txBody>
      </p:sp>
      <p:sp>
        <p:nvSpPr>
          <p:cNvPr id="586" name="Google Shape;586;p99"/>
          <p:cNvSpPr txBox="1"/>
          <p:nvPr>
            <p:ph idx="1" type="body"/>
          </p:nvPr>
        </p:nvSpPr>
        <p:spPr>
          <a:xfrm>
            <a:off x="311700" y="1444752"/>
            <a:ext cx="8386200" cy="4223100"/>
          </a:xfrm>
          <a:prstGeom prst="rect">
            <a:avLst/>
          </a:prstGeom>
          <a:noFill/>
          <a:ln>
            <a:noFill/>
          </a:ln>
        </p:spPr>
        <p:txBody>
          <a:bodyPr anchorCtr="0" anchor="t" bIns="45700" lIns="91425" spcFirstLastPara="1" rIns="91425" wrap="square" tIns="45700">
            <a:noAutofit/>
          </a:bodyPr>
          <a:lstStyle/>
          <a:p>
            <a:pPr indent="-330200" lvl="0" marL="990600" rtl="0" algn="l">
              <a:lnSpc>
                <a:spcPct val="100000"/>
              </a:lnSpc>
              <a:spcBef>
                <a:spcPts val="1000"/>
              </a:spcBef>
              <a:spcAft>
                <a:spcPts val="0"/>
              </a:spcAft>
              <a:buClr>
                <a:srgbClr val="434343"/>
              </a:buClr>
              <a:buSzPts val="2400"/>
              <a:buFont typeface="Open Sans"/>
              <a:buAutoNum type="arabicPeriod"/>
            </a:pPr>
            <a:r>
              <a:rPr lang="en" sz="2400">
                <a:solidFill>
                  <a:srgbClr val="434343"/>
                </a:solidFill>
              </a:rPr>
              <a:t>Registration of research into the UW Youth Program Registration System</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 sz="2400">
                <a:solidFill>
                  <a:srgbClr val="434343"/>
                </a:solidFill>
              </a:rPr>
              <a:t>Meet screening, training, and conduct requirements </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 sz="2400">
                <a:solidFill>
                  <a:srgbClr val="434343"/>
                </a:solidFill>
              </a:rPr>
              <a:t>Report behaviors of concern</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 sz="2400">
                <a:solidFill>
                  <a:srgbClr val="434343"/>
                </a:solidFill>
              </a:rPr>
              <a:t>Maintain safe environments</a:t>
            </a:r>
            <a:endParaRPr sz="2400">
              <a:solidFill>
                <a:srgbClr val="434343"/>
              </a:solidFill>
            </a:endParaRPr>
          </a:p>
          <a:p>
            <a:pPr indent="-330200" lvl="0" marL="990600" rtl="0" algn="l">
              <a:lnSpc>
                <a:spcPct val="100000"/>
              </a:lnSpc>
              <a:spcBef>
                <a:spcPts val="1000"/>
              </a:spcBef>
              <a:spcAft>
                <a:spcPts val="0"/>
              </a:spcAft>
              <a:buClr>
                <a:srgbClr val="434343"/>
              </a:buClr>
              <a:buSzPts val="2400"/>
              <a:buFont typeface="Open Sans"/>
              <a:buAutoNum type="arabicPeriod"/>
            </a:pPr>
            <a:r>
              <a:rPr lang="en" sz="2400">
                <a:solidFill>
                  <a:srgbClr val="434343"/>
                </a:solidFill>
              </a:rPr>
              <a:t>Emergency and safety planning and response</a:t>
            </a:r>
            <a:endParaRPr sz="2400">
              <a:solidFill>
                <a:srgbClr val="434343"/>
              </a:solidFill>
            </a:endParaRPr>
          </a:p>
          <a:p>
            <a:pPr indent="-330200" lvl="0" marL="990600" rtl="0" algn="l">
              <a:lnSpc>
                <a:spcPct val="100000"/>
              </a:lnSpc>
              <a:spcBef>
                <a:spcPts val="1000"/>
              </a:spcBef>
              <a:spcAft>
                <a:spcPts val="0"/>
              </a:spcAft>
              <a:buClr>
                <a:srgbClr val="B7B7B7"/>
              </a:buClr>
              <a:buSzPts val="2400"/>
              <a:buFont typeface="Open Sans"/>
              <a:buAutoNum type="arabicPeriod"/>
            </a:pPr>
            <a:r>
              <a:rPr lang="en" sz="2400">
                <a:solidFill>
                  <a:srgbClr val="B7B7B7"/>
                </a:solidFill>
              </a:rPr>
              <a:t>Standards for data privacy (Research is exempt from this requirement)</a:t>
            </a:r>
            <a:endParaRPr sz="2400">
              <a:solidFill>
                <a:srgbClr val="B7B7B7"/>
              </a:solidFill>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100"/>
          <p:cNvPicPr preferRelativeResize="0"/>
          <p:nvPr/>
        </p:nvPicPr>
        <p:blipFill rotWithShape="1">
          <a:blip r:embed="rId3">
            <a:alphaModFix/>
          </a:blip>
          <a:srcRect b="0" l="0" r="0" t="0"/>
          <a:stretch/>
        </p:blipFill>
        <p:spPr>
          <a:xfrm>
            <a:off x="878778" y="326801"/>
            <a:ext cx="7393726" cy="5270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01"/>
          <p:cNvSpPr txBox="1"/>
          <p:nvPr>
            <p:ph idx="1" type="body"/>
          </p:nvPr>
        </p:nvSpPr>
        <p:spPr>
          <a:xfrm>
            <a:off x="613076" y="1825625"/>
            <a:ext cx="43710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b="1" lang="en"/>
              <a:t>Web-based resources</a:t>
            </a:r>
            <a:endParaRPr b="1"/>
          </a:p>
          <a:p>
            <a:pPr indent="-342900" lvl="0" marL="457200" rtl="0" algn="l">
              <a:lnSpc>
                <a:spcPct val="90000"/>
              </a:lnSpc>
              <a:spcBef>
                <a:spcPts val="1000"/>
              </a:spcBef>
              <a:spcAft>
                <a:spcPts val="0"/>
              </a:spcAft>
              <a:buSzPts val="1800"/>
              <a:buChar char="•"/>
            </a:pPr>
            <a:r>
              <a:rPr lang="en"/>
              <a:t>FAQs</a:t>
            </a:r>
            <a:endParaRPr/>
          </a:p>
          <a:p>
            <a:pPr indent="-342900" lvl="0" marL="457200" rtl="0" algn="l">
              <a:lnSpc>
                <a:spcPct val="90000"/>
              </a:lnSpc>
              <a:spcBef>
                <a:spcPts val="1000"/>
              </a:spcBef>
              <a:spcAft>
                <a:spcPts val="0"/>
              </a:spcAft>
              <a:buSzPts val="1800"/>
              <a:buChar char="•"/>
            </a:pPr>
            <a:r>
              <a:rPr lang="en"/>
              <a:t>Registration Support</a:t>
            </a:r>
            <a:endParaRPr/>
          </a:p>
          <a:p>
            <a:pPr indent="-342900" lvl="0" marL="457200" rtl="0" algn="l">
              <a:lnSpc>
                <a:spcPct val="90000"/>
              </a:lnSpc>
              <a:spcBef>
                <a:spcPts val="1000"/>
              </a:spcBef>
              <a:spcAft>
                <a:spcPts val="0"/>
              </a:spcAft>
              <a:buSzPts val="1800"/>
              <a:buChar char="•"/>
            </a:pPr>
            <a:r>
              <a:rPr lang="en"/>
              <a:t>Consultation</a:t>
            </a:r>
            <a:endParaRPr b="1"/>
          </a:p>
          <a:p>
            <a:pPr indent="0" lvl="1" marL="571500" rtl="0" algn="l">
              <a:lnSpc>
                <a:spcPct val="90000"/>
              </a:lnSpc>
              <a:spcBef>
                <a:spcPts val="500"/>
              </a:spcBef>
              <a:spcAft>
                <a:spcPts val="0"/>
              </a:spcAft>
              <a:buSzPts val="1800"/>
              <a:buNone/>
            </a:pPr>
            <a:r>
              <a:t/>
            </a:r>
            <a:endParaRPr sz="2000"/>
          </a:p>
          <a:p>
            <a:pPr indent="0" lvl="0" marL="114300" rtl="0" algn="l">
              <a:lnSpc>
                <a:spcPct val="90000"/>
              </a:lnSpc>
              <a:spcBef>
                <a:spcPts val="1000"/>
              </a:spcBef>
              <a:spcAft>
                <a:spcPts val="0"/>
              </a:spcAft>
              <a:buSzPts val="1800"/>
              <a:buNone/>
            </a:pPr>
            <a:r>
              <a:rPr lang="en" sz="2000"/>
              <a:t>https://www.uw.edu/youth/policy/protecting-youth-at-uw-aps-10-13/aps-10-13-info-for-researchers/</a:t>
            </a:r>
            <a:endParaRPr sz="2000"/>
          </a:p>
        </p:txBody>
      </p:sp>
      <p:pic>
        <p:nvPicPr>
          <p:cNvPr id="597" name="Google Shape;597;p101"/>
          <p:cNvPicPr preferRelativeResize="0"/>
          <p:nvPr/>
        </p:nvPicPr>
        <p:blipFill rotWithShape="1">
          <a:blip r:embed="rId3">
            <a:alphaModFix/>
          </a:blip>
          <a:srcRect b="0" l="0" r="0" t="0"/>
          <a:stretch/>
        </p:blipFill>
        <p:spPr>
          <a:xfrm>
            <a:off x="5269312" y="1825626"/>
            <a:ext cx="3218399" cy="3354562"/>
          </a:xfrm>
          <a:prstGeom prst="rect">
            <a:avLst/>
          </a:prstGeom>
          <a:noFill/>
          <a:ln>
            <a:noFill/>
          </a:ln>
        </p:spPr>
      </p:pic>
      <p:sp>
        <p:nvSpPr>
          <p:cNvPr id="598" name="Google Shape;598;p101"/>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t>Support from the Office for YPDS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02"/>
          <p:cNvSpPr txBox="1"/>
          <p:nvPr>
            <p:ph idx="1" type="body"/>
          </p:nvPr>
        </p:nvSpPr>
        <p:spPr>
          <a:xfrm>
            <a:off x="613064" y="1444624"/>
            <a:ext cx="36045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en"/>
              <a:t>Web-based resources</a:t>
            </a:r>
            <a:endParaRPr/>
          </a:p>
          <a:p>
            <a:pPr indent="-342900" lvl="0" marL="457200" rtl="0" algn="l">
              <a:lnSpc>
                <a:spcPct val="90000"/>
              </a:lnSpc>
              <a:spcBef>
                <a:spcPts val="1000"/>
              </a:spcBef>
              <a:spcAft>
                <a:spcPts val="0"/>
              </a:spcAft>
              <a:buClr>
                <a:schemeClr val="dk1"/>
              </a:buClr>
              <a:buSzPts val="1800"/>
              <a:buChar char="•"/>
            </a:pPr>
            <a:r>
              <a:rPr b="1" lang="en"/>
              <a:t>FAQs</a:t>
            </a:r>
            <a:endParaRPr/>
          </a:p>
          <a:p>
            <a:pPr indent="-342900" lvl="0" marL="457200" rtl="0" algn="l">
              <a:lnSpc>
                <a:spcPct val="90000"/>
              </a:lnSpc>
              <a:spcBef>
                <a:spcPts val="1000"/>
              </a:spcBef>
              <a:spcAft>
                <a:spcPts val="0"/>
              </a:spcAft>
              <a:buSzPts val="1800"/>
              <a:buChar char="•"/>
            </a:pPr>
            <a:r>
              <a:rPr lang="en"/>
              <a:t>Registration Support</a:t>
            </a:r>
            <a:endParaRPr/>
          </a:p>
          <a:p>
            <a:pPr indent="-342900" lvl="0" marL="457200" rtl="0" algn="l">
              <a:lnSpc>
                <a:spcPct val="90000"/>
              </a:lnSpc>
              <a:spcBef>
                <a:spcPts val="1000"/>
              </a:spcBef>
              <a:spcAft>
                <a:spcPts val="0"/>
              </a:spcAft>
              <a:buSzPts val="1800"/>
              <a:buChar char="•"/>
            </a:pPr>
            <a:r>
              <a:rPr lang="en"/>
              <a:t>Consultation</a:t>
            </a:r>
            <a:endParaRPr/>
          </a:p>
          <a:p>
            <a:pPr indent="0" lvl="0" marL="457200" rtl="0" algn="l">
              <a:lnSpc>
                <a:spcPct val="90000"/>
              </a:lnSpc>
              <a:spcBef>
                <a:spcPts val="1000"/>
              </a:spcBef>
              <a:spcAft>
                <a:spcPts val="0"/>
              </a:spcAft>
              <a:buSzPts val="1800"/>
              <a:buNone/>
            </a:pPr>
            <a:r>
              <a:t/>
            </a:r>
            <a:endParaRPr sz="1800"/>
          </a:p>
          <a:p>
            <a:pPr indent="0" lvl="0" marL="114300" rtl="0" algn="l">
              <a:lnSpc>
                <a:spcPct val="90000"/>
              </a:lnSpc>
              <a:spcBef>
                <a:spcPts val="1000"/>
              </a:spcBef>
              <a:spcAft>
                <a:spcPts val="0"/>
              </a:spcAft>
              <a:buSzPts val="1800"/>
              <a:buNone/>
            </a:pPr>
            <a:r>
              <a:rPr lang="en" sz="1800"/>
              <a:t>https://www.uw.edu/youth/policy/protecting-youth-at-uw-aps-10-13/youth-program-faqs/#researchers</a:t>
            </a:r>
            <a:endParaRPr sz="1800"/>
          </a:p>
          <a:p>
            <a:pPr indent="0" lvl="0" marL="114300" rtl="0" algn="l">
              <a:lnSpc>
                <a:spcPct val="90000"/>
              </a:lnSpc>
              <a:spcBef>
                <a:spcPts val="1000"/>
              </a:spcBef>
              <a:spcAft>
                <a:spcPts val="0"/>
              </a:spcAft>
              <a:buSzPts val="1800"/>
              <a:buNone/>
            </a:pPr>
            <a:r>
              <a:t/>
            </a:r>
            <a:endParaRPr/>
          </a:p>
        </p:txBody>
      </p:sp>
      <p:pic>
        <p:nvPicPr>
          <p:cNvPr id="604" name="Google Shape;604;p102"/>
          <p:cNvPicPr preferRelativeResize="0"/>
          <p:nvPr/>
        </p:nvPicPr>
        <p:blipFill rotWithShape="1">
          <a:blip r:embed="rId3">
            <a:alphaModFix/>
          </a:blip>
          <a:srcRect b="0" l="0" r="0" t="0"/>
          <a:stretch/>
        </p:blipFill>
        <p:spPr>
          <a:xfrm>
            <a:off x="4401882" y="1356876"/>
            <a:ext cx="4532058" cy="3727051"/>
          </a:xfrm>
          <a:prstGeom prst="rect">
            <a:avLst/>
          </a:prstGeom>
          <a:noFill/>
          <a:ln>
            <a:noFill/>
          </a:ln>
        </p:spPr>
      </p:pic>
      <p:sp>
        <p:nvSpPr>
          <p:cNvPr id="605" name="Google Shape;605;p102"/>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t>Support from the Office for YPDS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3"/>
          <p:cNvSpPr txBox="1"/>
          <p:nvPr>
            <p:ph idx="1" type="body"/>
          </p:nvPr>
        </p:nvSpPr>
        <p:spPr>
          <a:xfrm>
            <a:off x="613064" y="1825624"/>
            <a:ext cx="39018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
              <a:t>Web-based resources</a:t>
            </a:r>
            <a:endParaRPr/>
          </a:p>
          <a:p>
            <a:pPr indent="-342900" lvl="0" marL="457200" rtl="0" algn="l">
              <a:lnSpc>
                <a:spcPct val="90000"/>
              </a:lnSpc>
              <a:spcBef>
                <a:spcPts val="1000"/>
              </a:spcBef>
              <a:spcAft>
                <a:spcPts val="0"/>
              </a:spcAft>
              <a:buSzPts val="1800"/>
              <a:buChar char="•"/>
            </a:pPr>
            <a:r>
              <a:rPr lang="en"/>
              <a:t>FAQs</a:t>
            </a:r>
            <a:endParaRPr/>
          </a:p>
          <a:p>
            <a:pPr indent="-342900" lvl="0" marL="457200" rtl="0" algn="l">
              <a:lnSpc>
                <a:spcPct val="90000"/>
              </a:lnSpc>
              <a:spcBef>
                <a:spcPts val="1000"/>
              </a:spcBef>
              <a:spcAft>
                <a:spcPts val="0"/>
              </a:spcAft>
              <a:buSzPts val="1800"/>
              <a:buChar char="•"/>
            </a:pPr>
            <a:r>
              <a:rPr b="1" lang="en"/>
              <a:t>Registration Support</a:t>
            </a:r>
            <a:endParaRPr b="1"/>
          </a:p>
          <a:p>
            <a:pPr indent="-342900" lvl="0" marL="457200" rtl="0" algn="l">
              <a:lnSpc>
                <a:spcPct val="90000"/>
              </a:lnSpc>
              <a:spcBef>
                <a:spcPts val="1000"/>
              </a:spcBef>
              <a:spcAft>
                <a:spcPts val="0"/>
              </a:spcAft>
              <a:buSzPts val="1800"/>
              <a:buChar char="•"/>
            </a:pPr>
            <a:r>
              <a:rPr lang="en"/>
              <a:t>Consultation</a:t>
            </a:r>
            <a:endParaRPr/>
          </a:p>
          <a:p>
            <a:pPr indent="0" lvl="0" marL="114300" rtl="0" algn="l">
              <a:lnSpc>
                <a:spcPct val="90000"/>
              </a:lnSpc>
              <a:spcBef>
                <a:spcPts val="1000"/>
              </a:spcBef>
              <a:spcAft>
                <a:spcPts val="0"/>
              </a:spcAft>
              <a:buSzPts val="1800"/>
              <a:buNone/>
            </a:pPr>
            <a:r>
              <a:t/>
            </a:r>
            <a:endParaRPr sz="2200"/>
          </a:p>
          <a:p>
            <a:pPr indent="0" lvl="0" marL="114300" rtl="0" algn="l">
              <a:lnSpc>
                <a:spcPct val="90000"/>
              </a:lnSpc>
              <a:spcBef>
                <a:spcPts val="1000"/>
              </a:spcBef>
              <a:spcAft>
                <a:spcPts val="0"/>
              </a:spcAft>
              <a:buSzPts val="1800"/>
              <a:buNone/>
            </a:pPr>
            <a:r>
              <a:rPr lang="en" sz="1800"/>
              <a:t>https://apps.ideal-logic.com/uwypds</a:t>
            </a:r>
            <a:endParaRPr sz="1800"/>
          </a:p>
        </p:txBody>
      </p:sp>
      <p:grpSp>
        <p:nvGrpSpPr>
          <p:cNvPr id="611" name="Google Shape;611;p103"/>
          <p:cNvGrpSpPr/>
          <p:nvPr/>
        </p:nvGrpSpPr>
        <p:grpSpPr>
          <a:xfrm>
            <a:off x="4280344" y="1991808"/>
            <a:ext cx="4535530" cy="3099745"/>
            <a:chOff x="5652500" y="1363383"/>
            <a:chExt cx="6047374" cy="3099745"/>
          </a:xfrm>
        </p:grpSpPr>
        <p:pic>
          <p:nvPicPr>
            <p:cNvPr id="612" name="Google Shape;612;p103"/>
            <p:cNvPicPr preferRelativeResize="0"/>
            <p:nvPr/>
          </p:nvPicPr>
          <p:blipFill rotWithShape="1">
            <a:blip r:embed="rId3">
              <a:alphaModFix/>
            </a:blip>
            <a:srcRect b="66747" l="0" r="0" t="0"/>
            <a:stretch/>
          </p:blipFill>
          <p:spPr>
            <a:xfrm>
              <a:off x="5652500" y="1363383"/>
              <a:ext cx="6047374" cy="1806050"/>
            </a:xfrm>
            <a:prstGeom prst="rect">
              <a:avLst/>
            </a:prstGeom>
            <a:noFill/>
            <a:ln>
              <a:noFill/>
            </a:ln>
          </p:spPr>
        </p:pic>
        <p:pic>
          <p:nvPicPr>
            <p:cNvPr id="613" name="Google Shape;613;p103"/>
            <p:cNvPicPr preferRelativeResize="0"/>
            <p:nvPr/>
          </p:nvPicPr>
          <p:blipFill rotWithShape="1">
            <a:blip r:embed="rId3">
              <a:alphaModFix/>
            </a:blip>
            <a:srcRect b="0" l="0" r="0" t="73203"/>
            <a:stretch/>
          </p:blipFill>
          <p:spPr>
            <a:xfrm>
              <a:off x="5652500" y="3007652"/>
              <a:ext cx="6047374" cy="1455476"/>
            </a:xfrm>
            <a:prstGeom prst="rect">
              <a:avLst/>
            </a:prstGeom>
            <a:noFill/>
            <a:ln>
              <a:noFill/>
            </a:ln>
          </p:spPr>
        </p:pic>
      </p:grpSp>
      <p:sp>
        <p:nvSpPr>
          <p:cNvPr id="614" name="Google Shape;614;p103"/>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t>Support from the Office for YPDS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04"/>
          <p:cNvSpPr txBox="1"/>
          <p:nvPr>
            <p:ph idx="1" type="body"/>
          </p:nvPr>
        </p:nvSpPr>
        <p:spPr>
          <a:xfrm>
            <a:off x="613064" y="1825624"/>
            <a:ext cx="3901800" cy="3819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
              <a:t>Web-based resources</a:t>
            </a:r>
            <a:endParaRPr/>
          </a:p>
          <a:p>
            <a:pPr indent="-342900" lvl="0" marL="457200" rtl="0" algn="l">
              <a:lnSpc>
                <a:spcPct val="90000"/>
              </a:lnSpc>
              <a:spcBef>
                <a:spcPts val="1000"/>
              </a:spcBef>
              <a:spcAft>
                <a:spcPts val="0"/>
              </a:spcAft>
              <a:buSzPts val="1800"/>
              <a:buChar char="•"/>
            </a:pPr>
            <a:r>
              <a:rPr lang="en"/>
              <a:t>FAQs</a:t>
            </a:r>
            <a:endParaRPr/>
          </a:p>
          <a:p>
            <a:pPr indent="-342900" lvl="0" marL="457200" rtl="0" algn="l">
              <a:lnSpc>
                <a:spcPct val="90000"/>
              </a:lnSpc>
              <a:spcBef>
                <a:spcPts val="1000"/>
              </a:spcBef>
              <a:spcAft>
                <a:spcPts val="0"/>
              </a:spcAft>
              <a:buSzPts val="1800"/>
              <a:buChar char="•"/>
            </a:pPr>
            <a:r>
              <a:rPr lang="en"/>
              <a:t>Registration Support</a:t>
            </a:r>
            <a:endParaRPr/>
          </a:p>
          <a:p>
            <a:pPr indent="-342900" lvl="0" marL="457200" rtl="0" algn="l">
              <a:lnSpc>
                <a:spcPct val="90000"/>
              </a:lnSpc>
              <a:spcBef>
                <a:spcPts val="1000"/>
              </a:spcBef>
              <a:spcAft>
                <a:spcPts val="0"/>
              </a:spcAft>
              <a:buSzPts val="1800"/>
              <a:buChar char="•"/>
            </a:pPr>
            <a:r>
              <a:rPr b="1" lang="en"/>
              <a:t>Consultation</a:t>
            </a:r>
            <a:endParaRPr b="1"/>
          </a:p>
          <a:p>
            <a:pPr indent="0" lvl="0" marL="114300" rtl="0" algn="l">
              <a:lnSpc>
                <a:spcPct val="90000"/>
              </a:lnSpc>
              <a:spcBef>
                <a:spcPts val="1000"/>
              </a:spcBef>
              <a:spcAft>
                <a:spcPts val="0"/>
              </a:spcAft>
              <a:buSzPts val="1800"/>
              <a:buNone/>
            </a:pPr>
            <a:r>
              <a:t/>
            </a:r>
            <a:endParaRPr/>
          </a:p>
        </p:txBody>
      </p:sp>
      <p:sp>
        <p:nvSpPr>
          <p:cNvPr id="620" name="Google Shape;620;p104"/>
          <p:cNvSpPr txBox="1"/>
          <p:nvPr>
            <p:ph idx="2" type="body"/>
          </p:nvPr>
        </p:nvSpPr>
        <p:spPr>
          <a:xfrm>
            <a:off x="4613569" y="2349750"/>
            <a:ext cx="3901800" cy="2103900"/>
          </a:xfrm>
          <a:prstGeom prst="rect">
            <a:avLst/>
          </a:prstGeom>
          <a:no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lang="en"/>
              <a:t>Contact </a:t>
            </a:r>
            <a:r>
              <a:rPr lang="en" u="sng">
                <a:solidFill>
                  <a:schemeClr val="hlink"/>
                </a:solidFill>
                <a:hlinkClick r:id="rId3"/>
              </a:rPr>
              <a:t>uwminors@uw.edu</a:t>
            </a:r>
            <a:r>
              <a:rPr lang="en"/>
              <a:t> </a:t>
            </a:r>
            <a:endParaRPr/>
          </a:p>
          <a:p>
            <a:pPr indent="0" lvl="0" marL="114300" rtl="0" algn="l">
              <a:lnSpc>
                <a:spcPct val="90000"/>
              </a:lnSpc>
              <a:spcBef>
                <a:spcPts val="1000"/>
              </a:spcBef>
              <a:spcAft>
                <a:spcPts val="0"/>
              </a:spcAft>
              <a:buSzPts val="1800"/>
              <a:buNone/>
            </a:pPr>
            <a:r>
              <a:rPr lang="en"/>
              <a:t>Call 206-616-5706</a:t>
            </a:r>
            <a:endParaRPr/>
          </a:p>
        </p:txBody>
      </p:sp>
      <p:sp>
        <p:nvSpPr>
          <p:cNvPr id="621" name="Google Shape;621;p104"/>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t>Support from the Office for YPDS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7"/>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Advance Budget Request Clean-Up</a:t>
            </a:r>
            <a:endParaRPr/>
          </a:p>
        </p:txBody>
      </p:sp>
      <p:sp>
        <p:nvSpPr>
          <p:cNvPr id="508" name="Google Shape;508;p87"/>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April 2021</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Lily Gebrengus</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Grant &amp; Contract Accounting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05"/>
          <p:cNvSpPr txBox="1"/>
          <p:nvPr>
            <p:ph idx="1" type="body"/>
          </p:nvPr>
        </p:nvSpPr>
        <p:spPr>
          <a:xfrm>
            <a:off x="1679060" y="1388996"/>
            <a:ext cx="6717900" cy="377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
              <a:t>From departmental administration</a:t>
            </a:r>
            <a:endParaRPr/>
          </a:p>
          <a:p>
            <a:pPr indent="0" lvl="1" marL="457200" rtl="0" algn="l">
              <a:lnSpc>
                <a:spcPct val="90000"/>
              </a:lnSpc>
              <a:spcBef>
                <a:spcPts val="1000"/>
              </a:spcBef>
              <a:spcAft>
                <a:spcPts val="0"/>
              </a:spcAft>
              <a:buSzPts val="1800"/>
              <a:buNone/>
            </a:pPr>
            <a:r>
              <a:rPr lang="en"/>
              <a:t>Quarterly YPRS compliance reports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
              <a:t>During IRB review</a:t>
            </a:r>
            <a:endParaRPr/>
          </a:p>
          <a:p>
            <a:pPr indent="0" lvl="1" marL="457200" rtl="0" algn="l">
              <a:lnSpc>
                <a:spcPct val="90000"/>
              </a:lnSpc>
              <a:spcBef>
                <a:spcPts val="1000"/>
              </a:spcBef>
              <a:spcAft>
                <a:spcPts val="0"/>
              </a:spcAft>
              <a:buSzPts val="1800"/>
              <a:buNone/>
            </a:pPr>
            <a:r>
              <a:rPr lang="en"/>
              <a:t>Zipline question</a:t>
            </a:r>
            <a:endParaRPr/>
          </a:p>
          <a:p>
            <a:pPr indent="0" lvl="1" marL="457200" rtl="0" algn="l">
              <a:lnSpc>
                <a:spcPct val="90000"/>
              </a:lnSpc>
              <a:spcBef>
                <a:spcPts val="1000"/>
              </a:spcBef>
              <a:spcAft>
                <a:spcPts val="0"/>
              </a:spcAft>
              <a:buSzPts val="1800"/>
              <a:buNone/>
            </a:pPr>
            <a:r>
              <a:rPr lang="en"/>
              <a:t>IRB Protocol 6.4</a:t>
            </a:r>
            <a:endParaRPr/>
          </a:p>
          <a:p>
            <a:pPr indent="0" lvl="1" marL="457200" rtl="0" algn="l">
              <a:lnSpc>
                <a:spcPct val="90000"/>
              </a:lnSpc>
              <a:spcBef>
                <a:spcPts val="1000"/>
              </a:spcBef>
              <a:spcAft>
                <a:spcPts val="0"/>
              </a:spcAft>
              <a:buSzPts val="1800"/>
              <a:buNone/>
            </a:pPr>
            <a:r>
              <a:rPr lang="en"/>
              <a:t>YPRS auto-registration trigger (coming soon)</a:t>
            </a:r>
            <a:endParaRPr/>
          </a:p>
        </p:txBody>
      </p:sp>
      <p:sp>
        <p:nvSpPr>
          <p:cNvPr id="627" name="Google Shape;627;p105"/>
          <p:cNvSpPr/>
          <p:nvPr/>
        </p:nvSpPr>
        <p:spPr>
          <a:xfrm>
            <a:off x="747209" y="1939360"/>
            <a:ext cx="805500" cy="348300"/>
          </a:xfrm>
          <a:prstGeom prst="rightArrow">
            <a:avLst>
              <a:gd fmla="val 50000" name="adj1"/>
              <a:gd fmla="val 50000" name="adj2"/>
            </a:avLst>
          </a:prstGeom>
          <a:solidFill>
            <a:schemeClr val="accent1"/>
          </a:solidFill>
          <a:ln cap="flat" cmpd="sng" w="25400">
            <a:solidFill>
              <a:srgbClr val="2500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8" name="Google Shape;628;p105"/>
          <p:cNvSpPr/>
          <p:nvPr/>
        </p:nvSpPr>
        <p:spPr>
          <a:xfrm>
            <a:off x="747209" y="3402562"/>
            <a:ext cx="805500" cy="348300"/>
          </a:xfrm>
          <a:prstGeom prst="rightArrow">
            <a:avLst>
              <a:gd fmla="val 50000" name="adj1"/>
              <a:gd fmla="val 50000" name="adj2"/>
            </a:avLst>
          </a:prstGeom>
          <a:solidFill>
            <a:schemeClr val="accent1"/>
          </a:solidFill>
          <a:ln cap="flat" cmpd="sng" w="25400">
            <a:solidFill>
              <a:srgbClr val="2500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9" name="Google Shape;629;p105"/>
          <p:cNvSpPr txBox="1"/>
          <p:nvPr>
            <p:ph type="title"/>
          </p:nvPr>
        </p:nvSpPr>
        <p:spPr>
          <a:xfrm>
            <a:off x="311738" y="594360"/>
            <a:ext cx="85206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
              <a:t>How do researchers become aware of APS 10.13?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6"/>
          <p:cNvSpPr txBox="1"/>
          <p:nvPr>
            <p:ph type="title"/>
          </p:nvPr>
        </p:nvSpPr>
        <p:spPr>
          <a:xfrm>
            <a:off x="628650" y="2704747"/>
            <a:ext cx="7886700" cy="1448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Encode Sans"/>
              <a:buNone/>
            </a:pPr>
            <a:r>
              <a:rPr lang="en"/>
              <a:t>Contact information</a:t>
            </a:r>
            <a:endParaRPr/>
          </a:p>
        </p:txBody>
      </p:sp>
      <p:sp>
        <p:nvSpPr>
          <p:cNvPr id="635" name="Google Shape;635;p106"/>
          <p:cNvSpPr txBox="1"/>
          <p:nvPr>
            <p:ph idx="1" type="body"/>
          </p:nvPr>
        </p:nvSpPr>
        <p:spPr>
          <a:xfrm>
            <a:off x="628650" y="4191895"/>
            <a:ext cx="7886700" cy="8754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chemeClr val="accent2"/>
              </a:buClr>
              <a:buSzPts val="2400"/>
              <a:buNone/>
            </a:pPr>
            <a:r>
              <a:rPr lang="en"/>
              <a:t>Caroline Shelton 	cshelton@uw.edu </a:t>
            </a:r>
            <a:endParaRPr/>
          </a:p>
          <a:p>
            <a:pPr indent="-228600" lvl="0" marL="457200" rtl="0" algn="ctr">
              <a:lnSpc>
                <a:spcPct val="90000"/>
              </a:lnSpc>
              <a:spcBef>
                <a:spcPts val="1000"/>
              </a:spcBef>
              <a:spcAft>
                <a:spcPts val="0"/>
              </a:spcAft>
              <a:buClr>
                <a:schemeClr val="accent2"/>
              </a:buClr>
              <a:buSzPts val="2400"/>
              <a:buNone/>
            </a:pPr>
            <a:r>
              <a:rPr lang="en"/>
              <a:t>Laura Harrington laurah13@uw.edu </a:t>
            </a:r>
            <a:endParaRPr/>
          </a:p>
          <a:p>
            <a:pPr indent="-228600" lvl="0" marL="457200" rtl="0" algn="ctr">
              <a:lnSpc>
                <a:spcPct val="90000"/>
              </a:lnSpc>
              <a:spcBef>
                <a:spcPts val="1000"/>
              </a:spcBef>
              <a:spcAft>
                <a:spcPts val="0"/>
              </a:spcAft>
              <a:buClr>
                <a:schemeClr val="accent2"/>
              </a:buClr>
              <a:buSzPts val="2400"/>
              <a:buNone/>
            </a:pPr>
            <a:r>
              <a:rPr lang="en"/>
              <a:t>General inbox 	 uwminors@uw.edu</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T32 </a:t>
            </a:r>
            <a:r>
              <a:rPr lang="en" sz="4200"/>
              <a:t>Partnerships</a:t>
            </a:r>
            <a:r>
              <a:rPr lang="en" sz="4200"/>
              <a:t> with Fred Hutchinson Cancer Research Center</a:t>
            </a:r>
            <a:endParaRPr sz="4200"/>
          </a:p>
        </p:txBody>
      </p:sp>
      <p:sp>
        <p:nvSpPr>
          <p:cNvPr id="641" name="Google Shape;641;p107"/>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t/>
            </a:r>
            <a:endParaRPr sz="1600">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lang="en" sz="1600">
                <a:solidFill>
                  <a:schemeClr val="dk1"/>
                </a:solidFill>
                <a:latin typeface="Open Sans"/>
                <a:ea typeface="Open Sans"/>
                <a:cs typeface="Open Sans"/>
                <a:sym typeface="Open Sans"/>
              </a:rPr>
              <a:t>MRAM</a:t>
            </a:r>
            <a:endParaRPr sz="1600">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April 2021</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Amanda Snyder</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0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What is This About? </a:t>
            </a:r>
            <a:endParaRPr/>
          </a:p>
        </p:txBody>
      </p:sp>
      <p:sp>
        <p:nvSpPr>
          <p:cNvPr id="648" name="Google Shape;648;p108"/>
          <p:cNvSpPr txBox="1"/>
          <p:nvPr>
            <p:ph idx="2" type="body"/>
          </p:nvPr>
        </p:nvSpPr>
        <p:spPr>
          <a:xfrm>
            <a:off x="754200" y="1664775"/>
            <a:ext cx="77880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UW has T32 training grants which pay stipends for post doctoral research trainees at Fred Hutchinson Cancer Research Center (FHCRC).</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These post doctoral trainees perform research on FHCRC research projects and are mentored and supervised by FHCRC based PIs.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 same thing happens with FHCRC based post-doctoral trainees at the UW.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0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What’s New? </a:t>
            </a:r>
            <a:endParaRPr/>
          </a:p>
        </p:txBody>
      </p:sp>
      <p:sp>
        <p:nvSpPr>
          <p:cNvPr id="655" name="Google Shape;655;p109"/>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UW and FHCRC have agreed to handle these situations via subawards. </a:t>
            </a:r>
            <a:endParaRPr/>
          </a:p>
          <a:p>
            <a:pPr indent="0" lvl="0" marL="0" rtl="0" algn="l">
              <a:lnSpc>
                <a:spcPct val="115000"/>
              </a:lnSpc>
              <a:spcBef>
                <a:spcPts val="0"/>
              </a:spcBef>
              <a:spcAft>
                <a:spcPts val="0"/>
              </a:spcAft>
              <a:buNone/>
            </a:pPr>
            <a:r>
              <a:t/>
            </a:r>
            <a:endParaRPr/>
          </a:p>
          <a:p>
            <a:pPr indent="0" lvl="0" marL="0" rtl="0" algn="l">
              <a:spcBef>
                <a:spcPts val="480"/>
              </a:spcBef>
              <a:spcAft>
                <a:spcPts val="0"/>
              </a:spcAft>
              <a:buNone/>
            </a:pPr>
            <a:r>
              <a:rPr lang="en"/>
              <a:t>Our new process is being finalized.</a:t>
            </a:r>
            <a:endParaRPr/>
          </a:p>
          <a:p>
            <a:pPr indent="0" lvl="0" marL="0" rtl="0" algn="l">
              <a:lnSpc>
                <a:spcPct val="115000"/>
              </a:lnSpc>
              <a:spcBef>
                <a:spcPts val="0"/>
              </a:spcBef>
              <a:spcAft>
                <a:spcPts val="0"/>
              </a:spcAft>
              <a:buNone/>
            </a:pPr>
            <a:r>
              <a:t/>
            </a:r>
            <a:endParaRPr/>
          </a:p>
          <a:p>
            <a:pPr indent="0" lvl="0" marL="0" rtl="0" algn="l">
              <a:spcBef>
                <a:spcPts val="480"/>
              </a:spcBef>
              <a:spcAft>
                <a:spcPts val="0"/>
              </a:spcAft>
              <a:buNone/>
            </a:pPr>
            <a:r>
              <a:rPr lang="en"/>
              <a:t>More information will be shared via the Training Grant listserv as well the Research and GCA websites.</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If you have T32s that involve Fred Hutch - Stay tuned!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1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Subscribe to the Training Grant Listserv</a:t>
            </a:r>
            <a:endParaRPr/>
          </a:p>
        </p:txBody>
      </p:sp>
      <p:sp>
        <p:nvSpPr>
          <p:cNvPr id="662" name="Google Shape;662;p110"/>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a:p>
            <a:pPr indent="0" lvl="0" marL="0" rtl="0" algn="l">
              <a:spcBef>
                <a:spcPts val="480"/>
              </a:spcBef>
              <a:spcAft>
                <a:spcPts val="0"/>
              </a:spcAft>
              <a:buNone/>
            </a:pPr>
            <a:r>
              <a:rPr lang="en"/>
              <a:t>To subscribe, send an email with the text </a:t>
            </a:r>
            <a:endParaRPr/>
          </a:p>
          <a:p>
            <a:pPr indent="0" lvl="0" marL="0" rtl="0" algn="l">
              <a:spcBef>
                <a:spcPts val="480"/>
              </a:spcBef>
              <a:spcAft>
                <a:spcPts val="0"/>
              </a:spcAft>
              <a:buNone/>
            </a:pPr>
            <a:r>
              <a:rPr lang="en"/>
              <a:t>“Subscribe to the training grants listserv” to</a:t>
            </a:r>
            <a:endParaRPr/>
          </a:p>
          <a:p>
            <a:pPr indent="0" lvl="0" marL="0" rtl="0" algn="l">
              <a:spcBef>
                <a:spcPts val="480"/>
              </a:spcBef>
              <a:spcAft>
                <a:spcPts val="0"/>
              </a:spcAft>
              <a:buNone/>
            </a:pPr>
            <a:r>
              <a:rPr lang="en" u="sng">
                <a:solidFill>
                  <a:schemeClr val="hlink"/>
                </a:solidFill>
                <a:hlinkClick r:id="rId3"/>
              </a:rPr>
              <a:t>research@uw.edu</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11"/>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Foreign Interest in Sponsored Research</a:t>
            </a:r>
            <a:endParaRPr/>
          </a:p>
        </p:txBody>
      </p:sp>
      <p:sp>
        <p:nvSpPr>
          <p:cNvPr id="668" name="Google Shape;668;p111"/>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April 2021</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Melissa Petersen</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1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New Resource!</a:t>
            </a:r>
            <a:endParaRPr/>
          </a:p>
        </p:txBody>
      </p:sp>
      <p:sp>
        <p:nvSpPr>
          <p:cNvPr id="675" name="Google Shape;675;p11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pic>
        <p:nvPicPr>
          <p:cNvPr descr="A picture containing text, wall, television, person&#10;&#10;Description automatically generated" id="676" name="Google Shape;676;p112">
            <a:hlinkClick r:id="rId3"/>
          </p:cNvPr>
          <p:cNvPicPr preferRelativeResize="0"/>
          <p:nvPr/>
        </p:nvPicPr>
        <p:blipFill rotWithShape="1">
          <a:blip r:embed="rId4">
            <a:alphaModFix/>
          </a:blip>
          <a:srcRect b="0" l="0" r="0" t="0"/>
          <a:stretch/>
        </p:blipFill>
        <p:spPr>
          <a:xfrm>
            <a:off x="1031680" y="1723786"/>
            <a:ext cx="7080640" cy="39607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13"/>
          <p:cNvSpPr txBox="1"/>
          <p:nvPr>
            <p:ph idx="1" type="body"/>
          </p:nvPr>
        </p:nvSpPr>
        <p:spPr>
          <a:xfrm>
            <a:off x="614104" y="2133838"/>
            <a:ext cx="6972300" cy="159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2750"/>
              <a:buFont typeface="Arial"/>
              <a:buNone/>
            </a:pPr>
            <a:r>
              <a:rPr lang="en" sz="4250">
                <a:latin typeface="Open Sans"/>
                <a:ea typeface="Open Sans"/>
                <a:cs typeface="Open Sans"/>
                <a:sym typeface="Open Sans"/>
              </a:rPr>
              <a:t>NIH: Biographical Sketch and Other Support Format Changes May 25, 2021</a:t>
            </a:r>
            <a:endParaRPr sz="4250">
              <a:latin typeface="Open Sans"/>
              <a:ea typeface="Open Sans"/>
              <a:cs typeface="Open Sans"/>
              <a:sym typeface="Open Sans"/>
            </a:endParaRPr>
          </a:p>
        </p:txBody>
      </p:sp>
      <p:sp>
        <p:nvSpPr>
          <p:cNvPr id="682" name="Google Shape;682;p113"/>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lang="en" sz="1600">
                <a:solidFill>
                  <a:schemeClr val="lt2"/>
                </a:solidFill>
              </a:rPr>
              <a:t>April 2021</a:t>
            </a:r>
            <a:endParaRPr/>
          </a:p>
          <a:p>
            <a:pPr indent="0" lvl="0" marL="0" marR="0" rtl="0" algn="l">
              <a:lnSpc>
                <a:spcPct val="150000"/>
              </a:lnSpc>
              <a:spcBef>
                <a:spcPts val="320"/>
              </a:spcBef>
              <a:spcAft>
                <a:spcPts val="0"/>
              </a:spcAft>
              <a:buClr>
                <a:schemeClr val="lt2"/>
              </a:buClr>
              <a:buSzPts val="1600"/>
              <a:buFont typeface="Arial"/>
              <a:buNone/>
            </a:pPr>
            <a:r>
              <a:rPr lang="en" sz="1600">
                <a:solidFill>
                  <a:schemeClr val="lt2"/>
                </a:solidFill>
              </a:rPr>
              <a:t>Carol Rhodes</a:t>
            </a:r>
            <a:endParaRPr/>
          </a:p>
          <a:p>
            <a:pPr indent="0" lvl="0" marL="0" marR="0" rtl="0" algn="l">
              <a:lnSpc>
                <a:spcPct val="150000"/>
              </a:lnSpc>
              <a:spcBef>
                <a:spcPts val="320"/>
              </a:spcBef>
              <a:spcAft>
                <a:spcPts val="0"/>
              </a:spcAft>
              <a:buClr>
                <a:schemeClr val="lt2"/>
              </a:buClr>
              <a:buSzPts val="1600"/>
              <a:buFont typeface="Arial"/>
              <a:buNone/>
            </a:pPr>
            <a:r>
              <a:rPr lang="en" sz="1600">
                <a:solidFill>
                  <a:schemeClr val="lt2"/>
                </a:solidFill>
              </a:rPr>
              <a:t>Office of Sponsored Programs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14"/>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Why is NIH changing Biosketch &amp; Other Support Format?</a:t>
            </a:r>
            <a:endParaRPr>
              <a:latin typeface="Open Sans"/>
              <a:ea typeface="Open Sans"/>
              <a:cs typeface="Open Sans"/>
              <a:sym typeface="Open Sans"/>
            </a:endParaRPr>
          </a:p>
        </p:txBody>
      </p:sp>
      <p:sp>
        <p:nvSpPr>
          <p:cNvPr id="688" name="Google Shape;688;p114"/>
          <p:cNvSpPr txBox="1"/>
          <p:nvPr>
            <p:ph idx="2" type="body"/>
          </p:nvPr>
        </p:nvSpPr>
        <p:spPr>
          <a:xfrm>
            <a:off x="659305" y="1736725"/>
            <a:ext cx="8196300" cy="4015500"/>
          </a:xfrm>
          <a:prstGeom prst="rect">
            <a:avLst/>
          </a:prstGeom>
        </p:spPr>
        <p:txBody>
          <a:bodyPr anchorCtr="0" anchor="t" bIns="45700" lIns="91425" spcFirstLastPara="1" rIns="91425" wrap="square" tIns="45700">
            <a:noAutofit/>
          </a:bodyPr>
          <a:lstStyle/>
          <a:p>
            <a:pPr indent="0" lvl="0" marL="0" rtl="0" algn="l">
              <a:lnSpc>
                <a:spcPct val="115000"/>
              </a:lnSpc>
              <a:spcBef>
                <a:spcPts val="480"/>
              </a:spcBef>
              <a:spcAft>
                <a:spcPts val="0"/>
              </a:spcAft>
              <a:buNone/>
            </a:pPr>
            <a:r>
              <a:rPr b="0" lang="en"/>
              <a:t>To align with the guidance from the Office of Science and Technology Policy (OSTP) Joint Committee on the Research Environment, issued in January 2021.</a:t>
            </a:r>
            <a:endParaRPr b="0"/>
          </a:p>
          <a:p>
            <a:pPr indent="0" lvl="0" marL="0" rtl="0" algn="l">
              <a:lnSpc>
                <a:spcPct val="115000"/>
              </a:lnSpc>
              <a:spcBef>
                <a:spcPts val="480"/>
              </a:spcBef>
              <a:spcAft>
                <a:spcPts val="0"/>
              </a:spcAft>
              <a:buNone/>
            </a:pPr>
            <a:r>
              <a:t/>
            </a:r>
            <a:endParaRPr b="0"/>
          </a:p>
          <a:p>
            <a:pPr indent="0" lvl="0" marL="0" rtl="0" algn="l">
              <a:spcBef>
                <a:spcPts val="480"/>
              </a:spcBef>
              <a:spcAft>
                <a:spcPts val="0"/>
              </a:spcAft>
              <a:buNone/>
            </a:pPr>
            <a:r>
              <a:rPr b="0" lang="en"/>
              <a:t>OSTP:</a:t>
            </a:r>
            <a:endParaRPr b="0"/>
          </a:p>
          <a:p>
            <a:pPr indent="-381000" lvl="0" marL="457200" rtl="0" algn="l">
              <a:spcBef>
                <a:spcPts val="480"/>
              </a:spcBef>
              <a:spcAft>
                <a:spcPts val="0"/>
              </a:spcAft>
              <a:buSzPts val="2400"/>
              <a:buChar char="&gt;"/>
            </a:pPr>
            <a:r>
              <a:rPr b="0" lang="en"/>
              <a:t>helps OMB with annual review and analysis of Federal research and development in budgets.</a:t>
            </a:r>
            <a:endParaRPr b="0"/>
          </a:p>
          <a:p>
            <a:pPr indent="-381000" lvl="0" marL="457200" rtl="0" algn="l">
              <a:spcBef>
                <a:spcPts val="0"/>
              </a:spcBef>
              <a:spcAft>
                <a:spcPts val="0"/>
              </a:spcAft>
              <a:buSzPts val="2400"/>
              <a:buChar char="&gt;"/>
            </a:pPr>
            <a:r>
              <a:rPr b="0" lang="en"/>
              <a:t>leads interagency science and technology policy coordination efforts.</a:t>
            </a:r>
            <a:endParaRPr b="0"/>
          </a:p>
          <a:p>
            <a:pPr indent="-381000" lvl="0" marL="457200" rtl="0" algn="l">
              <a:spcBef>
                <a:spcPts val="0"/>
              </a:spcBef>
              <a:spcAft>
                <a:spcPts val="0"/>
              </a:spcAft>
              <a:buSzPts val="2400"/>
              <a:buChar char="&gt;"/>
            </a:pPr>
            <a:r>
              <a:rPr b="0" lang="en"/>
              <a:t>serves as scientific and technological analysis and judgment for the President.</a:t>
            </a:r>
            <a:endParaRPr b="0"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8"/>
          <p:cNvSpPr txBox="1"/>
          <p:nvPr>
            <p:ph idx="1" type="body"/>
          </p:nvPr>
        </p:nvSpPr>
        <p:spPr>
          <a:xfrm>
            <a:off x="692028" y="2008569"/>
            <a:ext cx="8204400" cy="1593300"/>
          </a:xfrm>
          <a:prstGeom prst="rect">
            <a:avLst/>
          </a:prstGeom>
          <a:noFill/>
          <a:ln>
            <a:noFill/>
          </a:ln>
        </p:spPr>
        <p:txBody>
          <a:bodyPr anchorCtr="0" anchor="b" bIns="60925" lIns="121900" spcFirstLastPara="1" rIns="121900" wrap="square" tIns="60925">
            <a:normAutofit fontScale="77500" lnSpcReduction="20000"/>
          </a:bodyPr>
          <a:lstStyle/>
          <a:p>
            <a:pPr indent="0" lvl="0" marL="0" rtl="0" algn="l">
              <a:lnSpc>
                <a:spcPct val="100000"/>
              </a:lnSpc>
              <a:spcBef>
                <a:spcPts val="0"/>
              </a:spcBef>
              <a:spcAft>
                <a:spcPts val="0"/>
              </a:spcAft>
              <a:buClr>
                <a:schemeClr val="accent3"/>
              </a:buClr>
              <a:buSzPct val="98000"/>
              <a:buNone/>
            </a:pPr>
            <a:r>
              <a:rPr lang="en">
                <a:latin typeface="Arial"/>
                <a:ea typeface="Arial"/>
                <a:cs typeface="Arial"/>
                <a:sym typeface="Arial"/>
              </a:rPr>
              <a:t>NIH Updates: Fellowship Allowances &amp; Close Out Deadlines </a:t>
            </a:r>
            <a:endParaRPr/>
          </a:p>
        </p:txBody>
      </p:sp>
      <p:sp>
        <p:nvSpPr>
          <p:cNvPr id="514" name="Google Shape;514;p88"/>
          <p:cNvSpPr txBox="1"/>
          <p:nvPr/>
        </p:nvSpPr>
        <p:spPr>
          <a:xfrm>
            <a:off x="692029" y="4308049"/>
            <a:ext cx="6656700" cy="1812900"/>
          </a:xfrm>
          <a:prstGeom prst="rect">
            <a:avLst/>
          </a:prstGeom>
          <a:noFill/>
          <a:ln>
            <a:noFill/>
          </a:ln>
        </p:spPr>
        <p:txBody>
          <a:bodyPr anchorCtr="0" anchor="b" bIns="60925" lIns="121900" spcFirstLastPara="1" rIns="121900" wrap="square" tIns="60925">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April 2021</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Andra Sawyer &amp; Matt Gardner</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pic>
        <p:nvPicPr>
          <p:cNvPr id="693" name="Google Shape;693;p115"/>
          <p:cNvPicPr preferRelativeResize="0"/>
          <p:nvPr/>
        </p:nvPicPr>
        <p:blipFill rotWithShape="1">
          <a:blip r:embed="rId3">
            <a:alphaModFix/>
          </a:blip>
          <a:srcRect b="48194" l="0" r="66682" t="0"/>
          <a:stretch/>
        </p:blipFill>
        <p:spPr>
          <a:xfrm>
            <a:off x="6652900" y="4473700"/>
            <a:ext cx="2481100" cy="2460500"/>
          </a:xfrm>
          <a:prstGeom prst="rect">
            <a:avLst/>
          </a:prstGeom>
          <a:noFill/>
          <a:ln>
            <a:noFill/>
          </a:ln>
        </p:spPr>
      </p:pic>
      <p:sp>
        <p:nvSpPr>
          <p:cNvPr id="694" name="Google Shape;694;p115"/>
          <p:cNvSpPr txBox="1"/>
          <p:nvPr>
            <p:ph idx="1" type="body"/>
          </p:nvPr>
        </p:nvSpPr>
        <p:spPr>
          <a:xfrm>
            <a:off x="671750" y="461475"/>
            <a:ext cx="8184600" cy="11880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rgbClr val="4B2E83"/>
              </a:buClr>
              <a:buSzPts val="3000"/>
              <a:buNone/>
            </a:pPr>
            <a:r>
              <a:rPr lang="en">
                <a:latin typeface="Open Sans"/>
                <a:ea typeface="Open Sans"/>
                <a:cs typeface="Open Sans"/>
                <a:sym typeface="Open Sans"/>
              </a:rPr>
              <a:t>Changes: Effective May 25, 2021 </a:t>
            </a:r>
            <a:endParaRPr sz="2600">
              <a:latin typeface="Open Sans"/>
              <a:ea typeface="Open Sans"/>
              <a:cs typeface="Open Sans"/>
              <a:sym typeface="Open Sans"/>
            </a:endParaRPr>
          </a:p>
        </p:txBody>
      </p:sp>
      <p:sp>
        <p:nvSpPr>
          <p:cNvPr id="695" name="Google Shape;695;p115"/>
          <p:cNvSpPr txBox="1"/>
          <p:nvPr>
            <p:ph idx="2" type="body"/>
          </p:nvPr>
        </p:nvSpPr>
        <p:spPr>
          <a:xfrm>
            <a:off x="659300" y="1736725"/>
            <a:ext cx="8062500" cy="440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
              <a:t>Biosketch and Other Support (OS) </a:t>
            </a:r>
            <a:r>
              <a:rPr b="0" lang="en"/>
              <a:t>pages</a:t>
            </a:r>
            <a:r>
              <a:rPr b="0" lang="en"/>
              <a:t>, </a:t>
            </a:r>
            <a:endParaRPr b="0"/>
          </a:p>
          <a:p>
            <a:pPr indent="0" lvl="0" marL="342900" rtl="0" algn="l">
              <a:spcBef>
                <a:spcPts val="0"/>
              </a:spcBef>
              <a:spcAft>
                <a:spcPts val="0"/>
              </a:spcAft>
              <a:buNone/>
            </a:pPr>
            <a:r>
              <a:rPr b="0" lang="en"/>
              <a:t>and associated instructions</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
              <a:t>Two new </a:t>
            </a:r>
            <a:r>
              <a:rPr lang="en"/>
              <a:t>big</a:t>
            </a:r>
            <a:r>
              <a:rPr b="0" lang="en"/>
              <a:t> requirements for Senior/Key Personnel:</a:t>
            </a:r>
            <a:endParaRPr b="0"/>
          </a:p>
          <a:p>
            <a:pPr indent="-323850" lvl="0" marL="342900" rtl="0" algn="l">
              <a:spcBef>
                <a:spcPts val="0"/>
              </a:spcBef>
              <a:spcAft>
                <a:spcPts val="0"/>
              </a:spcAft>
              <a:buSzPts val="2100"/>
              <a:buFont typeface="Open Sans"/>
              <a:buChar char="&gt;"/>
            </a:pPr>
            <a:r>
              <a:rPr b="0" lang="en" sz="2100"/>
              <a:t>Electronic Signature on OS </a:t>
            </a:r>
            <a:endParaRPr b="0" sz="2100"/>
          </a:p>
          <a:p>
            <a:pPr indent="-323850" lvl="0" marL="342900" rtl="0" algn="l">
              <a:spcBef>
                <a:spcPts val="0"/>
              </a:spcBef>
              <a:spcAft>
                <a:spcPts val="0"/>
              </a:spcAft>
              <a:buSzPts val="2100"/>
              <a:buFont typeface="Open Sans"/>
              <a:buChar char="&gt;"/>
            </a:pPr>
            <a:r>
              <a:rPr b="0" lang="en" sz="2100"/>
              <a:t>Copies of any foreign contracts for foreign appointments and/or employment with a foreign institution </a:t>
            </a:r>
            <a:endParaRPr b="0" sz="2100"/>
          </a:p>
          <a:p>
            <a:pPr indent="-285750" lvl="1" marL="742950" rtl="0" algn="l">
              <a:spcBef>
                <a:spcPts val="0"/>
              </a:spcBef>
              <a:spcAft>
                <a:spcPts val="0"/>
              </a:spcAft>
              <a:buSzPts val="2000"/>
              <a:buFont typeface="Open Sans"/>
              <a:buChar char="–"/>
            </a:pPr>
            <a:r>
              <a:rPr b="0" lang="en" sz="2000"/>
              <a:t>Translated, if not in English</a:t>
            </a:r>
            <a:endParaRPr b="0" sz="2000"/>
          </a:p>
          <a:p>
            <a:pPr indent="-285750" lvl="1" marL="742950" rtl="0" algn="l">
              <a:spcBef>
                <a:spcPts val="0"/>
              </a:spcBef>
              <a:spcAft>
                <a:spcPts val="0"/>
              </a:spcAft>
              <a:buSzPts val="2000"/>
              <a:buFont typeface="Open Sans"/>
              <a:buChar char="–"/>
            </a:pPr>
            <a:r>
              <a:rPr b="0" lang="en" sz="2000"/>
              <a:t>Make a PDF copy available within supporting documentation</a:t>
            </a:r>
            <a:endParaRPr b="0"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16"/>
          <p:cNvSpPr txBox="1"/>
          <p:nvPr>
            <p:ph idx="1" type="body"/>
          </p:nvPr>
        </p:nvSpPr>
        <p:spPr>
          <a:xfrm>
            <a:off x="671751" y="295300"/>
            <a:ext cx="7308300" cy="989400"/>
          </a:xfrm>
          <a:prstGeom prst="rect">
            <a:avLst/>
          </a:prstGeom>
        </p:spPr>
        <p:txBody>
          <a:bodyPr anchorCtr="0" anchor="b" bIns="45700" lIns="91425" spcFirstLastPara="1" rIns="91425" wrap="square" tIns="45700">
            <a:normAutofit lnSpcReduction="10000"/>
          </a:bodyPr>
          <a:lstStyle/>
          <a:p>
            <a:pPr indent="0" lvl="0" marL="0" rtl="0" algn="l">
              <a:spcBef>
                <a:spcPts val="600"/>
              </a:spcBef>
              <a:spcAft>
                <a:spcPts val="0"/>
              </a:spcAft>
              <a:buNone/>
            </a:pPr>
            <a:r>
              <a:rPr lang="en">
                <a:latin typeface="Open Sans"/>
                <a:ea typeface="Open Sans"/>
                <a:cs typeface="Open Sans"/>
                <a:sym typeface="Open Sans"/>
              </a:rPr>
              <a:t>What type of Electronic Signature </a:t>
            </a:r>
            <a:endParaRPr>
              <a:latin typeface="Open Sans"/>
              <a:ea typeface="Open Sans"/>
              <a:cs typeface="Open Sans"/>
              <a:sym typeface="Open Sans"/>
            </a:endParaRPr>
          </a:p>
          <a:p>
            <a:pPr indent="0" lvl="0" marL="0" rtl="0" algn="l">
              <a:spcBef>
                <a:spcPts val="600"/>
              </a:spcBef>
              <a:spcAft>
                <a:spcPts val="0"/>
              </a:spcAft>
              <a:buNone/>
            </a:pPr>
            <a:r>
              <a:rPr lang="en">
                <a:latin typeface="Open Sans"/>
                <a:ea typeface="Open Sans"/>
                <a:cs typeface="Open Sans"/>
                <a:sym typeface="Open Sans"/>
              </a:rPr>
              <a:t>is acceptable to NIH? </a:t>
            </a:r>
            <a:endParaRPr>
              <a:latin typeface="Open Sans"/>
              <a:ea typeface="Open Sans"/>
              <a:cs typeface="Open Sans"/>
              <a:sym typeface="Open Sans"/>
            </a:endParaRPr>
          </a:p>
        </p:txBody>
      </p:sp>
      <p:sp>
        <p:nvSpPr>
          <p:cNvPr id="701" name="Google Shape;701;p116"/>
          <p:cNvSpPr txBox="1"/>
          <p:nvPr>
            <p:ph idx="2" type="body"/>
          </p:nvPr>
        </p:nvSpPr>
        <p:spPr>
          <a:xfrm>
            <a:off x="758830" y="171397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
              <a:t>We don’t have the answer yet!</a:t>
            </a:r>
            <a:endParaRPr b="0"/>
          </a:p>
          <a:p>
            <a:pPr indent="0" lvl="0" marL="0" rtl="0" algn="l">
              <a:spcBef>
                <a:spcPts val="0"/>
              </a:spcBef>
              <a:spcAft>
                <a:spcPts val="0"/>
              </a:spcAft>
              <a:buNone/>
            </a:pPr>
            <a:r>
              <a:t/>
            </a:r>
            <a:endParaRPr b="0"/>
          </a:p>
          <a:p>
            <a:pPr indent="0" lvl="0" marL="0" rtl="0" algn="l">
              <a:spcBef>
                <a:spcPts val="0"/>
              </a:spcBef>
              <a:spcAft>
                <a:spcPts val="0"/>
              </a:spcAft>
              <a:buNone/>
            </a:pPr>
            <a:r>
              <a:rPr b="0" lang="en"/>
              <a:t>We are exploring NIH electronic signature options:</a:t>
            </a:r>
            <a:endParaRPr b="0"/>
          </a:p>
          <a:p>
            <a:pPr indent="-317500" lvl="0" marL="342900" rtl="0" algn="l">
              <a:spcBef>
                <a:spcPts val="0"/>
              </a:spcBef>
              <a:spcAft>
                <a:spcPts val="0"/>
              </a:spcAft>
              <a:buClr>
                <a:srgbClr val="4B2E83"/>
              </a:buClr>
              <a:buSzPts val="2000"/>
              <a:buFont typeface="Open Sans"/>
              <a:buChar char="&gt;"/>
            </a:pPr>
            <a:r>
              <a:rPr b="0" lang="en" sz="2000"/>
              <a:t>Scanning ink signature</a:t>
            </a:r>
            <a:endParaRPr b="0" sz="2000"/>
          </a:p>
          <a:p>
            <a:pPr indent="-285750" lvl="1" marL="742950" rtl="0" algn="l">
              <a:spcBef>
                <a:spcPts val="0"/>
              </a:spcBef>
              <a:spcAft>
                <a:spcPts val="0"/>
              </a:spcAft>
              <a:buClr>
                <a:srgbClr val="4B2E83"/>
              </a:buClr>
              <a:buSzPts val="2000"/>
              <a:buFont typeface="Open Sans"/>
              <a:buChar char="–"/>
            </a:pPr>
            <a:r>
              <a:rPr b="0" lang="en"/>
              <a:t>not advised and probably not allowed</a:t>
            </a:r>
            <a:endParaRPr b="0"/>
          </a:p>
          <a:p>
            <a:pPr indent="-317500" lvl="0" marL="342900" rtl="0" algn="l">
              <a:spcBef>
                <a:spcPts val="0"/>
              </a:spcBef>
              <a:spcAft>
                <a:spcPts val="0"/>
              </a:spcAft>
              <a:buClr>
                <a:srgbClr val="4B2E83"/>
              </a:buClr>
              <a:buSzPts val="2000"/>
              <a:buFont typeface="Open Sans"/>
              <a:buChar char="&gt;"/>
            </a:pPr>
            <a:r>
              <a:rPr b="0" lang="en" sz="2000"/>
              <a:t>Signing via Adobe Acrobat signature </a:t>
            </a:r>
            <a:endParaRPr b="0" sz="2000"/>
          </a:p>
          <a:p>
            <a:pPr indent="-285750" lvl="1" marL="742950" rtl="0" algn="l">
              <a:spcBef>
                <a:spcPts val="0"/>
              </a:spcBef>
              <a:spcAft>
                <a:spcPts val="0"/>
              </a:spcAft>
              <a:buClr>
                <a:srgbClr val="4B2E83"/>
              </a:buClr>
              <a:buSzPts val="2000"/>
              <a:buFont typeface="Open Sans"/>
              <a:buChar char="–"/>
            </a:pPr>
            <a:r>
              <a:rPr b="0" lang="en"/>
              <a:t>OSP uses this method regularly</a:t>
            </a:r>
            <a:endParaRPr b="0"/>
          </a:p>
          <a:p>
            <a:pPr indent="-317500" lvl="0" marL="342900" rtl="0" algn="l">
              <a:spcBef>
                <a:spcPts val="0"/>
              </a:spcBef>
              <a:spcAft>
                <a:spcPts val="0"/>
              </a:spcAft>
              <a:buClr>
                <a:srgbClr val="4B2E83"/>
              </a:buClr>
              <a:buSzPts val="2000"/>
              <a:buFont typeface="Open Sans"/>
              <a:buChar char="&gt;"/>
            </a:pPr>
            <a:r>
              <a:rPr b="0" lang="en" sz="2000"/>
              <a:t>Docusign via eSignatures Service, centrally managed and supported by UW-IT</a:t>
            </a:r>
            <a:endParaRPr b="0" sz="2000"/>
          </a:p>
          <a:p>
            <a:pPr indent="0" lvl="0" marL="0" rtl="0" algn="l">
              <a:spcBef>
                <a:spcPts val="480"/>
              </a:spcBef>
              <a:spcAft>
                <a:spcPts val="0"/>
              </a:spcAft>
              <a:buNone/>
            </a:pPr>
            <a:r>
              <a:t/>
            </a:r>
            <a:endParaRPr b="0"/>
          </a:p>
          <a:p>
            <a:pPr indent="0" lvl="0" marL="0" rtl="0" algn="l">
              <a:spcBef>
                <a:spcPts val="480"/>
              </a:spcBef>
              <a:spcAft>
                <a:spcPts val="0"/>
              </a:spcAft>
              <a:buNone/>
            </a:pPr>
            <a:r>
              <a:rPr b="0" lang="en"/>
              <a:t>Guidance will be added to Research website for acceptable e-signature methods.</a:t>
            </a:r>
            <a:endParaRPr b="0"/>
          </a:p>
          <a:p>
            <a:pPr indent="0" lvl="0" marL="0" rtl="0" algn="l">
              <a:spcBef>
                <a:spcPts val="0"/>
              </a:spcBef>
              <a:spcAft>
                <a:spcPts val="0"/>
              </a:spcAft>
              <a:buNone/>
            </a:pPr>
            <a:r>
              <a:t/>
            </a:r>
            <a:endParaRPr b="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17"/>
          <p:cNvSpPr txBox="1"/>
          <p:nvPr>
            <p:ph idx="1" type="body"/>
          </p:nvPr>
        </p:nvSpPr>
        <p:spPr>
          <a:xfrm>
            <a:off x="671750" y="410077"/>
            <a:ext cx="8184600" cy="8010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Copies of Foreign Contracts?</a:t>
            </a:r>
            <a:endParaRPr>
              <a:latin typeface="Open Sans"/>
              <a:ea typeface="Open Sans"/>
              <a:cs typeface="Open Sans"/>
              <a:sym typeface="Open Sans"/>
            </a:endParaRPr>
          </a:p>
        </p:txBody>
      </p:sp>
      <p:sp>
        <p:nvSpPr>
          <p:cNvPr id="707" name="Google Shape;707;p117"/>
          <p:cNvSpPr txBox="1"/>
          <p:nvPr>
            <p:ph idx="2" type="body"/>
          </p:nvPr>
        </p:nvSpPr>
        <p:spPr>
          <a:xfrm>
            <a:off x="663175" y="1537700"/>
            <a:ext cx="8196300" cy="4221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0" lang="en" sz="2200"/>
              <a:t>NIH does not define or elaborate on: </a:t>
            </a:r>
            <a:endParaRPr b="0" sz="2200"/>
          </a:p>
          <a:p>
            <a:pPr indent="-349250" lvl="0" marL="457200" marR="0" rtl="0" algn="l">
              <a:lnSpc>
                <a:spcPct val="100000"/>
              </a:lnSpc>
              <a:spcBef>
                <a:spcPts val="480"/>
              </a:spcBef>
              <a:spcAft>
                <a:spcPts val="0"/>
              </a:spcAft>
              <a:buSzPts val="1900"/>
              <a:buChar char="&gt;"/>
            </a:pPr>
            <a:r>
              <a:rPr b="0" lang="en" sz="1900"/>
              <a:t>“Foreign”, not clear if this means subsidiaries of foreign entities</a:t>
            </a:r>
            <a:endParaRPr b="0" sz="1900"/>
          </a:p>
          <a:p>
            <a:pPr indent="-349250" lvl="0" marL="457200" marR="0" rtl="0" algn="l">
              <a:lnSpc>
                <a:spcPct val="100000"/>
              </a:lnSpc>
              <a:spcBef>
                <a:spcPts val="0"/>
              </a:spcBef>
              <a:spcAft>
                <a:spcPts val="0"/>
              </a:spcAft>
              <a:buSzPts val="1900"/>
              <a:buChar char="&gt;"/>
            </a:pPr>
            <a:r>
              <a:rPr b="0" lang="en" sz="1900"/>
              <a:t>Employment/Affiliation “Contract” </a:t>
            </a:r>
            <a:endParaRPr b="0" sz="1900"/>
          </a:p>
          <a:p>
            <a:pPr indent="0" lvl="0" marL="457200" rtl="0" algn="l">
              <a:spcBef>
                <a:spcPts val="480"/>
              </a:spcBef>
              <a:spcAft>
                <a:spcPts val="0"/>
              </a:spcAft>
              <a:buNone/>
            </a:pPr>
            <a:r>
              <a:t/>
            </a:r>
            <a:endParaRPr b="0" sz="2200"/>
          </a:p>
          <a:p>
            <a:pPr indent="0" lvl="0" marL="0" rtl="0" algn="l">
              <a:spcBef>
                <a:spcPts val="480"/>
              </a:spcBef>
              <a:spcAft>
                <a:spcPts val="0"/>
              </a:spcAft>
              <a:buNone/>
            </a:pPr>
            <a:r>
              <a:rPr b="0" lang="en" sz="2200"/>
              <a:t>Please include:</a:t>
            </a:r>
            <a:endParaRPr b="0" sz="2200"/>
          </a:p>
          <a:p>
            <a:pPr indent="-349250" lvl="0" marL="457200" rtl="0" algn="l">
              <a:spcBef>
                <a:spcPts val="480"/>
              </a:spcBef>
              <a:spcAft>
                <a:spcPts val="0"/>
              </a:spcAft>
              <a:buSzPts val="1900"/>
              <a:buChar char="&gt;"/>
            </a:pPr>
            <a:r>
              <a:rPr b="0" lang="en" sz="1900"/>
              <a:t>Appointment letters with foreign entities</a:t>
            </a:r>
            <a:endParaRPr b="0" sz="1900"/>
          </a:p>
          <a:p>
            <a:pPr indent="-349250" lvl="0" marL="457200" rtl="0" algn="l">
              <a:spcBef>
                <a:spcPts val="0"/>
              </a:spcBef>
              <a:spcAft>
                <a:spcPts val="0"/>
              </a:spcAft>
              <a:buSzPts val="1900"/>
              <a:buChar char="&gt;"/>
            </a:pPr>
            <a:r>
              <a:rPr b="0" lang="en" sz="1900"/>
              <a:t>Foreign talent program agreements </a:t>
            </a:r>
            <a:endParaRPr b="0" sz="1900"/>
          </a:p>
          <a:p>
            <a:pPr indent="-349250" lvl="0" marL="457200" rtl="0" algn="l">
              <a:spcBef>
                <a:spcPts val="0"/>
              </a:spcBef>
              <a:spcAft>
                <a:spcPts val="0"/>
              </a:spcAft>
              <a:buSzPts val="1900"/>
              <a:buChar char="&gt;"/>
            </a:pPr>
            <a:r>
              <a:rPr b="0" lang="en" sz="1900"/>
              <a:t>Affiliation agreements with foreign entities</a:t>
            </a:r>
            <a:endParaRPr b="0" sz="1900"/>
          </a:p>
          <a:p>
            <a:pPr indent="-349250" lvl="0" marL="457200" rtl="0" algn="l">
              <a:spcBef>
                <a:spcPts val="0"/>
              </a:spcBef>
              <a:spcAft>
                <a:spcPts val="0"/>
              </a:spcAft>
              <a:buSzPts val="1900"/>
              <a:buChar char="&gt;"/>
            </a:pPr>
            <a:r>
              <a:rPr b="0" lang="en" sz="1900"/>
              <a:t>Consulting agreement with foreign entity in which the consulting is related to the senior/KP research</a:t>
            </a:r>
            <a:endParaRPr b="0" sz="1900"/>
          </a:p>
          <a:p>
            <a:pPr indent="0" lvl="0" marL="914400" rtl="0" algn="l">
              <a:spcBef>
                <a:spcPts val="480"/>
              </a:spcBef>
              <a:spcAft>
                <a:spcPts val="0"/>
              </a:spcAft>
              <a:buNone/>
            </a:pPr>
            <a:r>
              <a:t/>
            </a:r>
            <a:endParaRPr b="0" sz="1800"/>
          </a:p>
          <a:p>
            <a:pPr indent="0" lvl="0" marL="0" rtl="0" algn="l">
              <a:spcBef>
                <a:spcPts val="480"/>
              </a:spcBef>
              <a:spcAft>
                <a:spcPts val="0"/>
              </a:spcAft>
              <a:buNone/>
            </a:pPr>
            <a:r>
              <a:rPr b="0" lang="en" sz="2200"/>
              <a:t>No Signed Agreement?</a:t>
            </a:r>
            <a:endParaRPr b="0" sz="2200"/>
          </a:p>
          <a:p>
            <a:pPr indent="0" lvl="0" marL="0" rtl="0" algn="l">
              <a:spcBef>
                <a:spcPts val="480"/>
              </a:spcBef>
              <a:spcAft>
                <a:spcPts val="0"/>
              </a:spcAft>
              <a:buNone/>
            </a:pPr>
            <a:r>
              <a:rPr b="0" lang="en" sz="1800"/>
              <a:t>Consider an e-mail or other electronic exchange </a:t>
            </a:r>
            <a:r>
              <a:rPr b="0" lang="en" sz="1900"/>
              <a:t>forming </a:t>
            </a:r>
            <a:endParaRPr b="0" sz="1900"/>
          </a:p>
          <a:p>
            <a:pPr indent="0" lvl="0" marL="0" rtl="0" algn="l">
              <a:spcBef>
                <a:spcPts val="480"/>
              </a:spcBef>
              <a:spcAft>
                <a:spcPts val="0"/>
              </a:spcAft>
              <a:buNone/>
            </a:pPr>
            <a:r>
              <a:rPr b="0" lang="en" sz="1900"/>
              <a:t>the relationship as a “contract” &amp; include</a:t>
            </a:r>
            <a:endParaRPr b="0" sz="1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118"/>
          <p:cNvSpPr txBox="1"/>
          <p:nvPr>
            <p:ph idx="1" type="body"/>
          </p:nvPr>
        </p:nvSpPr>
        <p:spPr>
          <a:xfrm>
            <a:off x="665150" y="391375"/>
            <a:ext cx="8184600" cy="7938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Copy of Contracts: Some Considerations</a:t>
            </a:r>
            <a:endParaRPr>
              <a:latin typeface="Open Sans"/>
              <a:ea typeface="Open Sans"/>
              <a:cs typeface="Open Sans"/>
              <a:sym typeface="Open Sans"/>
            </a:endParaRPr>
          </a:p>
        </p:txBody>
      </p:sp>
      <p:sp>
        <p:nvSpPr>
          <p:cNvPr id="713" name="Google Shape;713;p118"/>
          <p:cNvSpPr txBox="1"/>
          <p:nvPr>
            <p:ph idx="2" type="body"/>
          </p:nvPr>
        </p:nvSpPr>
        <p:spPr>
          <a:xfrm>
            <a:off x="659300" y="1328900"/>
            <a:ext cx="8196300" cy="47283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b="0" sz="2300"/>
          </a:p>
          <a:p>
            <a:pPr indent="-374650" lvl="0" marL="457200" rtl="0" algn="l">
              <a:spcBef>
                <a:spcPts val="480"/>
              </a:spcBef>
              <a:spcAft>
                <a:spcPts val="0"/>
              </a:spcAft>
              <a:buSzPts val="2300"/>
              <a:buChar char="&gt;"/>
            </a:pPr>
            <a:r>
              <a:rPr b="0" lang="en" sz="2300"/>
              <a:t>UW is not party to these contracts </a:t>
            </a:r>
            <a:endParaRPr b="0" sz="2300"/>
          </a:p>
          <a:p>
            <a:pPr indent="-374650" lvl="0" marL="457200" rtl="0" algn="l">
              <a:spcBef>
                <a:spcPts val="0"/>
              </a:spcBef>
              <a:spcAft>
                <a:spcPts val="0"/>
              </a:spcAft>
              <a:buSzPts val="2300"/>
              <a:buChar char="&gt;"/>
            </a:pPr>
            <a:r>
              <a:rPr b="0" lang="en" sz="2300"/>
              <a:t>Sensitive/proprietary info might be included in contracts:</a:t>
            </a:r>
            <a:endParaRPr b="0" sz="2300"/>
          </a:p>
          <a:p>
            <a:pPr indent="-374650" lvl="1" marL="914400" rtl="0" algn="l">
              <a:spcBef>
                <a:spcPts val="0"/>
              </a:spcBef>
              <a:spcAft>
                <a:spcPts val="0"/>
              </a:spcAft>
              <a:buSzPts val="2300"/>
              <a:buChar char="–"/>
            </a:pPr>
            <a:r>
              <a:rPr b="0" lang="en" sz="2300"/>
              <a:t>sponsor system subject to FOIA</a:t>
            </a:r>
            <a:endParaRPr b="0" sz="2300"/>
          </a:p>
          <a:p>
            <a:pPr indent="-374650" lvl="1" marL="914400" rtl="0" algn="l">
              <a:spcBef>
                <a:spcPts val="0"/>
              </a:spcBef>
              <a:spcAft>
                <a:spcPts val="0"/>
              </a:spcAft>
              <a:buSzPts val="2300"/>
              <a:buChar char="–"/>
            </a:pPr>
            <a:r>
              <a:rPr b="0" lang="en" sz="2300"/>
              <a:t>SAGE/UW e-mail system subject to WA Public Records law</a:t>
            </a:r>
            <a:endParaRPr b="0" sz="2300"/>
          </a:p>
          <a:p>
            <a:pPr indent="0" lvl="0" marL="0" rtl="0" algn="l">
              <a:spcBef>
                <a:spcPts val="480"/>
              </a:spcBef>
              <a:spcAft>
                <a:spcPts val="0"/>
              </a:spcAft>
              <a:buNone/>
            </a:pPr>
            <a:r>
              <a:t/>
            </a:r>
            <a:endParaRPr b="0" sz="2300"/>
          </a:p>
          <a:p>
            <a:pPr indent="0" lvl="0" marL="0" rtl="0" algn="l">
              <a:spcBef>
                <a:spcPts val="480"/>
              </a:spcBef>
              <a:spcAft>
                <a:spcPts val="0"/>
              </a:spcAft>
              <a:buNone/>
            </a:pPr>
            <a:r>
              <a:t/>
            </a:r>
            <a:endParaRPr b="0" sz="2300"/>
          </a:p>
          <a:p>
            <a:pPr indent="0" lvl="0" marL="0" rtl="0" algn="l">
              <a:spcBef>
                <a:spcPts val="480"/>
              </a:spcBef>
              <a:spcAft>
                <a:spcPts val="0"/>
              </a:spcAft>
              <a:buNone/>
            </a:pPr>
            <a:r>
              <a:rPr b="0" lang="en" sz="2300"/>
              <a:t>These considerations are being discussed with NIH.</a:t>
            </a:r>
            <a:endParaRPr b="0" sz="2300"/>
          </a:p>
          <a:p>
            <a:pPr indent="0" lvl="0" marL="0" rtl="0" algn="l">
              <a:spcBef>
                <a:spcPts val="480"/>
              </a:spcBef>
              <a:spcAft>
                <a:spcPts val="0"/>
              </a:spcAft>
              <a:buNone/>
            </a:pPr>
            <a:r>
              <a:t/>
            </a:r>
            <a:endParaRPr b="0" sz="2300"/>
          </a:p>
          <a:p>
            <a:pPr indent="0" lvl="0" marL="914400" rtl="0" algn="l">
              <a:spcBef>
                <a:spcPts val="480"/>
              </a:spcBef>
              <a:spcAft>
                <a:spcPts val="0"/>
              </a:spcAft>
              <a:buNone/>
            </a:pPr>
            <a:r>
              <a:t/>
            </a:r>
            <a:endParaRPr b="0" sz="26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19"/>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Biosketch - Changes to Format</a:t>
            </a:r>
            <a:endParaRPr>
              <a:latin typeface="Open Sans"/>
              <a:ea typeface="Open Sans"/>
              <a:cs typeface="Open Sans"/>
              <a:sym typeface="Open Sans"/>
            </a:endParaRPr>
          </a:p>
        </p:txBody>
      </p:sp>
      <p:sp>
        <p:nvSpPr>
          <p:cNvPr id="719" name="Google Shape;719;p119"/>
          <p:cNvSpPr txBox="1"/>
          <p:nvPr>
            <p:ph idx="2" type="body"/>
          </p:nvPr>
        </p:nvSpPr>
        <p:spPr>
          <a:xfrm>
            <a:off x="659300" y="1217075"/>
            <a:ext cx="8184600" cy="43065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b="0" lang="en"/>
              <a:t>Section B renamed to ‘Positions, </a:t>
            </a:r>
            <a:r>
              <a:rPr b="0" i="1" lang="en"/>
              <a:t>Scientific Appointments</a:t>
            </a:r>
            <a:r>
              <a:rPr b="0" lang="en"/>
              <a:t>, and Honors’</a:t>
            </a:r>
            <a:endParaRPr b="0"/>
          </a:p>
          <a:p>
            <a:pPr indent="-381000" lvl="0" marL="457200" rtl="0" algn="l">
              <a:lnSpc>
                <a:spcPct val="115000"/>
              </a:lnSpc>
              <a:spcBef>
                <a:spcPts val="0"/>
              </a:spcBef>
              <a:spcAft>
                <a:spcPts val="0"/>
              </a:spcAft>
              <a:buSzPts val="2400"/>
              <a:buChar char="&gt;"/>
            </a:pPr>
            <a:r>
              <a:rPr b="0" lang="en"/>
              <a:t>Non-fellowship Biosketch: Entire Section D removed (Research Support)</a:t>
            </a:r>
            <a:endParaRPr b="0"/>
          </a:p>
          <a:p>
            <a:pPr indent="-381000" lvl="0" marL="457200" rtl="0" algn="l">
              <a:lnSpc>
                <a:spcPct val="115000"/>
              </a:lnSpc>
              <a:spcBef>
                <a:spcPts val="0"/>
              </a:spcBef>
              <a:spcAft>
                <a:spcPts val="0"/>
              </a:spcAft>
              <a:buSzPts val="2400"/>
              <a:buChar char="&gt;"/>
            </a:pPr>
            <a:r>
              <a:rPr b="0" lang="en"/>
              <a:t>Fellowship Biosketch: ‘Research Support” portion of Section D removed. The rest of Section D remains.</a:t>
            </a:r>
            <a:endParaRPr b="0"/>
          </a:p>
          <a:p>
            <a:pPr indent="-381000" lvl="0" marL="457200" rtl="0" algn="l">
              <a:lnSpc>
                <a:spcPct val="115000"/>
              </a:lnSpc>
              <a:spcBef>
                <a:spcPts val="0"/>
              </a:spcBef>
              <a:spcAft>
                <a:spcPts val="0"/>
              </a:spcAft>
              <a:buSzPts val="2400"/>
              <a:buChar char="&gt;"/>
            </a:pPr>
            <a:r>
              <a:rPr b="0" lang="en"/>
              <a:t>In Section A, Personal Statement: Include ongoing and completed research projects from the past three years that you want to draw attention to (previously known as research support) </a:t>
            </a:r>
            <a:endParaRPr b="0"/>
          </a:p>
          <a:p>
            <a:pPr indent="0" lvl="0" marL="457200" rtl="0" algn="l">
              <a:spcBef>
                <a:spcPts val="480"/>
              </a:spcBef>
              <a:spcAft>
                <a:spcPts val="0"/>
              </a:spcAft>
              <a:buNone/>
            </a:pPr>
            <a:r>
              <a:t/>
            </a:r>
            <a:endParaRPr b="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20"/>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Biosketch: What to Include in Section B?</a:t>
            </a:r>
            <a:endParaRPr>
              <a:latin typeface="Open Sans"/>
              <a:ea typeface="Open Sans"/>
              <a:cs typeface="Open Sans"/>
              <a:sym typeface="Open Sans"/>
            </a:endParaRPr>
          </a:p>
        </p:txBody>
      </p:sp>
      <p:sp>
        <p:nvSpPr>
          <p:cNvPr id="725" name="Google Shape;725;p120"/>
          <p:cNvSpPr txBox="1"/>
          <p:nvPr>
            <p:ph idx="2" type="body"/>
          </p:nvPr>
        </p:nvSpPr>
        <p:spPr>
          <a:xfrm>
            <a:off x="583105" y="1736725"/>
            <a:ext cx="8196300" cy="4015500"/>
          </a:xfrm>
          <a:prstGeom prst="rect">
            <a:avLst/>
          </a:prstGeom>
        </p:spPr>
        <p:txBody>
          <a:bodyPr anchorCtr="0" anchor="t" bIns="45700" lIns="91425" spcFirstLastPara="1" rIns="91425" wrap="square" tIns="45700">
            <a:noAutofit/>
          </a:bodyPr>
          <a:lstStyle/>
          <a:p>
            <a:pPr indent="-387350" lvl="0" marL="457200" rtl="0" algn="l">
              <a:lnSpc>
                <a:spcPct val="115000"/>
              </a:lnSpc>
              <a:spcBef>
                <a:spcPts val="480"/>
              </a:spcBef>
              <a:spcAft>
                <a:spcPts val="0"/>
              </a:spcAft>
              <a:buSzPts val="2500"/>
              <a:buChar char="&gt;"/>
            </a:pPr>
            <a:r>
              <a:rPr b="0" lang="en" sz="2500"/>
              <a:t>Section B: ‘Positions, Scientific Appointments, and Honors’</a:t>
            </a:r>
            <a:endParaRPr b="0" sz="2500"/>
          </a:p>
          <a:p>
            <a:pPr indent="-387350" lvl="0" marL="457200" rtl="0" algn="l">
              <a:lnSpc>
                <a:spcPct val="115000"/>
              </a:lnSpc>
              <a:spcBef>
                <a:spcPts val="0"/>
              </a:spcBef>
              <a:spcAft>
                <a:spcPts val="0"/>
              </a:spcAft>
              <a:buSzPts val="2500"/>
              <a:buChar char="&gt;"/>
            </a:pPr>
            <a:r>
              <a:rPr b="0" lang="en" sz="2500"/>
              <a:t>List in reverse chronological order </a:t>
            </a:r>
            <a:r>
              <a:rPr lang="en" sz="2500"/>
              <a:t>all</a:t>
            </a:r>
            <a:r>
              <a:rPr b="0" lang="en" sz="2500"/>
              <a:t> positions and scientific appointments both domestic and foreign, including affiliations with foreign entities or governments</a:t>
            </a:r>
            <a:endParaRPr b="0" sz="2500"/>
          </a:p>
          <a:p>
            <a:pPr indent="-361950" lvl="1" marL="914400" rtl="0" algn="l">
              <a:lnSpc>
                <a:spcPct val="115000"/>
              </a:lnSpc>
              <a:spcBef>
                <a:spcPts val="0"/>
              </a:spcBef>
              <a:spcAft>
                <a:spcPts val="0"/>
              </a:spcAft>
              <a:buSzPts val="2100"/>
              <a:buChar char="–"/>
            </a:pPr>
            <a:r>
              <a:rPr b="0" lang="en" sz="2100"/>
              <a:t>Includes titled academic, professional, or institutional appointments whether or not remuneration is received, and whether full-time, part-time, or voluntary (including adjunct, visiting, or honorary)</a:t>
            </a:r>
            <a:endParaRPr b="0" sz="2100"/>
          </a:p>
          <a:p>
            <a:pPr indent="-387350" lvl="0" marL="457200" rtl="0" algn="l">
              <a:lnSpc>
                <a:spcPct val="115000"/>
              </a:lnSpc>
              <a:spcBef>
                <a:spcPts val="0"/>
              </a:spcBef>
              <a:spcAft>
                <a:spcPts val="0"/>
              </a:spcAft>
              <a:buSzPts val="2500"/>
              <a:buChar char="&gt;"/>
            </a:pPr>
            <a:r>
              <a:rPr b="0" lang="en" sz="2500"/>
              <a:t>How far back? Further guidance requested</a:t>
            </a:r>
            <a:endParaRPr b="0" sz="2500"/>
          </a:p>
          <a:p>
            <a:pPr indent="0" lvl="0" marL="457200" rtl="0" algn="l">
              <a:lnSpc>
                <a:spcPct val="115000"/>
              </a:lnSpc>
              <a:spcBef>
                <a:spcPts val="480"/>
              </a:spcBef>
              <a:spcAft>
                <a:spcPts val="0"/>
              </a:spcAft>
              <a:buNone/>
            </a:pPr>
            <a:r>
              <a:rPr b="0" lang="en" sz="2500"/>
              <a:t> from NIH. </a:t>
            </a:r>
            <a:endParaRPr b="0" sz="2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21"/>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Biosketch Q&amp;A</a:t>
            </a:r>
            <a:endParaRPr>
              <a:latin typeface="Open Sans"/>
              <a:ea typeface="Open Sans"/>
              <a:cs typeface="Open Sans"/>
              <a:sym typeface="Open Sans"/>
            </a:endParaRPr>
          </a:p>
        </p:txBody>
      </p:sp>
      <p:sp>
        <p:nvSpPr>
          <p:cNvPr id="731" name="Google Shape;731;p121"/>
          <p:cNvSpPr txBox="1"/>
          <p:nvPr>
            <p:ph idx="2" type="body"/>
          </p:nvPr>
        </p:nvSpPr>
        <p:spPr>
          <a:xfrm>
            <a:off x="659305" y="1736725"/>
            <a:ext cx="8196300" cy="4015500"/>
          </a:xfrm>
          <a:prstGeom prst="rect">
            <a:avLst/>
          </a:prstGeom>
        </p:spPr>
        <p:txBody>
          <a:bodyPr anchorCtr="0" anchor="t" bIns="45700" lIns="91425" spcFirstLastPara="1" rIns="91425" wrap="square" tIns="45700">
            <a:noAutofit/>
          </a:bodyPr>
          <a:lstStyle/>
          <a:p>
            <a:pPr indent="0" lvl="0" marL="0" marR="0" rtl="0" algn="l">
              <a:lnSpc>
                <a:spcPct val="100000"/>
              </a:lnSpc>
              <a:spcBef>
                <a:spcPts val="480"/>
              </a:spcBef>
              <a:spcAft>
                <a:spcPts val="0"/>
              </a:spcAft>
              <a:buNone/>
            </a:pPr>
            <a:r>
              <a:rPr b="0" lang="en"/>
              <a:t>Is ScienCV in the new NIH format?</a:t>
            </a:r>
            <a:endParaRPr b="0"/>
          </a:p>
          <a:p>
            <a:pPr indent="0" lvl="0" marL="457200" marR="0" rtl="0" algn="l">
              <a:lnSpc>
                <a:spcPct val="100000"/>
              </a:lnSpc>
              <a:spcBef>
                <a:spcPts val="480"/>
              </a:spcBef>
              <a:spcAft>
                <a:spcPts val="0"/>
              </a:spcAft>
              <a:buNone/>
            </a:pPr>
            <a:r>
              <a:rPr b="0" lang="en"/>
              <a:t>Yes, ScienCV is updated to new format</a:t>
            </a:r>
            <a:endParaRPr b="0"/>
          </a:p>
          <a:p>
            <a:pPr indent="0" lvl="0" marL="0" marR="0" rtl="0" algn="l">
              <a:lnSpc>
                <a:spcPct val="100000"/>
              </a:lnSpc>
              <a:spcBef>
                <a:spcPts val="480"/>
              </a:spcBef>
              <a:spcAft>
                <a:spcPts val="0"/>
              </a:spcAft>
              <a:buNone/>
            </a:pPr>
            <a:r>
              <a:t/>
            </a:r>
            <a:endParaRPr b="0"/>
          </a:p>
          <a:p>
            <a:pPr indent="0" lvl="0" marL="0" marR="0" rtl="0" algn="l">
              <a:lnSpc>
                <a:spcPct val="100000"/>
              </a:lnSpc>
              <a:spcBef>
                <a:spcPts val="480"/>
              </a:spcBef>
              <a:spcAft>
                <a:spcPts val="0"/>
              </a:spcAft>
              <a:buNone/>
            </a:pPr>
            <a:r>
              <a:rPr b="0" lang="en"/>
              <a:t>Will NIH withdraw my application if I don’t follow the new Biosketch format?</a:t>
            </a:r>
            <a:endParaRPr sz="2000">
              <a:solidFill>
                <a:schemeClr val="dk2"/>
              </a:solidFill>
              <a:latin typeface="Calibri"/>
              <a:ea typeface="Calibri"/>
              <a:cs typeface="Calibri"/>
              <a:sym typeface="Calibri"/>
            </a:endParaRPr>
          </a:p>
          <a:p>
            <a:pPr indent="-381000" lvl="0" marL="457200" rtl="0" algn="l">
              <a:lnSpc>
                <a:spcPct val="115000"/>
              </a:lnSpc>
              <a:spcBef>
                <a:spcPts val="480"/>
              </a:spcBef>
              <a:spcAft>
                <a:spcPts val="0"/>
              </a:spcAft>
              <a:buClr>
                <a:schemeClr val="dk2"/>
              </a:buClr>
              <a:buSzPts val="2400"/>
              <a:buFont typeface="Calibri"/>
              <a:buChar char="&gt;"/>
            </a:pPr>
            <a:r>
              <a:rPr b="0" lang="en">
                <a:solidFill>
                  <a:schemeClr val="dk2"/>
                </a:solidFill>
                <a:highlight>
                  <a:srgbClr val="FFFFFF"/>
                </a:highlight>
                <a:latin typeface="Calibri"/>
                <a:ea typeface="Calibri"/>
                <a:cs typeface="Calibri"/>
                <a:sym typeface="Calibri"/>
              </a:rPr>
              <a:t>While the new Biosketch format is required effective May 25th, they will not withdraw applications with the previous Biosketch format until January 25, 2022. </a:t>
            </a:r>
            <a:endParaRPr b="0">
              <a:solidFill>
                <a:schemeClr val="dk2"/>
              </a:solidFill>
              <a:highlight>
                <a:srgbClr val="FFFFFF"/>
              </a:highlight>
              <a:latin typeface="Calibri"/>
              <a:ea typeface="Calibri"/>
              <a:cs typeface="Calibri"/>
              <a:sym typeface="Calibri"/>
            </a:endParaRPr>
          </a:p>
          <a:p>
            <a:pPr indent="-381000" lvl="0" marL="457200" rtl="0" algn="l">
              <a:lnSpc>
                <a:spcPct val="115000"/>
              </a:lnSpc>
              <a:spcBef>
                <a:spcPts val="0"/>
              </a:spcBef>
              <a:spcAft>
                <a:spcPts val="0"/>
              </a:spcAft>
              <a:buClr>
                <a:schemeClr val="dk2"/>
              </a:buClr>
              <a:buSzPts val="2400"/>
              <a:buFont typeface="Calibri"/>
              <a:buChar char="&gt;"/>
            </a:pPr>
            <a:r>
              <a:rPr b="0" lang="en">
                <a:solidFill>
                  <a:schemeClr val="dk2"/>
                </a:solidFill>
                <a:highlight>
                  <a:srgbClr val="FFFFFF"/>
                </a:highlight>
                <a:latin typeface="Calibri"/>
                <a:ea typeface="Calibri"/>
                <a:cs typeface="Calibri"/>
                <a:sym typeface="Calibri"/>
              </a:rPr>
              <a:t>After that date, failure to follow appropriate Biosketch format may cause NIH to withdraw your application from consideration.</a:t>
            </a:r>
            <a:endParaRPr>
              <a:solidFill>
                <a:schemeClr val="dk2"/>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22"/>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NOT-OD-21-073 - National Response</a:t>
            </a:r>
            <a:endParaRPr>
              <a:latin typeface="Open Sans"/>
              <a:ea typeface="Open Sans"/>
              <a:cs typeface="Open Sans"/>
              <a:sym typeface="Open Sans"/>
            </a:endParaRPr>
          </a:p>
        </p:txBody>
      </p:sp>
      <p:sp>
        <p:nvSpPr>
          <p:cNvPr id="737" name="Google Shape;737;p122"/>
          <p:cNvSpPr txBox="1"/>
          <p:nvPr>
            <p:ph idx="2" type="body"/>
          </p:nvPr>
        </p:nvSpPr>
        <p:spPr>
          <a:xfrm>
            <a:off x="659300" y="1530400"/>
            <a:ext cx="8196300" cy="4221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0" lang="en" sz="2300"/>
              <a:t>Council on Governmental Relations (COGR) letter to NIH:</a:t>
            </a:r>
            <a:endParaRPr b="0" sz="2300"/>
          </a:p>
          <a:p>
            <a:pPr indent="-368300" lvl="0" marL="457200" marR="0" rtl="0" algn="l">
              <a:lnSpc>
                <a:spcPct val="115000"/>
              </a:lnSpc>
              <a:spcBef>
                <a:spcPts val="480"/>
              </a:spcBef>
              <a:spcAft>
                <a:spcPts val="0"/>
              </a:spcAft>
              <a:buClr>
                <a:schemeClr val="dk2"/>
              </a:buClr>
              <a:buSzPts val="2200"/>
              <a:buFont typeface="Calibri"/>
              <a:buChar char="&gt;"/>
            </a:pPr>
            <a:r>
              <a:rPr b="0" lang="en" sz="2000"/>
              <a:t>Asks for an extension</a:t>
            </a:r>
            <a:endParaRPr b="0" sz="2000"/>
          </a:p>
          <a:p>
            <a:pPr indent="-368300" lvl="0" marL="457200" marR="0" rtl="0" algn="l">
              <a:lnSpc>
                <a:spcPct val="115000"/>
              </a:lnSpc>
              <a:spcBef>
                <a:spcPts val="0"/>
              </a:spcBef>
              <a:spcAft>
                <a:spcPts val="0"/>
              </a:spcAft>
              <a:buClr>
                <a:schemeClr val="dk2"/>
              </a:buClr>
              <a:buSzPts val="2200"/>
              <a:buFont typeface="Calibri"/>
              <a:buChar char="&gt;"/>
            </a:pPr>
            <a:r>
              <a:rPr b="0" lang="en" sz="2000"/>
              <a:t>Requested specificity on definitions</a:t>
            </a:r>
            <a:endParaRPr b="0" sz="2000"/>
          </a:p>
          <a:p>
            <a:pPr indent="-368300" lvl="0" marL="457200" marR="0" rtl="0" algn="l">
              <a:lnSpc>
                <a:spcPct val="115000"/>
              </a:lnSpc>
              <a:spcBef>
                <a:spcPts val="0"/>
              </a:spcBef>
              <a:spcAft>
                <a:spcPts val="0"/>
              </a:spcAft>
              <a:buClr>
                <a:schemeClr val="dk2"/>
              </a:buClr>
              <a:buSzPts val="2200"/>
              <a:buFont typeface="Calibri"/>
              <a:buChar char="&gt;"/>
            </a:pPr>
            <a:r>
              <a:rPr b="0" lang="en" sz="2000"/>
              <a:t>Clarification on how far back to report appointments in Section B of Biosketch</a:t>
            </a:r>
            <a:endParaRPr b="0" sz="2000"/>
          </a:p>
          <a:p>
            <a:pPr indent="0" lvl="0" marL="457200" rtl="0" algn="l">
              <a:spcBef>
                <a:spcPts val="480"/>
              </a:spcBef>
              <a:spcAft>
                <a:spcPts val="0"/>
              </a:spcAft>
              <a:buNone/>
            </a:pPr>
            <a:r>
              <a:t/>
            </a:r>
            <a:endParaRPr b="0" sz="2100"/>
          </a:p>
          <a:p>
            <a:pPr indent="0" lvl="0" marL="0" rtl="0" algn="l">
              <a:spcBef>
                <a:spcPts val="480"/>
              </a:spcBef>
              <a:spcAft>
                <a:spcPts val="0"/>
              </a:spcAft>
              <a:buNone/>
            </a:pPr>
            <a:r>
              <a:rPr b="0" lang="en" sz="2300"/>
              <a:t>COGR will send more questions</a:t>
            </a:r>
            <a:endParaRPr b="0" sz="2300"/>
          </a:p>
          <a:p>
            <a:pPr indent="-368300" lvl="0" marL="457200" marR="0" rtl="0" algn="l">
              <a:lnSpc>
                <a:spcPct val="115000"/>
              </a:lnSpc>
              <a:spcBef>
                <a:spcPts val="480"/>
              </a:spcBef>
              <a:spcAft>
                <a:spcPts val="0"/>
              </a:spcAft>
              <a:buClr>
                <a:schemeClr val="dk2"/>
              </a:buClr>
              <a:buSzPts val="2200"/>
              <a:buFont typeface="Calibri"/>
              <a:buChar char="&gt;"/>
            </a:pPr>
            <a:r>
              <a:rPr b="0" lang="en" sz="2000"/>
              <a:t>UW contributing to these </a:t>
            </a:r>
            <a:endParaRPr b="0" sz="2000"/>
          </a:p>
          <a:p>
            <a:pPr indent="-368300" lvl="0" marL="457200" marR="0" rtl="0" algn="l">
              <a:lnSpc>
                <a:spcPct val="115000"/>
              </a:lnSpc>
              <a:spcBef>
                <a:spcPts val="0"/>
              </a:spcBef>
              <a:spcAft>
                <a:spcPts val="0"/>
              </a:spcAft>
              <a:buClr>
                <a:schemeClr val="dk2"/>
              </a:buClr>
              <a:buSzPts val="2200"/>
              <a:buFont typeface="Calibri"/>
              <a:buChar char="&gt;"/>
            </a:pPr>
            <a:r>
              <a:rPr b="0" lang="en" sz="2000"/>
              <a:t>Want to submit questions? email </a:t>
            </a:r>
            <a:r>
              <a:rPr b="0" lang="en" sz="2000" u="sng">
                <a:hlinkClick r:id="rId3"/>
              </a:rPr>
              <a:t>ospweb@uw.edu</a:t>
            </a:r>
            <a:endParaRPr b="0" sz="2000" u="sng"/>
          </a:p>
          <a:p>
            <a:pPr indent="0" lvl="0" marL="457200" rtl="0" algn="l">
              <a:spcBef>
                <a:spcPts val="480"/>
              </a:spcBef>
              <a:spcAft>
                <a:spcPts val="0"/>
              </a:spcAft>
              <a:buNone/>
            </a:pPr>
            <a:r>
              <a:t/>
            </a:r>
            <a:endParaRPr b="0" sz="2100"/>
          </a:p>
          <a:p>
            <a:pPr indent="0" lvl="0" marL="457200" rtl="0" algn="l">
              <a:spcBef>
                <a:spcPts val="480"/>
              </a:spcBef>
              <a:spcAft>
                <a:spcPts val="0"/>
              </a:spcAft>
              <a:buNone/>
            </a:pPr>
            <a:r>
              <a:t/>
            </a:r>
            <a:endParaRPr b="0" sz="2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2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Open Sans"/>
                <a:ea typeface="Open Sans"/>
                <a:cs typeface="Open Sans"/>
                <a:sym typeface="Open Sans"/>
              </a:rPr>
              <a:t>Recap: NIH Defines Other Support</a:t>
            </a:r>
            <a:endParaRPr>
              <a:latin typeface="Open Sans"/>
              <a:ea typeface="Open Sans"/>
              <a:cs typeface="Open Sans"/>
              <a:sym typeface="Open Sans"/>
            </a:endParaRPr>
          </a:p>
        </p:txBody>
      </p:sp>
      <p:sp>
        <p:nvSpPr>
          <p:cNvPr id="743" name="Google Shape;743;p123"/>
          <p:cNvSpPr txBox="1"/>
          <p:nvPr>
            <p:ph idx="2" type="body"/>
          </p:nvPr>
        </p:nvSpPr>
        <p:spPr>
          <a:xfrm>
            <a:off x="735500" y="1277250"/>
            <a:ext cx="8196300" cy="48558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480"/>
              </a:spcBef>
              <a:spcAft>
                <a:spcPts val="0"/>
              </a:spcAft>
              <a:buNone/>
            </a:pPr>
            <a:r>
              <a:rPr b="0" lang="en" sz="2600">
                <a:solidFill>
                  <a:srgbClr val="351C75"/>
                </a:solidFill>
              </a:rPr>
              <a:t>NIH Other Support: “All resources made available to a researcher in support of and/or related to all of their research endeavors, regardless of whether or not they have monetary value and regardless of whether they are based at the institution the researcher identifies for the current grant.”</a:t>
            </a:r>
            <a:endParaRPr b="0" sz="2600">
              <a:solidFill>
                <a:srgbClr val="351C75"/>
              </a:solidFill>
            </a:endParaRPr>
          </a:p>
          <a:p>
            <a:pPr indent="0" lvl="0" marL="0" rtl="0" algn="l">
              <a:spcBef>
                <a:spcPts val="480"/>
              </a:spcBef>
              <a:spcAft>
                <a:spcPts val="0"/>
              </a:spcAft>
              <a:buNone/>
            </a:pPr>
            <a:r>
              <a:t/>
            </a:r>
            <a:endParaRPr b="0"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2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5000"/>
              </a:lnSpc>
              <a:spcBef>
                <a:spcPts val="0"/>
              </a:spcBef>
              <a:spcAft>
                <a:spcPts val="0"/>
              </a:spcAft>
              <a:buClr>
                <a:srgbClr val="4B2E83"/>
              </a:buClr>
              <a:buSzPts val="975"/>
              <a:buNone/>
            </a:pPr>
            <a:r>
              <a:rPr lang="en" sz="2869">
                <a:latin typeface="Open Sans"/>
                <a:ea typeface="Open Sans"/>
                <a:cs typeface="Open Sans"/>
                <a:sym typeface="Open Sans"/>
              </a:rPr>
              <a:t>Recap: </a:t>
            </a:r>
            <a:endParaRPr sz="2869">
              <a:latin typeface="Open Sans"/>
              <a:ea typeface="Open Sans"/>
              <a:cs typeface="Open Sans"/>
              <a:sym typeface="Open Sans"/>
            </a:endParaRPr>
          </a:p>
          <a:p>
            <a:pPr indent="0" lvl="0" marL="0" rtl="0" algn="l">
              <a:lnSpc>
                <a:spcPct val="95000"/>
              </a:lnSpc>
              <a:spcBef>
                <a:spcPts val="0"/>
              </a:spcBef>
              <a:spcAft>
                <a:spcPts val="0"/>
              </a:spcAft>
              <a:buClr>
                <a:srgbClr val="4B2E83"/>
              </a:buClr>
              <a:buSzPts val="975"/>
              <a:buNone/>
            </a:pPr>
            <a:r>
              <a:rPr lang="en" sz="2463">
                <a:latin typeface="Open Sans"/>
                <a:ea typeface="Open Sans"/>
                <a:cs typeface="Open Sans"/>
                <a:sym typeface="Open Sans"/>
              </a:rPr>
              <a:t>What Do I Report as Other Support? Examples</a:t>
            </a:r>
            <a:endParaRPr sz="2463">
              <a:latin typeface="Open Sans"/>
              <a:ea typeface="Open Sans"/>
              <a:cs typeface="Open Sans"/>
              <a:sym typeface="Open Sans"/>
            </a:endParaRPr>
          </a:p>
          <a:p>
            <a:pPr indent="0" lvl="0" marL="0" rtl="0" algn="l">
              <a:lnSpc>
                <a:spcPct val="80000"/>
              </a:lnSpc>
              <a:spcBef>
                <a:spcPts val="480"/>
              </a:spcBef>
              <a:spcAft>
                <a:spcPts val="0"/>
              </a:spcAft>
              <a:buSzPts val="358"/>
              <a:buNone/>
            </a:pPr>
            <a:r>
              <a:t/>
            </a:r>
            <a:endParaRPr sz="1375">
              <a:latin typeface="Open Sans"/>
              <a:ea typeface="Open Sans"/>
              <a:cs typeface="Open Sans"/>
              <a:sym typeface="Open Sans"/>
            </a:endParaRPr>
          </a:p>
        </p:txBody>
      </p:sp>
      <p:sp>
        <p:nvSpPr>
          <p:cNvPr id="749" name="Google Shape;749;p124"/>
          <p:cNvSpPr txBox="1"/>
          <p:nvPr>
            <p:ph idx="2" type="body"/>
          </p:nvPr>
        </p:nvSpPr>
        <p:spPr>
          <a:xfrm>
            <a:off x="735500" y="1201050"/>
            <a:ext cx="8196300" cy="48558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480"/>
              </a:spcBef>
              <a:spcAft>
                <a:spcPts val="0"/>
              </a:spcAft>
              <a:buNone/>
            </a:pPr>
            <a:r>
              <a:rPr b="0" lang="en" sz="2800"/>
              <a:t>Other Support Examples:</a:t>
            </a:r>
            <a:endParaRPr b="0" sz="2800"/>
          </a:p>
          <a:p>
            <a:pPr indent="-381000" lvl="0" marL="457200" marR="0" rtl="0" algn="l">
              <a:lnSpc>
                <a:spcPct val="115000"/>
              </a:lnSpc>
              <a:spcBef>
                <a:spcPts val="480"/>
              </a:spcBef>
              <a:spcAft>
                <a:spcPts val="0"/>
              </a:spcAft>
              <a:buSzPts val="2400"/>
              <a:buChar char="&gt;"/>
            </a:pPr>
            <a:r>
              <a:rPr b="0" lang="en"/>
              <a:t>Grants and contracts, processed by the UW or through another institution</a:t>
            </a:r>
            <a:endParaRPr b="0"/>
          </a:p>
          <a:p>
            <a:pPr indent="-381000" lvl="0" marL="457200" marR="0" rtl="0" algn="l">
              <a:lnSpc>
                <a:spcPct val="115000"/>
              </a:lnSpc>
              <a:spcBef>
                <a:spcPts val="0"/>
              </a:spcBef>
              <a:spcAft>
                <a:spcPts val="0"/>
              </a:spcAft>
              <a:buSzPts val="2400"/>
              <a:buChar char="&gt;"/>
            </a:pPr>
            <a:r>
              <a:rPr b="0" lang="en"/>
              <a:t> Domestic or international positions held by the Senior/Key Personnel, whether compensated or not</a:t>
            </a:r>
            <a:endParaRPr b="0"/>
          </a:p>
          <a:p>
            <a:pPr indent="-381000" lvl="0" marL="457200" marR="0" rtl="0" algn="l">
              <a:lnSpc>
                <a:spcPct val="115000"/>
              </a:lnSpc>
              <a:spcBef>
                <a:spcPts val="0"/>
              </a:spcBef>
              <a:spcAft>
                <a:spcPts val="0"/>
              </a:spcAft>
              <a:buSzPts val="2400"/>
              <a:buChar char="&gt;"/>
            </a:pPr>
            <a:r>
              <a:rPr b="0" lang="en"/>
              <a:t>Affiliations (even if described as honorary or adjunct) with foreign entities or governments</a:t>
            </a:r>
            <a:endParaRPr b="0"/>
          </a:p>
          <a:p>
            <a:pPr indent="-374650" lvl="0" marL="457200" marR="0" rtl="0" algn="l">
              <a:lnSpc>
                <a:spcPct val="115000"/>
              </a:lnSpc>
              <a:spcBef>
                <a:spcPts val="0"/>
              </a:spcBef>
              <a:spcAft>
                <a:spcPts val="0"/>
              </a:spcAft>
              <a:buSzPts val="2300"/>
              <a:buChar char="&gt;"/>
            </a:pPr>
            <a:r>
              <a:rPr b="0" lang="en"/>
              <a:t>Consulting related to Senior/Key Personnel research</a:t>
            </a:r>
            <a:r>
              <a:rPr b="0" lang="en" sz="2600"/>
              <a:t> </a:t>
            </a:r>
            <a:endParaRPr b="0" sz="2250">
              <a:solidFill>
                <a:srgbClr val="000000"/>
              </a:solidFill>
              <a:highlight>
                <a:srgbClr val="FFFFFF"/>
              </a:highlight>
              <a:latin typeface="Arial"/>
              <a:ea typeface="Arial"/>
              <a:cs typeface="Arial"/>
              <a:sym typeface="Arial"/>
            </a:endParaRPr>
          </a:p>
          <a:p>
            <a:pPr indent="0" lvl="0" marL="0" rtl="0" algn="l">
              <a:spcBef>
                <a:spcPts val="480"/>
              </a:spcBef>
              <a:spcAft>
                <a:spcPts val="0"/>
              </a:spcAft>
              <a:buNone/>
            </a:pPr>
            <a:r>
              <a:t/>
            </a:r>
            <a:endParaRPr b="0" sz="1350">
              <a:solidFill>
                <a:srgbClr val="000000"/>
              </a:solidFill>
              <a:highlight>
                <a:srgbClr val="FFFFFF"/>
              </a:highlight>
              <a:latin typeface="Arial"/>
              <a:ea typeface="Arial"/>
              <a:cs typeface="Arial"/>
              <a:sym typeface="Arial"/>
            </a:endParaRPr>
          </a:p>
          <a:p>
            <a:pPr indent="0" lvl="0" marL="0" rtl="0" algn="l">
              <a:spcBef>
                <a:spcPts val="480"/>
              </a:spcBef>
              <a:spcAft>
                <a:spcPts val="0"/>
              </a:spcAft>
              <a:buNone/>
            </a:pPr>
            <a:r>
              <a:rPr b="0" lang="en" sz="1350">
                <a:solidFill>
                  <a:srgbClr val="000000"/>
                </a:solidFill>
                <a:highlight>
                  <a:srgbClr val="FFFFFF"/>
                </a:highlight>
                <a:latin typeface="Arial"/>
                <a:ea typeface="Arial"/>
                <a:cs typeface="Arial"/>
                <a:sym typeface="Arial"/>
              </a:rPr>
              <a:t> </a:t>
            </a:r>
            <a:endParaRPr b="0"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89"/>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p>
            <a:pPr indent="0" lvl="0" marL="0" rtl="0" algn="ctr">
              <a:spcBef>
                <a:spcPts val="0"/>
              </a:spcBef>
              <a:spcAft>
                <a:spcPts val="0"/>
              </a:spcAft>
              <a:buClr>
                <a:srgbClr val="190037"/>
              </a:buClr>
              <a:buSzPts val="3600"/>
              <a:buFont typeface="Open Sans"/>
              <a:buNone/>
            </a:pPr>
            <a:r>
              <a:rPr lang="en"/>
              <a:t>NIH NRSA Fellowship Update</a:t>
            </a:r>
            <a:endParaRPr/>
          </a:p>
        </p:txBody>
      </p:sp>
      <p:sp>
        <p:nvSpPr>
          <p:cNvPr id="520" name="Google Shape;520;p89"/>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p>
            <a:pPr indent="-342900" lvl="0" marL="342900" rtl="0" algn="l">
              <a:spcBef>
                <a:spcPts val="0"/>
              </a:spcBef>
              <a:spcAft>
                <a:spcPts val="0"/>
              </a:spcAft>
              <a:buClr>
                <a:schemeClr val="dk1"/>
              </a:buClr>
              <a:buSzPts val="2400"/>
              <a:buFont typeface="Arial"/>
              <a:buChar char="•"/>
            </a:pPr>
            <a:r>
              <a:rPr lang="en"/>
              <a:t>NIH has added a childcare allowance to its NRSA Fellowship program</a:t>
            </a:r>
            <a:endParaRPr/>
          </a:p>
          <a:p>
            <a:pPr indent="-190500" lvl="0" marL="342900" rtl="0" algn="l">
              <a:spcBef>
                <a:spcPts val="500"/>
              </a:spcBef>
              <a:spcAft>
                <a:spcPts val="0"/>
              </a:spcAft>
              <a:buClr>
                <a:schemeClr val="dk1"/>
              </a:buClr>
              <a:buSzPts val="2400"/>
              <a:buFont typeface="Arial"/>
              <a:buNone/>
            </a:pPr>
            <a:r>
              <a:t/>
            </a:r>
            <a:endParaRPr/>
          </a:p>
          <a:p>
            <a:pPr indent="-342900" lvl="0" marL="342900" rtl="0" algn="l">
              <a:spcBef>
                <a:spcPts val="500"/>
              </a:spcBef>
              <a:spcAft>
                <a:spcPts val="0"/>
              </a:spcAft>
              <a:buClr>
                <a:schemeClr val="dk1"/>
              </a:buClr>
              <a:buSzPts val="2400"/>
              <a:buFont typeface="Arial"/>
              <a:buChar char="•"/>
            </a:pPr>
            <a:r>
              <a:rPr lang="en"/>
              <a:t>Effective April 8 2021</a:t>
            </a:r>
            <a:endParaRPr/>
          </a:p>
          <a:p>
            <a:pPr indent="-190500" lvl="0" marL="342900" rtl="0" algn="l">
              <a:spcBef>
                <a:spcPts val="500"/>
              </a:spcBef>
              <a:spcAft>
                <a:spcPts val="0"/>
              </a:spcAft>
              <a:buClr>
                <a:schemeClr val="dk1"/>
              </a:buClr>
              <a:buSzPts val="2400"/>
              <a:buFont typeface="Arial"/>
              <a:buNone/>
            </a:pPr>
            <a:r>
              <a:t/>
            </a:r>
            <a:endParaRPr/>
          </a:p>
          <a:p>
            <a:pPr indent="-342900" lvl="0" marL="342900" rtl="0" algn="l">
              <a:spcBef>
                <a:spcPts val="500"/>
              </a:spcBef>
              <a:spcAft>
                <a:spcPts val="0"/>
              </a:spcAft>
              <a:buClr>
                <a:schemeClr val="dk1"/>
              </a:buClr>
              <a:buSzPts val="2400"/>
              <a:buFont typeface="Arial"/>
              <a:buChar char="•"/>
            </a:pPr>
            <a:r>
              <a:rPr lang="en"/>
              <a:t>Please continue to stay tuned</a:t>
            </a:r>
            <a:endParaRPr/>
          </a:p>
          <a:p>
            <a:pPr indent="-190500" lvl="0" marL="342900" rtl="0" algn="l">
              <a:spcBef>
                <a:spcPts val="500"/>
              </a:spcBef>
              <a:spcAft>
                <a:spcPts val="0"/>
              </a:spcAft>
              <a:buClr>
                <a:schemeClr val="dk1"/>
              </a:buClr>
              <a:buSzPts val="2400"/>
              <a:buFont typeface="Arial"/>
              <a:buNone/>
            </a:pPr>
            <a:r>
              <a:t/>
            </a:r>
            <a:endParaRPr/>
          </a:p>
          <a:p>
            <a:pPr indent="-342900" lvl="0" marL="342900" rtl="0" algn="l">
              <a:spcBef>
                <a:spcPts val="500"/>
              </a:spcBef>
              <a:spcAft>
                <a:spcPts val="0"/>
              </a:spcAft>
              <a:buClr>
                <a:schemeClr val="dk1"/>
              </a:buClr>
              <a:buSzPts val="2400"/>
              <a:buFont typeface="Arial"/>
              <a:buChar char="•"/>
            </a:pPr>
            <a:r>
              <a:rPr lang="en"/>
              <a:t>NIH Link: </a:t>
            </a:r>
            <a:r>
              <a:rPr lang="en" u="sng">
                <a:solidFill>
                  <a:schemeClr val="hlink"/>
                </a:solidFill>
                <a:hlinkClick r:id="rId3"/>
              </a:rPr>
              <a:t>https://grants.nih.gov/grants/guide/notice-files/NOT-OD-21-069.html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25"/>
          <p:cNvSpPr txBox="1"/>
          <p:nvPr>
            <p:ph idx="1" type="body"/>
          </p:nvPr>
        </p:nvSpPr>
        <p:spPr>
          <a:xfrm>
            <a:off x="671757" y="371510"/>
            <a:ext cx="8184600" cy="992100"/>
          </a:xfrm>
          <a:prstGeom prst="rect">
            <a:avLst/>
          </a:prstGeom>
        </p:spPr>
        <p:txBody>
          <a:bodyPr anchorCtr="0" anchor="b" bIns="45700" lIns="91425" spcFirstLastPara="1" rIns="91425" wrap="square" tIns="45700">
            <a:normAutofit fontScale="85000"/>
          </a:bodyPr>
          <a:lstStyle/>
          <a:p>
            <a:pPr indent="0" lvl="0" marL="0" rtl="0" algn="l">
              <a:spcBef>
                <a:spcPts val="600"/>
              </a:spcBef>
              <a:spcAft>
                <a:spcPts val="0"/>
              </a:spcAft>
              <a:buNone/>
            </a:pPr>
            <a:r>
              <a:rPr lang="en" sz="3631">
                <a:latin typeface="Open Sans"/>
                <a:ea typeface="Open Sans"/>
                <a:cs typeface="Open Sans"/>
                <a:sym typeface="Open Sans"/>
              </a:rPr>
              <a:t>Recap: </a:t>
            </a:r>
            <a:endParaRPr sz="3631">
              <a:latin typeface="Open Sans"/>
              <a:ea typeface="Open Sans"/>
              <a:cs typeface="Open Sans"/>
              <a:sym typeface="Open Sans"/>
            </a:endParaRPr>
          </a:p>
          <a:p>
            <a:pPr indent="0" lvl="0" marL="0" rtl="0" algn="l">
              <a:spcBef>
                <a:spcPts val="600"/>
              </a:spcBef>
              <a:spcAft>
                <a:spcPts val="0"/>
              </a:spcAft>
              <a:buNone/>
            </a:pPr>
            <a:r>
              <a:rPr lang="en">
                <a:latin typeface="Open Sans"/>
                <a:ea typeface="Open Sans"/>
                <a:cs typeface="Open Sans"/>
                <a:sym typeface="Open Sans"/>
              </a:rPr>
              <a:t>What do I report as Other Support? - In-Kind Support</a:t>
            </a:r>
            <a:endParaRPr>
              <a:latin typeface="Open Sans"/>
              <a:ea typeface="Open Sans"/>
              <a:cs typeface="Open Sans"/>
              <a:sym typeface="Open Sans"/>
            </a:endParaRPr>
          </a:p>
        </p:txBody>
      </p:sp>
      <p:sp>
        <p:nvSpPr>
          <p:cNvPr id="755" name="Google Shape;755;p125"/>
          <p:cNvSpPr txBox="1"/>
          <p:nvPr>
            <p:ph idx="2" type="body"/>
          </p:nvPr>
        </p:nvSpPr>
        <p:spPr>
          <a:xfrm>
            <a:off x="665905" y="1797100"/>
            <a:ext cx="8196300" cy="4015500"/>
          </a:xfrm>
          <a:prstGeom prst="rect">
            <a:avLst/>
          </a:prstGeom>
        </p:spPr>
        <p:txBody>
          <a:bodyPr anchorCtr="0" anchor="t" bIns="45700" lIns="91425" spcFirstLastPara="1" rIns="91425" wrap="square" tIns="45700">
            <a:noAutofit/>
          </a:bodyPr>
          <a:lstStyle/>
          <a:p>
            <a:pPr indent="-393700" lvl="0" marL="457200" rtl="0" algn="l">
              <a:lnSpc>
                <a:spcPct val="115000"/>
              </a:lnSpc>
              <a:spcBef>
                <a:spcPts val="480"/>
              </a:spcBef>
              <a:spcAft>
                <a:spcPts val="0"/>
              </a:spcAft>
              <a:buSzPts val="2600"/>
              <a:buChar char="&gt;"/>
            </a:pPr>
            <a:r>
              <a:rPr b="0" lang="en" sz="2600"/>
              <a:t>Lab or office space provided by an entity other than the UW</a:t>
            </a:r>
            <a:endParaRPr b="0" sz="2600"/>
          </a:p>
          <a:p>
            <a:pPr indent="-393700" lvl="0" marL="457200" rtl="0" algn="l">
              <a:lnSpc>
                <a:spcPct val="115000"/>
              </a:lnSpc>
              <a:spcBef>
                <a:spcPts val="0"/>
              </a:spcBef>
              <a:spcAft>
                <a:spcPts val="0"/>
              </a:spcAft>
              <a:buSzPts val="2600"/>
              <a:buChar char="&gt;"/>
            </a:pPr>
            <a:r>
              <a:rPr b="0" lang="en" sz="2600"/>
              <a:t>Scientific materials or equipment provided by an entity other than the UW</a:t>
            </a:r>
            <a:endParaRPr b="0" sz="2600"/>
          </a:p>
          <a:p>
            <a:pPr indent="-393700" lvl="0" marL="457200" rtl="0" algn="l">
              <a:lnSpc>
                <a:spcPct val="115000"/>
              </a:lnSpc>
              <a:spcBef>
                <a:spcPts val="0"/>
              </a:spcBef>
              <a:spcAft>
                <a:spcPts val="0"/>
              </a:spcAft>
              <a:buSzPts val="2600"/>
              <a:buChar char="&gt;"/>
            </a:pPr>
            <a:r>
              <a:rPr b="0" lang="en" sz="2600"/>
              <a:t>Student working in senior/key personnel lab on research, and funded by another organization, including a foreign organization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26"/>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In-Kind Support Defined by NIH in Notice </a:t>
            </a:r>
            <a:endParaRPr>
              <a:latin typeface="Open Sans"/>
              <a:ea typeface="Open Sans"/>
              <a:cs typeface="Open Sans"/>
              <a:sym typeface="Open Sans"/>
            </a:endParaRPr>
          </a:p>
        </p:txBody>
      </p:sp>
      <p:sp>
        <p:nvSpPr>
          <p:cNvPr id="761" name="Google Shape;761;p126"/>
          <p:cNvSpPr txBox="1"/>
          <p:nvPr>
            <p:ph idx="2" type="body"/>
          </p:nvPr>
        </p:nvSpPr>
        <p:spPr>
          <a:xfrm>
            <a:off x="665905" y="1720900"/>
            <a:ext cx="8196300" cy="40155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0" lang="en" sz="2300"/>
              <a:t>NIH defines in-kind support as </a:t>
            </a:r>
            <a:r>
              <a:rPr b="0" lang="en" sz="2200"/>
              <a:t>“office/laboratory space, equipment, supplies, or employees or students supported by an outside source” that is “made available to a researcher in support of and/or related to all of their research”.</a:t>
            </a:r>
            <a:endParaRPr b="0" sz="2200"/>
          </a:p>
          <a:p>
            <a:pPr indent="0" lvl="0" marL="0" rtl="0" algn="l">
              <a:spcBef>
                <a:spcPts val="480"/>
              </a:spcBef>
              <a:spcAft>
                <a:spcPts val="0"/>
              </a:spcAft>
              <a:buNone/>
            </a:pPr>
            <a:r>
              <a:t/>
            </a:r>
            <a:endParaRPr b="0" sz="2200"/>
          </a:p>
          <a:p>
            <a:pPr indent="0" lvl="0" marL="0" rtl="0" algn="l">
              <a:spcBef>
                <a:spcPts val="480"/>
              </a:spcBef>
              <a:spcAft>
                <a:spcPts val="0"/>
              </a:spcAft>
              <a:buNone/>
            </a:pPr>
            <a:r>
              <a:rPr b="0" lang="en" sz="2200"/>
              <a:t>It is further referred to in FAQs as “of high value” and “uniquely available” to senior/KP.</a:t>
            </a:r>
            <a:endParaRPr b="0" sz="2200"/>
          </a:p>
          <a:p>
            <a:pPr indent="0" lvl="0" marL="0" rtl="0" algn="l">
              <a:spcBef>
                <a:spcPts val="480"/>
              </a:spcBef>
              <a:spcAft>
                <a:spcPts val="0"/>
              </a:spcAft>
              <a:buNone/>
            </a:pPr>
            <a:r>
              <a:t/>
            </a:r>
            <a:endParaRPr b="0" sz="1150">
              <a:solidFill>
                <a:srgbClr val="000000"/>
              </a:solidFill>
              <a:highlight>
                <a:srgbClr val="FFFFFF"/>
              </a:highlight>
              <a:latin typeface="Arial"/>
              <a:ea typeface="Arial"/>
              <a:cs typeface="Arial"/>
              <a:sym typeface="Arial"/>
            </a:endParaRPr>
          </a:p>
          <a:p>
            <a:pPr indent="0" lvl="0" marL="0" rtl="0" algn="l">
              <a:spcBef>
                <a:spcPts val="480"/>
              </a:spcBef>
              <a:spcAft>
                <a:spcPts val="0"/>
              </a:spcAft>
              <a:buNone/>
            </a:pPr>
            <a:r>
              <a:t/>
            </a:r>
            <a:endParaRPr b="0" sz="1150">
              <a:solidFill>
                <a:srgbClr val="000000"/>
              </a:solidFill>
              <a:highlight>
                <a:srgbClr val="FFFFFF"/>
              </a:highlight>
              <a:latin typeface="Arial"/>
              <a:ea typeface="Arial"/>
              <a:cs typeface="Arial"/>
              <a:sym typeface="Arial"/>
            </a:endParaRPr>
          </a:p>
          <a:p>
            <a:pPr indent="0" lvl="0" marL="0" rtl="0" algn="l">
              <a:spcBef>
                <a:spcPts val="48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27"/>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Other Support: </a:t>
            </a:r>
            <a:endParaRPr>
              <a:latin typeface="Open Sans"/>
              <a:ea typeface="Open Sans"/>
              <a:cs typeface="Open Sans"/>
              <a:sym typeface="Open Sans"/>
            </a:endParaRPr>
          </a:p>
          <a:p>
            <a:pPr indent="0" lvl="0" marL="0" rtl="0" algn="l">
              <a:spcBef>
                <a:spcPts val="600"/>
              </a:spcBef>
              <a:spcAft>
                <a:spcPts val="0"/>
              </a:spcAft>
              <a:buNone/>
            </a:pPr>
            <a:r>
              <a:rPr lang="en">
                <a:latin typeface="Open Sans"/>
                <a:ea typeface="Open Sans"/>
                <a:cs typeface="Open Sans"/>
                <a:sym typeface="Open Sans"/>
              </a:rPr>
              <a:t>What does not need to be reported?</a:t>
            </a:r>
            <a:endParaRPr>
              <a:latin typeface="Open Sans"/>
              <a:ea typeface="Open Sans"/>
              <a:cs typeface="Open Sans"/>
              <a:sym typeface="Open Sans"/>
            </a:endParaRPr>
          </a:p>
        </p:txBody>
      </p:sp>
      <p:sp>
        <p:nvSpPr>
          <p:cNvPr id="767" name="Google Shape;767;p127"/>
          <p:cNvSpPr txBox="1"/>
          <p:nvPr>
            <p:ph idx="2" type="body"/>
          </p:nvPr>
        </p:nvSpPr>
        <p:spPr>
          <a:xfrm>
            <a:off x="659305" y="1736725"/>
            <a:ext cx="8196300" cy="4015500"/>
          </a:xfrm>
          <a:prstGeom prst="rect">
            <a:avLst/>
          </a:prstGeom>
        </p:spPr>
        <p:txBody>
          <a:bodyPr anchorCtr="0" anchor="t" bIns="45700" lIns="91425" spcFirstLastPara="1" rIns="91425" wrap="square" tIns="45700">
            <a:noAutofit/>
          </a:bodyPr>
          <a:lstStyle/>
          <a:p>
            <a:pPr indent="-374650" lvl="0" marL="457200" marR="0" rtl="0" algn="l">
              <a:lnSpc>
                <a:spcPct val="100000"/>
              </a:lnSpc>
              <a:spcBef>
                <a:spcPts val="480"/>
              </a:spcBef>
              <a:spcAft>
                <a:spcPts val="0"/>
              </a:spcAft>
              <a:buSzPts val="2300"/>
              <a:buChar char="&gt;"/>
            </a:pPr>
            <a:r>
              <a:rPr b="0" lang="en" sz="2300"/>
              <a:t>Gifts</a:t>
            </a:r>
            <a:endParaRPr b="0" sz="2300"/>
          </a:p>
          <a:p>
            <a:pPr indent="-374650" lvl="0" marL="457200" marR="0" rtl="0" algn="l">
              <a:lnSpc>
                <a:spcPct val="100000"/>
              </a:lnSpc>
              <a:spcBef>
                <a:spcPts val="0"/>
              </a:spcBef>
              <a:spcAft>
                <a:spcPts val="0"/>
              </a:spcAft>
              <a:buSzPts val="2300"/>
              <a:buChar char="&gt;"/>
            </a:pPr>
            <a:r>
              <a:rPr b="0" lang="en" sz="2300"/>
              <a:t>Prizes</a:t>
            </a:r>
            <a:endParaRPr b="0" sz="2300"/>
          </a:p>
          <a:p>
            <a:pPr indent="-374650" lvl="0" marL="457200" marR="0" rtl="0" algn="l">
              <a:lnSpc>
                <a:spcPct val="100000"/>
              </a:lnSpc>
              <a:spcBef>
                <a:spcPts val="0"/>
              </a:spcBef>
              <a:spcAft>
                <a:spcPts val="0"/>
              </a:spcAft>
              <a:buSzPts val="2300"/>
              <a:buChar char="&gt;"/>
            </a:pPr>
            <a:r>
              <a:rPr b="0" lang="en" sz="2300"/>
              <a:t>Training Awards</a:t>
            </a:r>
            <a:endParaRPr b="0" sz="2300"/>
          </a:p>
          <a:p>
            <a:pPr indent="-374650" lvl="0" marL="457200" marR="0" rtl="0" algn="l">
              <a:lnSpc>
                <a:spcPct val="100000"/>
              </a:lnSpc>
              <a:spcBef>
                <a:spcPts val="0"/>
              </a:spcBef>
              <a:spcAft>
                <a:spcPts val="0"/>
              </a:spcAft>
              <a:buSzPts val="2300"/>
              <a:buChar char="&gt;"/>
            </a:pPr>
            <a:r>
              <a:rPr b="0" lang="en" sz="2300"/>
              <a:t>Consulting work that is unrelated to senior/key personnel research</a:t>
            </a:r>
            <a:endParaRPr b="0" sz="2300"/>
          </a:p>
          <a:p>
            <a:pPr indent="-374650" lvl="0" marL="457200" marR="0" rtl="0" algn="l">
              <a:lnSpc>
                <a:spcPct val="100000"/>
              </a:lnSpc>
              <a:spcBef>
                <a:spcPts val="0"/>
              </a:spcBef>
              <a:spcAft>
                <a:spcPts val="0"/>
              </a:spcAft>
              <a:buSzPts val="2300"/>
              <a:buChar char="&gt;"/>
            </a:pPr>
            <a:r>
              <a:rPr b="0" lang="en" sz="2300"/>
              <a:t>Role on Scientific Advisory Board</a:t>
            </a:r>
            <a:endParaRPr b="0" sz="2300"/>
          </a:p>
          <a:p>
            <a:pPr indent="-374650" lvl="0" marL="457200" marR="0" rtl="0" algn="l">
              <a:lnSpc>
                <a:spcPct val="100000"/>
              </a:lnSpc>
              <a:spcBef>
                <a:spcPts val="0"/>
              </a:spcBef>
              <a:spcAft>
                <a:spcPts val="0"/>
              </a:spcAft>
              <a:buSzPts val="2300"/>
              <a:buChar char="&gt;"/>
            </a:pPr>
            <a:r>
              <a:rPr b="0" lang="en" sz="2300"/>
              <a:t>Volunteer work</a:t>
            </a:r>
            <a:endParaRPr b="0" sz="2300"/>
          </a:p>
          <a:p>
            <a:pPr indent="-374650" lvl="0" marL="457200" marR="0" rtl="0" algn="l">
              <a:lnSpc>
                <a:spcPct val="100000"/>
              </a:lnSpc>
              <a:spcBef>
                <a:spcPts val="0"/>
              </a:spcBef>
              <a:spcAft>
                <a:spcPts val="0"/>
              </a:spcAft>
              <a:buSzPts val="2300"/>
              <a:buChar char="&gt;"/>
            </a:pPr>
            <a:r>
              <a:rPr b="0" lang="en" sz="2300"/>
              <a:t>Conference honoraria</a:t>
            </a:r>
            <a:endParaRPr b="0" sz="2300"/>
          </a:p>
          <a:p>
            <a:pPr indent="0" lvl="0" marL="0" marR="0" rtl="0" algn="l">
              <a:lnSpc>
                <a:spcPct val="100000"/>
              </a:lnSpc>
              <a:spcBef>
                <a:spcPts val="480"/>
              </a:spcBef>
              <a:spcAft>
                <a:spcPts val="0"/>
              </a:spcAft>
              <a:buNone/>
            </a:pPr>
            <a:r>
              <a:t/>
            </a:r>
            <a:endParaRPr b="0" sz="2300"/>
          </a:p>
          <a:p>
            <a:pPr indent="0" lvl="0" marL="0" marR="0" rtl="0" algn="l">
              <a:lnSpc>
                <a:spcPct val="100000"/>
              </a:lnSpc>
              <a:spcBef>
                <a:spcPts val="480"/>
              </a:spcBef>
              <a:spcAft>
                <a:spcPts val="0"/>
              </a:spcAft>
              <a:buNone/>
            </a:pPr>
            <a:r>
              <a:rPr b="0" lang="en" sz="2300"/>
              <a:t>While not reportable as Other Support, some of these may rise to level of Significant Financial Interest; please use FIDS to disclose SFI.</a:t>
            </a:r>
            <a:endParaRPr sz="2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28"/>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
                <a:latin typeface="Open Sans"/>
                <a:ea typeface="Open Sans"/>
                <a:cs typeface="Open Sans"/>
                <a:sym typeface="Open Sans"/>
              </a:rPr>
              <a:t>Resources</a:t>
            </a:r>
            <a:endParaRPr>
              <a:latin typeface="Open Sans"/>
              <a:ea typeface="Open Sans"/>
              <a:cs typeface="Open Sans"/>
              <a:sym typeface="Open Sans"/>
            </a:endParaRPr>
          </a:p>
        </p:txBody>
      </p:sp>
      <p:sp>
        <p:nvSpPr>
          <p:cNvPr id="773" name="Google Shape;773;p128"/>
          <p:cNvSpPr txBox="1"/>
          <p:nvPr>
            <p:ph idx="2" type="body"/>
          </p:nvPr>
        </p:nvSpPr>
        <p:spPr>
          <a:xfrm>
            <a:off x="659305" y="1736725"/>
            <a:ext cx="8196300" cy="40155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480"/>
              </a:spcBef>
              <a:spcAft>
                <a:spcPts val="0"/>
              </a:spcAft>
              <a:buSzPts val="2400"/>
              <a:buChar char="&gt;"/>
            </a:pPr>
            <a:r>
              <a:rPr b="0" lang="en"/>
              <a:t>UW: </a:t>
            </a:r>
            <a:r>
              <a:rPr b="0" lang="en" u="sng">
                <a:solidFill>
                  <a:schemeClr val="hlink"/>
                </a:solidFill>
                <a:hlinkClick r:id="rId3"/>
              </a:rPr>
              <a:t>Current and Pending, or Other Support</a:t>
            </a:r>
            <a:endParaRPr b="0"/>
          </a:p>
          <a:p>
            <a:pPr indent="-381000" lvl="0" marL="457200" rtl="0" algn="l">
              <a:lnSpc>
                <a:spcPct val="115000"/>
              </a:lnSpc>
              <a:spcBef>
                <a:spcPts val="0"/>
              </a:spcBef>
              <a:spcAft>
                <a:spcPts val="0"/>
              </a:spcAft>
              <a:buSzPts val="2400"/>
              <a:buChar char="&gt;"/>
            </a:pPr>
            <a:r>
              <a:rPr b="0" lang="en" u="sng">
                <a:solidFill>
                  <a:schemeClr val="hlink"/>
                </a:solidFill>
                <a:hlinkClick r:id="rId4"/>
              </a:rPr>
              <a:t>NIH: Other Support</a:t>
            </a:r>
            <a:endParaRPr b="0"/>
          </a:p>
          <a:p>
            <a:pPr indent="-381000" lvl="0" marL="457200" rtl="0" algn="l">
              <a:lnSpc>
                <a:spcPct val="115000"/>
              </a:lnSpc>
              <a:spcBef>
                <a:spcPts val="0"/>
              </a:spcBef>
              <a:spcAft>
                <a:spcPts val="0"/>
              </a:spcAft>
              <a:buSzPts val="2400"/>
              <a:buChar char="&gt;"/>
            </a:pPr>
            <a:r>
              <a:rPr b="0" lang="en" u="sng">
                <a:solidFill>
                  <a:schemeClr val="hlink"/>
                </a:solidFill>
                <a:hlinkClick r:id="rId5"/>
              </a:rPr>
              <a:t>NIH: NOT-OD-19-114</a:t>
            </a:r>
            <a:endParaRPr b="0"/>
          </a:p>
          <a:p>
            <a:pPr indent="-381000" lvl="0" marL="457200" rtl="0" algn="l">
              <a:lnSpc>
                <a:spcPct val="115000"/>
              </a:lnSpc>
              <a:spcBef>
                <a:spcPts val="0"/>
              </a:spcBef>
              <a:spcAft>
                <a:spcPts val="0"/>
              </a:spcAft>
              <a:buSzPts val="2400"/>
              <a:buChar char="&gt;"/>
            </a:pPr>
            <a:r>
              <a:rPr b="0" lang="en" u="sng">
                <a:solidFill>
                  <a:schemeClr val="hlink"/>
                </a:solidFill>
                <a:hlinkClick r:id="rId6"/>
              </a:rPr>
              <a:t>NIH: NOT-OD-21-073</a:t>
            </a:r>
            <a:endParaRPr b="0"/>
          </a:p>
          <a:p>
            <a:pPr indent="0" lvl="0" marL="0" rtl="0" algn="l">
              <a:spcBef>
                <a:spcPts val="480"/>
              </a:spcBef>
              <a:spcAft>
                <a:spcPts val="0"/>
              </a:spcAft>
              <a:buNone/>
            </a:pPr>
            <a:r>
              <a:t/>
            </a:r>
            <a:endParaRPr b="0"/>
          </a:p>
          <a:p>
            <a:pPr indent="0" lvl="0" marL="0" rtl="0" algn="l">
              <a:spcBef>
                <a:spcPts val="480"/>
              </a:spcBef>
              <a:spcAft>
                <a:spcPts val="0"/>
              </a:spcAft>
              <a:buNone/>
            </a:pPr>
            <a:r>
              <a:t/>
            </a:r>
            <a:endParaRPr b="0"/>
          </a:p>
          <a:p>
            <a:pPr indent="0" lvl="0" marL="0" rtl="0" algn="l">
              <a:spcBef>
                <a:spcPts val="480"/>
              </a:spcBef>
              <a:spcAft>
                <a:spcPts val="0"/>
              </a:spcAft>
              <a:buNone/>
            </a:pPr>
            <a:r>
              <a:rPr b="0" lang="en"/>
              <a:t>More FAQ Scenarios will be posted on the Research website soon. </a:t>
            </a:r>
            <a:endParaRPr b="0"/>
          </a:p>
          <a:p>
            <a:pPr indent="0" lvl="0" marL="0" rtl="0" algn="l">
              <a:spcBef>
                <a:spcPts val="48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129"/>
          <p:cNvSpPr txBox="1"/>
          <p:nvPr>
            <p:ph idx="1" type="body"/>
          </p:nvPr>
        </p:nvSpPr>
        <p:spPr>
          <a:xfrm>
            <a:off x="692029" y="2554663"/>
            <a:ext cx="6972300" cy="1593000"/>
          </a:xfrm>
          <a:prstGeom prst="rect">
            <a:avLst/>
          </a:prstGeom>
          <a:noFill/>
          <a:ln>
            <a:noFill/>
          </a:ln>
        </p:spPr>
        <p:txBody>
          <a:bodyPr anchorCtr="0" anchor="b" bIns="45700" lIns="91425" spcFirstLastPara="1" rIns="91425" wrap="square" tIns="45700">
            <a:noAutofit/>
          </a:bodyPr>
          <a:lstStyle/>
          <a:p>
            <a:pPr indent="-361950" lvl="0" marL="457200" rtl="0" algn="l">
              <a:lnSpc>
                <a:spcPct val="115000"/>
              </a:lnSpc>
              <a:spcBef>
                <a:spcPts val="0"/>
              </a:spcBef>
              <a:spcAft>
                <a:spcPts val="0"/>
              </a:spcAft>
              <a:buClr>
                <a:srgbClr val="4B2E83"/>
              </a:buClr>
              <a:buSzPts val="2100"/>
              <a:buFont typeface="Merriweather Sans"/>
              <a:buChar char="&gt;"/>
            </a:pPr>
            <a:r>
              <a:rPr lang="en" sz="2100">
                <a:solidFill>
                  <a:srgbClr val="4B2E83"/>
                </a:solidFill>
                <a:latin typeface="Open Sans"/>
                <a:ea typeface="Open Sans"/>
                <a:cs typeface="Open Sans"/>
                <a:sym typeface="Open Sans"/>
              </a:rPr>
              <a:t>Foreign Interest:</a:t>
            </a:r>
            <a:endParaRPr sz="2100">
              <a:solidFill>
                <a:srgbClr val="4B2E83"/>
              </a:solidFill>
              <a:latin typeface="Open Sans"/>
              <a:ea typeface="Open Sans"/>
              <a:cs typeface="Open Sans"/>
              <a:sym typeface="Open Sans"/>
            </a:endParaRPr>
          </a:p>
          <a:p>
            <a:pPr indent="0" lvl="0" marL="0" marR="0" rtl="0" algn="l">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NIH Current Policies: What We Are Seeing</a:t>
            </a:r>
            <a:endParaRPr sz="4250">
              <a:latin typeface="Open Sans"/>
              <a:ea typeface="Open Sans"/>
              <a:cs typeface="Open Sans"/>
              <a:sym typeface="Open Sans"/>
            </a:endParaRPr>
          </a:p>
          <a:p>
            <a:pPr indent="0" lvl="0" marL="0" marR="0" rtl="0" algn="l">
              <a:lnSpc>
                <a:spcPct val="90000"/>
              </a:lnSpc>
              <a:spcBef>
                <a:spcPts val="0"/>
              </a:spcBef>
              <a:spcAft>
                <a:spcPts val="0"/>
              </a:spcAft>
              <a:buClr>
                <a:schemeClr val="accent3"/>
              </a:buClr>
              <a:buSzPts val="1063"/>
              <a:buFont typeface="Arial"/>
              <a:buNone/>
            </a:pPr>
            <a:r>
              <a:t/>
            </a:r>
            <a:endParaRPr sz="2650">
              <a:latin typeface="Open Sans"/>
              <a:ea typeface="Open Sans"/>
              <a:cs typeface="Open Sans"/>
              <a:sym typeface="Open Sans"/>
            </a:endParaRPr>
          </a:p>
        </p:txBody>
      </p:sp>
      <p:sp>
        <p:nvSpPr>
          <p:cNvPr id="779" name="Google Shape;779;p129"/>
          <p:cNvSpPr txBox="1"/>
          <p:nvPr/>
        </p:nvSpPr>
        <p:spPr>
          <a:xfrm>
            <a:off x="692029" y="4258223"/>
            <a:ext cx="6656700" cy="1812600"/>
          </a:xfrm>
          <a:prstGeom prst="rect">
            <a:avLst/>
          </a:prstGeom>
          <a:noFill/>
          <a:ln>
            <a:noFill/>
          </a:ln>
        </p:spPr>
        <p:txBody>
          <a:bodyPr anchorCtr="0" anchor="b" bIns="45700" lIns="91425" spcFirstLastPara="1" rIns="91425" wrap="square" tIns="45700">
            <a:noAutofit/>
          </a:bodyPr>
          <a:lstStyle/>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780" name="Google Shape;780;p129"/>
          <p:cNvSpPr txBox="1"/>
          <p:nvPr/>
        </p:nvSpPr>
        <p:spPr>
          <a:xfrm>
            <a:off x="692029" y="4889099"/>
            <a:ext cx="6656700" cy="13101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320"/>
              </a:spcBef>
              <a:spcAft>
                <a:spcPts val="0"/>
              </a:spcAft>
              <a:buClr>
                <a:schemeClr val="dk1"/>
              </a:buClr>
              <a:buSzPts val="400"/>
              <a:buFont typeface="Arial"/>
              <a:buNone/>
            </a:pPr>
            <a:r>
              <a:rPr lang="en" sz="2000">
                <a:solidFill>
                  <a:schemeClr val="lt2"/>
                </a:solidFill>
                <a:latin typeface="Open Sans"/>
                <a:ea typeface="Open Sans"/>
                <a:cs typeface="Open Sans"/>
                <a:sym typeface="Open Sans"/>
              </a:rPr>
              <a:t>MRAM</a:t>
            </a:r>
            <a:endParaRPr sz="2000">
              <a:solidFill>
                <a:schemeClr val="accent3"/>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lang="en" sz="1600">
                <a:solidFill>
                  <a:schemeClr val="accent3"/>
                </a:solidFill>
                <a:latin typeface="Open Sans"/>
                <a:ea typeface="Open Sans"/>
                <a:cs typeface="Open Sans"/>
                <a:sym typeface="Open Sans"/>
              </a:rPr>
              <a:t>April 2021</a:t>
            </a:r>
            <a:endParaRPr sz="1600">
              <a:solidFill>
                <a:schemeClr val="accent3"/>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lang="en" sz="1600">
                <a:solidFill>
                  <a:schemeClr val="accent3"/>
                </a:solidFill>
                <a:latin typeface="Open Sans"/>
                <a:ea typeface="Open Sans"/>
                <a:cs typeface="Open Sans"/>
                <a:sym typeface="Open Sans"/>
              </a:rPr>
              <a:t>Tim Mhyre</a:t>
            </a:r>
            <a:endParaRPr sz="1600">
              <a:solidFill>
                <a:schemeClr val="accent3"/>
              </a:solidFill>
              <a:latin typeface="Open Sans"/>
              <a:ea typeface="Open Sans"/>
              <a:cs typeface="Open Sans"/>
              <a:sym typeface="Open Sans"/>
            </a:endParaRPr>
          </a:p>
          <a:p>
            <a:pPr indent="0" lvl="0" marL="0" marR="0" rtl="0" algn="l">
              <a:lnSpc>
                <a:spcPct val="150000"/>
              </a:lnSpc>
              <a:spcBef>
                <a:spcPts val="320"/>
              </a:spcBef>
              <a:spcAft>
                <a:spcPts val="0"/>
              </a:spcAft>
              <a:buClr>
                <a:srgbClr val="33006F"/>
              </a:buClr>
              <a:buSzPts val="400"/>
              <a:buFont typeface="Arial"/>
              <a:buNone/>
            </a:pPr>
            <a:r>
              <a:rPr lang="en" sz="1600">
                <a:solidFill>
                  <a:schemeClr val="accent3"/>
                </a:solidFill>
                <a:latin typeface="Open Sans"/>
                <a:ea typeface="Open Sans"/>
                <a:cs typeface="Open Sans"/>
                <a:sym typeface="Open Sans"/>
              </a:rPr>
              <a:t>Office of Sponsored Programs</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3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What we are seeing...</a:t>
            </a:r>
            <a:endParaRPr/>
          </a:p>
        </p:txBody>
      </p:sp>
      <p:sp>
        <p:nvSpPr>
          <p:cNvPr id="787" name="Google Shape;787;p130"/>
          <p:cNvSpPr txBox="1"/>
          <p:nvPr>
            <p:ph idx="2" type="body"/>
          </p:nvPr>
        </p:nvSpPr>
        <p:spPr>
          <a:xfrm>
            <a:off x="659300" y="1660525"/>
            <a:ext cx="8196300" cy="40692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480"/>
              </a:spcBef>
              <a:spcAft>
                <a:spcPts val="0"/>
              </a:spcAft>
              <a:buSzPts val="2400"/>
              <a:buChar char="&gt;"/>
            </a:pPr>
            <a:r>
              <a:rPr lang="en"/>
              <a:t>Division of Receipt and Referral, Center for Scientific Review may administratively withdraw applications that do not follow NIH policy.</a:t>
            </a:r>
            <a:endParaRPr/>
          </a:p>
          <a:p>
            <a:pPr indent="0" lvl="0" marL="457200" rtl="0" algn="l">
              <a:lnSpc>
                <a:spcPct val="115000"/>
              </a:lnSpc>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lang="en"/>
              <a:t>Recent examples</a:t>
            </a:r>
            <a:endParaRPr/>
          </a:p>
          <a:p>
            <a:pPr indent="-355600" lvl="1" marL="914400" rtl="0" algn="l">
              <a:lnSpc>
                <a:spcPct val="115000"/>
              </a:lnSpc>
              <a:spcBef>
                <a:spcPts val="0"/>
              </a:spcBef>
              <a:spcAft>
                <a:spcPts val="0"/>
              </a:spcAft>
              <a:buSzPts val="2000"/>
              <a:buChar char="–"/>
            </a:pPr>
            <a:r>
              <a:rPr lang="en"/>
              <a:t>No prior approval for $500,000 or more in direct costs (excluding consortium F&amp;A costs) </a:t>
            </a:r>
            <a:endParaRPr/>
          </a:p>
          <a:p>
            <a:pPr indent="-355600" lvl="1" marL="914400" rtl="0" algn="l">
              <a:lnSpc>
                <a:spcPct val="115000"/>
              </a:lnSpc>
              <a:spcBef>
                <a:spcPts val="0"/>
              </a:spcBef>
              <a:spcAft>
                <a:spcPts val="0"/>
              </a:spcAft>
              <a:buSzPts val="2000"/>
              <a:buChar char="–"/>
            </a:pPr>
            <a:r>
              <a:rPr lang="en"/>
              <a:t>Non-compliant use of hyperlinks and URLs </a:t>
            </a:r>
            <a:endParaRPr/>
          </a:p>
          <a:p>
            <a:pPr indent="-355600" lvl="1" marL="914400" rtl="0" algn="l">
              <a:lnSpc>
                <a:spcPct val="115000"/>
              </a:lnSpc>
              <a:spcBef>
                <a:spcPts val="0"/>
              </a:spcBef>
              <a:spcAft>
                <a:spcPts val="0"/>
              </a:spcAft>
              <a:buSzPts val="2000"/>
              <a:buChar char="–"/>
            </a:pPr>
            <a:r>
              <a:rPr lang="en"/>
              <a:t>Non-compliant materials included as Appendix materials</a:t>
            </a:r>
            <a:endParaRPr/>
          </a:p>
          <a:p>
            <a:pPr indent="-355600" lvl="1" marL="914400" rtl="0" algn="l">
              <a:lnSpc>
                <a:spcPct val="115000"/>
              </a:lnSpc>
              <a:spcBef>
                <a:spcPts val="0"/>
              </a:spcBef>
              <a:spcAft>
                <a:spcPts val="0"/>
              </a:spcAft>
              <a:buSzPts val="2000"/>
              <a:buChar char="–"/>
            </a:pPr>
            <a:r>
              <a:rPr lang="en"/>
              <a:t>Information that should have been included in the Research Strategy is included in other application sections</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3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$500K Direct Cost Requests</a:t>
            </a:r>
            <a:endParaRPr/>
          </a:p>
        </p:txBody>
      </p:sp>
      <p:sp>
        <p:nvSpPr>
          <p:cNvPr id="794" name="Google Shape;794;p131"/>
          <p:cNvSpPr txBox="1"/>
          <p:nvPr>
            <p:ph idx="2" type="body"/>
          </p:nvPr>
        </p:nvSpPr>
        <p:spPr>
          <a:xfrm>
            <a:off x="659305" y="1508125"/>
            <a:ext cx="8196300" cy="40155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480"/>
              </a:spcBef>
              <a:spcAft>
                <a:spcPts val="0"/>
              </a:spcAft>
              <a:buSzPts val="2400"/>
              <a:buChar char="&gt;"/>
            </a:pPr>
            <a:r>
              <a:rPr lang="en"/>
              <a:t>Policy - </a:t>
            </a:r>
            <a:r>
              <a:rPr lang="en" u="sng">
                <a:solidFill>
                  <a:schemeClr val="hlink"/>
                </a:solidFill>
                <a:hlinkClick r:id="rId3"/>
              </a:rPr>
              <a:t>Section 2.3.7.2 NIH Grants Policy Statement</a:t>
            </a:r>
            <a:endParaRPr/>
          </a:p>
          <a:p>
            <a:pPr indent="-381000" lvl="0" marL="457200" rtl="0" algn="l">
              <a:lnSpc>
                <a:spcPct val="115000"/>
              </a:lnSpc>
              <a:spcBef>
                <a:spcPts val="0"/>
              </a:spcBef>
              <a:spcAft>
                <a:spcPts val="0"/>
              </a:spcAft>
              <a:buSzPts val="2400"/>
              <a:buChar char="&gt;"/>
            </a:pPr>
            <a:r>
              <a:rPr lang="en"/>
              <a:t>Applies to applications requesting $500K or more in direct costs (excluding consortium F&amp;A costs) in any one budget period</a:t>
            </a:r>
            <a:endParaRPr/>
          </a:p>
          <a:p>
            <a:pPr indent="-381000" lvl="0" marL="457200" rtl="0" algn="l">
              <a:lnSpc>
                <a:spcPct val="115000"/>
              </a:lnSpc>
              <a:spcBef>
                <a:spcPts val="0"/>
              </a:spcBef>
              <a:spcAft>
                <a:spcPts val="0"/>
              </a:spcAft>
              <a:buSzPts val="2400"/>
              <a:buChar char="&gt;"/>
            </a:pPr>
            <a:r>
              <a:rPr lang="en"/>
              <a:t>Need prior approval </a:t>
            </a:r>
            <a:r>
              <a:rPr b="1" lang="en"/>
              <a:t>at least</a:t>
            </a:r>
            <a:r>
              <a:rPr lang="en"/>
              <a:t> 6 weeks before submission</a:t>
            </a:r>
            <a:endParaRPr/>
          </a:p>
          <a:p>
            <a:pPr indent="-381000" lvl="0" marL="457200" rtl="0" algn="l">
              <a:lnSpc>
                <a:spcPct val="115000"/>
              </a:lnSpc>
              <a:spcBef>
                <a:spcPts val="0"/>
              </a:spcBef>
              <a:spcAft>
                <a:spcPts val="0"/>
              </a:spcAft>
              <a:buSzPts val="2400"/>
              <a:buChar char="&gt;"/>
            </a:pPr>
            <a:r>
              <a:rPr lang="en"/>
              <a:t>Contact IC PO in writing or by phone</a:t>
            </a:r>
            <a:endParaRPr/>
          </a:p>
          <a:p>
            <a:pPr indent="-355600" lvl="1" marL="914400" rtl="0" algn="l">
              <a:lnSpc>
                <a:spcPct val="115000"/>
              </a:lnSpc>
              <a:spcBef>
                <a:spcPts val="0"/>
              </a:spcBef>
              <a:spcAft>
                <a:spcPts val="0"/>
              </a:spcAft>
              <a:buSzPts val="2000"/>
              <a:buChar char="–"/>
            </a:pPr>
            <a:r>
              <a:rPr lang="en"/>
              <a:t>PO may open request form in eRA Commons Prior Approval Module (see </a:t>
            </a:r>
            <a:r>
              <a:rPr lang="en" u="sng">
                <a:solidFill>
                  <a:schemeClr val="hlink"/>
                </a:solidFill>
                <a:hlinkClick r:id="rId4"/>
              </a:rPr>
              <a:t>NOT-OD-17-005</a:t>
            </a:r>
            <a:r>
              <a:rPr lang="en"/>
              <a:t>)</a:t>
            </a:r>
            <a:endParaRPr/>
          </a:p>
          <a:p>
            <a:pPr indent="-381000" lvl="0" marL="457200" rtl="0" algn="l">
              <a:lnSpc>
                <a:spcPct val="115000"/>
              </a:lnSpc>
              <a:spcBef>
                <a:spcPts val="0"/>
              </a:spcBef>
              <a:spcAft>
                <a:spcPts val="0"/>
              </a:spcAft>
              <a:buSzPts val="2400"/>
              <a:buChar char="&gt;"/>
            </a:pPr>
            <a:r>
              <a:rPr lang="en"/>
              <a:t>Include statement in Cover Letter Attachment with attached prior approval documentation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3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Use of Hyperlinks &amp; URLs</a:t>
            </a:r>
            <a:endParaRPr/>
          </a:p>
        </p:txBody>
      </p:sp>
      <p:sp>
        <p:nvSpPr>
          <p:cNvPr id="801" name="Google Shape;801;p132"/>
          <p:cNvSpPr txBox="1"/>
          <p:nvPr>
            <p:ph idx="2" type="body"/>
          </p:nvPr>
        </p:nvSpPr>
        <p:spPr>
          <a:xfrm>
            <a:off x="558550" y="1584325"/>
            <a:ext cx="8297100" cy="40155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480"/>
              </a:spcBef>
              <a:spcAft>
                <a:spcPts val="0"/>
              </a:spcAft>
              <a:buSzPts val="2400"/>
              <a:buChar char="&gt;"/>
            </a:pPr>
            <a:r>
              <a:rPr lang="en"/>
              <a:t>Policy outlined in </a:t>
            </a:r>
            <a:r>
              <a:rPr lang="en" u="sng">
                <a:solidFill>
                  <a:schemeClr val="hlink"/>
                </a:solidFill>
                <a:hlinkClick r:id="rId3"/>
              </a:rPr>
              <a:t>NOT-OD-20-174</a:t>
            </a:r>
            <a:r>
              <a:rPr lang="en"/>
              <a:t>, </a:t>
            </a:r>
            <a:r>
              <a:rPr lang="en" u="sng">
                <a:solidFill>
                  <a:schemeClr val="hlink"/>
                </a:solidFill>
                <a:hlinkClick r:id="rId4"/>
              </a:rPr>
              <a:t>NIH Application Guide - Format Attachments</a:t>
            </a:r>
            <a:endParaRPr/>
          </a:p>
          <a:p>
            <a:pPr indent="-381000" lvl="0" marL="457200" rtl="0" algn="l">
              <a:lnSpc>
                <a:spcPct val="100000"/>
              </a:lnSpc>
              <a:spcBef>
                <a:spcPts val="0"/>
              </a:spcBef>
              <a:spcAft>
                <a:spcPts val="0"/>
              </a:spcAft>
              <a:buSzPts val="2400"/>
              <a:buChar char="&gt;"/>
            </a:pPr>
            <a:r>
              <a:rPr lang="en"/>
              <a:t>Allowed when specifically noted in FOA and form field instructions</a:t>
            </a:r>
            <a:endParaRPr/>
          </a:p>
          <a:p>
            <a:pPr indent="-355600" lvl="1" marL="914400" rtl="0" algn="l">
              <a:lnSpc>
                <a:spcPct val="100000"/>
              </a:lnSpc>
              <a:spcBef>
                <a:spcPts val="0"/>
              </a:spcBef>
              <a:spcAft>
                <a:spcPts val="0"/>
              </a:spcAft>
              <a:buSzPts val="2000"/>
              <a:buChar char="–"/>
            </a:pPr>
            <a:r>
              <a:rPr lang="en"/>
              <a:t>e.g., citing relevant publications in bioskteches, publication lists</a:t>
            </a:r>
            <a:endParaRPr/>
          </a:p>
          <a:p>
            <a:pPr indent="-381000" lvl="0" marL="457200" rtl="0" algn="l">
              <a:lnSpc>
                <a:spcPct val="115000"/>
              </a:lnSpc>
              <a:spcBef>
                <a:spcPts val="0"/>
              </a:spcBef>
              <a:spcAft>
                <a:spcPts val="0"/>
              </a:spcAft>
              <a:buSzPts val="2400"/>
              <a:buChar char="&gt;"/>
            </a:pPr>
            <a:r>
              <a:rPr lang="en"/>
              <a:t>“[M]ay not be used to provide information necessary to application review.”</a:t>
            </a:r>
            <a:endParaRPr/>
          </a:p>
          <a:p>
            <a:pPr indent="-381000" lvl="0" marL="457200" rtl="0" algn="l">
              <a:lnSpc>
                <a:spcPct val="115000"/>
              </a:lnSpc>
              <a:spcBef>
                <a:spcPts val="0"/>
              </a:spcBef>
              <a:spcAft>
                <a:spcPts val="0"/>
              </a:spcAft>
              <a:buSzPts val="2400"/>
              <a:buChar char="&gt;"/>
            </a:pPr>
            <a:r>
              <a:rPr lang="en"/>
              <a:t>Reviewers instructed not to view linked sites or directly accessing a website</a:t>
            </a:r>
            <a:endParaRPr/>
          </a:p>
          <a:p>
            <a:pPr indent="-381000" lvl="0" marL="457200" rtl="0" algn="l">
              <a:lnSpc>
                <a:spcPct val="115000"/>
              </a:lnSpc>
              <a:spcBef>
                <a:spcPts val="0"/>
              </a:spcBef>
              <a:spcAft>
                <a:spcPts val="0"/>
              </a:spcAft>
              <a:buSzPts val="2400"/>
              <a:buChar char="&gt;"/>
            </a:pPr>
            <a:r>
              <a:rPr lang="en"/>
              <a:t>Format - must hyperlink that actual URL text</a:t>
            </a:r>
            <a:endParaRPr/>
          </a:p>
          <a:p>
            <a:pPr indent="-355600" lvl="1" marL="914400" rtl="0" algn="l">
              <a:lnSpc>
                <a:spcPct val="115000"/>
              </a:lnSpc>
              <a:spcBef>
                <a:spcPts val="0"/>
              </a:spcBef>
              <a:spcAft>
                <a:spcPts val="0"/>
              </a:spcAft>
              <a:buSzPts val="2000"/>
              <a:buChar char="–"/>
            </a:pPr>
            <a:r>
              <a:rPr lang="en"/>
              <a:t>e.g., NIH </a:t>
            </a:r>
            <a:r>
              <a:rPr lang="en" u="sng">
                <a:solidFill>
                  <a:schemeClr val="hlink"/>
                </a:solidFill>
                <a:hlinkClick r:id="rId5"/>
              </a:rPr>
              <a:t>https://www.nih.gov/</a:t>
            </a:r>
            <a:r>
              <a:rPr lang="en"/>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3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Appendix Materials</a:t>
            </a:r>
            <a:endParaRPr/>
          </a:p>
        </p:txBody>
      </p:sp>
      <p:sp>
        <p:nvSpPr>
          <p:cNvPr id="808" name="Google Shape;808;p133"/>
          <p:cNvSpPr txBox="1"/>
          <p:nvPr>
            <p:ph idx="2" type="body"/>
          </p:nvPr>
        </p:nvSpPr>
        <p:spPr>
          <a:xfrm>
            <a:off x="659305" y="1736725"/>
            <a:ext cx="8196300" cy="40155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480"/>
              </a:spcBef>
              <a:spcAft>
                <a:spcPts val="0"/>
              </a:spcAft>
              <a:buSzPts val="2400"/>
              <a:buChar char="&gt;"/>
            </a:pPr>
            <a:r>
              <a:rPr lang="en"/>
              <a:t>Policy: </a:t>
            </a:r>
            <a:r>
              <a:rPr lang="en" u="sng">
                <a:solidFill>
                  <a:schemeClr val="hlink"/>
                </a:solidFill>
                <a:hlinkClick r:id="rId3"/>
              </a:rPr>
              <a:t>NOT-OD-18-126</a:t>
            </a:r>
            <a:endParaRPr/>
          </a:p>
          <a:p>
            <a:pPr indent="0" lvl="0" marL="457200" rtl="0" algn="l">
              <a:lnSpc>
                <a:spcPct val="115000"/>
              </a:lnSpc>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lang="en"/>
              <a:t>Allowable Appendix Materials (unless specifically stated in FOA Section IV.2, Appendix):</a:t>
            </a:r>
            <a:endParaRPr/>
          </a:p>
          <a:p>
            <a:pPr indent="-381000" lvl="1" marL="914400" rtl="0" algn="l">
              <a:lnSpc>
                <a:spcPct val="115000"/>
              </a:lnSpc>
              <a:spcBef>
                <a:spcPts val="0"/>
              </a:spcBef>
              <a:spcAft>
                <a:spcPts val="0"/>
              </a:spcAft>
              <a:buSzPts val="2400"/>
              <a:buChar char="–"/>
            </a:pPr>
            <a:r>
              <a:rPr lang="en" sz="2400"/>
              <a:t>“Blank data collection forms, blank survey forms and blank questionnaire forms…</a:t>
            </a:r>
            <a:endParaRPr sz="2400"/>
          </a:p>
          <a:p>
            <a:pPr indent="-381000" lvl="1" marL="914400" rtl="0" algn="l">
              <a:lnSpc>
                <a:spcPct val="115000"/>
              </a:lnSpc>
              <a:spcBef>
                <a:spcPts val="0"/>
              </a:spcBef>
              <a:spcAft>
                <a:spcPts val="0"/>
              </a:spcAft>
              <a:buSzPts val="2400"/>
              <a:buChar char="–"/>
            </a:pPr>
            <a:r>
              <a:rPr lang="en" sz="2400"/>
              <a:t>Simple lists of interview questions...</a:t>
            </a:r>
            <a:endParaRPr sz="2400"/>
          </a:p>
          <a:p>
            <a:pPr indent="-381000" lvl="1" marL="914400" rtl="0" algn="l">
              <a:lnSpc>
                <a:spcPct val="115000"/>
              </a:lnSpc>
              <a:spcBef>
                <a:spcPts val="0"/>
              </a:spcBef>
              <a:spcAft>
                <a:spcPts val="0"/>
              </a:spcAft>
              <a:buSzPts val="2400"/>
              <a:buChar char="–"/>
            </a:pPr>
            <a:r>
              <a:rPr lang="en" sz="2400"/>
              <a:t>Blank informed consent/assent forms...</a:t>
            </a:r>
            <a:endParaRPr sz="2400"/>
          </a:p>
          <a:p>
            <a:pPr indent="-381000" lvl="1" marL="914400" rtl="0" algn="l">
              <a:lnSpc>
                <a:spcPct val="115000"/>
              </a:lnSpc>
              <a:spcBef>
                <a:spcPts val="0"/>
              </a:spcBef>
              <a:spcAft>
                <a:spcPts val="0"/>
              </a:spcAft>
              <a:buSzPts val="2400"/>
              <a:buChar char="–"/>
            </a:pPr>
            <a:r>
              <a:rPr lang="en" sz="2400"/>
              <a:t>Other items </a:t>
            </a:r>
            <a:r>
              <a:rPr i="1" lang="en" sz="2400"/>
              <a:t>only if</a:t>
            </a:r>
            <a:r>
              <a:rPr lang="en" sz="2400"/>
              <a:t> they are specified in the FOA as allowable Appendix materials.”</a:t>
            </a:r>
            <a:endParaRPr sz="2400"/>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3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“Science” in Sections Other than </a:t>
            </a:r>
            <a:endParaRPr/>
          </a:p>
          <a:p>
            <a:pPr indent="0" lvl="0" marL="0" rtl="0" algn="l">
              <a:spcBef>
                <a:spcPts val="600"/>
              </a:spcBef>
              <a:spcAft>
                <a:spcPts val="0"/>
              </a:spcAft>
              <a:buNone/>
            </a:pPr>
            <a:r>
              <a:rPr lang="en"/>
              <a:t>Research Strategy </a:t>
            </a:r>
            <a:endParaRPr/>
          </a:p>
        </p:txBody>
      </p:sp>
      <p:sp>
        <p:nvSpPr>
          <p:cNvPr id="815" name="Google Shape;815;p134"/>
          <p:cNvSpPr txBox="1"/>
          <p:nvPr>
            <p:ph idx="2" type="body"/>
          </p:nvPr>
        </p:nvSpPr>
        <p:spPr>
          <a:xfrm>
            <a:off x="574100" y="1660525"/>
            <a:ext cx="8397600" cy="40155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480"/>
              </a:spcBef>
              <a:spcAft>
                <a:spcPts val="0"/>
              </a:spcAft>
              <a:buSzPts val="2400"/>
              <a:buChar char="&gt;"/>
            </a:pPr>
            <a:r>
              <a:rPr lang="en"/>
              <a:t>“Science” = information that should be within page limits of Research Strategy</a:t>
            </a:r>
            <a:endParaRPr/>
          </a:p>
          <a:p>
            <a:pPr indent="-381000" lvl="0" marL="457200" rtl="0" algn="l">
              <a:lnSpc>
                <a:spcPct val="115000"/>
              </a:lnSpc>
              <a:spcBef>
                <a:spcPts val="0"/>
              </a:spcBef>
              <a:spcAft>
                <a:spcPts val="0"/>
              </a:spcAft>
              <a:buSzPts val="2400"/>
              <a:buChar char="&gt;"/>
            </a:pPr>
            <a:r>
              <a:rPr lang="en"/>
              <a:t>Inappropriate to include this information in other sections that do not have page limits</a:t>
            </a:r>
            <a:endParaRPr/>
          </a:p>
          <a:p>
            <a:pPr indent="-355600" lvl="1" marL="914400" rtl="0" algn="l">
              <a:lnSpc>
                <a:spcPct val="115000"/>
              </a:lnSpc>
              <a:spcBef>
                <a:spcPts val="0"/>
              </a:spcBef>
              <a:spcAft>
                <a:spcPts val="0"/>
              </a:spcAft>
              <a:buSzPts val="2000"/>
              <a:buChar char="–"/>
            </a:pPr>
            <a:r>
              <a:rPr lang="en"/>
              <a:t>Vertebrate Animals section</a:t>
            </a:r>
            <a:endParaRPr/>
          </a:p>
          <a:p>
            <a:pPr indent="-355600" lvl="1" marL="914400" rtl="0" algn="l">
              <a:lnSpc>
                <a:spcPct val="115000"/>
              </a:lnSpc>
              <a:spcBef>
                <a:spcPts val="0"/>
              </a:spcBef>
              <a:spcAft>
                <a:spcPts val="0"/>
              </a:spcAft>
              <a:buSzPts val="2000"/>
              <a:buChar char="–"/>
            </a:pPr>
            <a:r>
              <a:rPr lang="en"/>
              <a:t>Human Subjects form</a:t>
            </a:r>
            <a:endParaRPr/>
          </a:p>
          <a:p>
            <a:pPr indent="-355600" lvl="1" marL="914400" rtl="0" algn="l">
              <a:lnSpc>
                <a:spcPct val="115000"/>
              </a:lnSpc>
              <a:spcBef>
                <a:spcPts val="0"/>
              </a:spcBef>
              <a:spcAft>
                <a:spcPts val="0"/>
              </a:spcAft>
              <a:buSzPts val="2000"/>
              <a:buChar char="–"/>
            </a:pPr>
            <a:r>
              <a:rPr lang="en"/>
              <a:t>Appendix</a:t>
            </a:r>
            <a:endParaRPr/>
          </a:p>
          <a:p>
            <a:pPr indent="-381000" lvl="0" marL="457200" rtl="0" algn="l">
              <a:lnSpc>
                <a:spcPct val="115000"/>
              </a:lnSpc>
              <a:spcBef>
                <a:spcPts val="0"/>
              </a:spcBef>
              <a:spcAft>
                <a:spcPts val="0"/>
              </a:spcAft>
              <a:buSzPts val="2400"/>
              <a:buChar char="&gt;"/>
            </a:pPr>
            <a:r>
              <a:rPr lang="en"/>
              <a:t>Viewed as subverting “science” page limitations, conferring an unfair advantage during review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0"/>
          <p:cNvSpPr txBox="1"/>
          <p:nvPr>
            <p:ph idx="1" type="body"/>
          </p:nvPr>
        </p:nvSpPr>
        <p:spPr>
          <a:xfrm>
            <a:off x="671757" y="371509"/>
            <a:ext cx="8184900" cy="992100"/>
          </a:xfrm>
          <a:prstGeom prst="rect">
            <a:avLst/>
          </a:prstGeom>
          <a:noFill/>
          <a:ln>
            <a:noFill/>
          </a:ln>
        </p:spPr>
        <p:txBody>
          <a:bodyPr anchorCtr="0" anchor="b" bIns="60925" lIns="121900" spcFirstLastPara="1" rIns="121900" wrap="square" tIns="60925">
            <a:normAutofit/>
          </a:bodyPr>
          <a:lstStyle/>
          <a:p>
            <a:pPr indent="0" lvl="0" marL="0" rtl="0" algn="l">
              <a:lnSpc>
                <a:spcPct val="90000"/>
              </a:lnSpc>
              <a:spcBef>
                <a:spcPts val="0"/>
              </a:spcBef>
              <a:spcAft>
                <a:spcPts val="0"/>
              </a:spcAft>
              <a:buClr>
                <a:srgbClr val="4B2E83"/>
              </a:buClr>
              <a:buSzPts val="2900"/>
              <a:buNone/>
            </a:pPr>
            <a:r>
              <a:rPr lang="en">
                <a:latin typeface="Arial"/>
                <a:ea typeface="Arial"/>
                <a:cs typeface="Arial"/>
                <a:sym typeface="Arial"/>
              </a:rPr>
              <a:t>NIH Notice on Reminders for Closeout</a:t>
            </a:r>
            <a:endParaRPr/>
          </a:p>
        </p:txBody>
      </p:sp>
      <p:sp>
        <p:nvSpPr>
          <p:cNvPr id="526" name="Google Shape;526;p90"/>
          <p:cNvSpPr txBox="1"/>
          <p:nvPr>
            <p:ph idx="2" type="body"/>
          </p:nvPr>
        </p:nvSpPr>
        <p:spPr>
          <a:xfrm>
            <a:off x="659305" y="1736725"/>
            <a:ext cx="8196300" cy="4015500"/>
          </a:xfrm>
          <a:prstGeom prst="rect">
            <a:avLst/>
          </a:prstGeom>
          <a:noFill/>
          <a:ln>
            <a:noFill/>
          </a:ln>
        </p:spPr>
        <p:txBody>
          <a:bodyPr anchorCtr="0" anchor="t" bIns="60925" lIns="121900" spcFirstLastPara="1" rIns="121900" wrap="square" tIns="60925">
            <a:norm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NOT-OD-21-102: </a:t>
            </a:r>
            <a:r>
              <a:rPr lang="en" u="sng">
                <a:solidFill>
                  <a:schemeClr val="hlink"/>
                </a:solidFill>
                <a:latin typeface="Arial"/>
                <a:ea typeface="Arial"/>
                <a:cs typeface="Arial"/>
                <a:sym typeface="Arial"/>
                <a:hlinkClick r:id="rId3"/>
              </a:rPr>
              <a:t>https://grants.nih.gov/grants/guide/notice-files/NOT-OD-21-102.html</a:t>
            </a:r>
            <a:endParaRPr>
              <a:latin typeface="Arial"/>
              <a:ea typeface="Arial"/>
              <a:cs typeface="Arial"/>
              <a:sym typeface="Arial"/>
            </a:endParaRPr>
          </a:p>
          <a:p>
            <a:pPr indent="-342900" lvl="0" marL="342900" rtl="0" algn="l">
              <a:spcBef>
                <a:spcPts val="500"/>
              </a:spcBef>
              <a:spcAft>
                <a:spcPts val="0"/>
              </a:spcAft>
              <a:buClr>
                <a:srgbClr val="4B2E83"/>
              </a:buClr>
              <a:buSzPts val="2400"/>
              <a:buFont typeface="Merriweather Sans"/>
              <a:buChar char="&gt;"/>
            </a:pPr>
            <a:r>
              <a:rPr lang="en">
                <a:latin typeface="Arial"/>
                <a:ea typeface="Arial"/>
                <a:cs typeface="Arial"/>
                <a:sym typeface="Arial"/>
              </a:rPr>
              <a:t>120 Closeout period for final draws and submission of final financial reports (SF425).</a:t>
            </a:r>
            <a:endParaRPr/>
          </a:p>
          <a:p>
            <a:pPr indent="-342900" lvl="0" marL="342900" rtl="0" algn="l">
              <a:spcBef>
                <a:spcPts val="500"/>
              </a:spcBef>
              <a:spcAft>
                <a:spcPts val="0"/>
              </a:spcAft>
              <a:buClr>
                <a:srgbClr val="4B2E83"/>
              </a:buClr>
              <a:buSzPts val="2400"/>
              <a:buFont typeface="Merriweather Sans"/>
              <a:buChar char="&gt;"/>
            </a:pPr>
            <a:r>
              <a:rPr lang="en">
                <a:latin typeface="Arial"/>
                <a:ea typeface="Arial"/>
                <a:cs typeface="Arial"/>
                <a:sym typeface="Arial"/>
              </a:rPr>
              <a:t>Any revisions after 120 days require the notification of the Grants Management Specialist and…</a:t>
            </a:r>
            <a:endParaRPr/>
          </a:p>
          <a:p>
            <a:pPr indent="-342900" lvl="0" marL="342900" rtl="0" algn="l">
              <a:spcBef>
                <a:spcPts val="500"/>
              </a:spcBef>
              <a:spcAft>
                <a:spcPts val="0"/>
              </a:spcAft>
              <a:buClr>
                <a:srgbClr val="4B2E83"/>
              </a:buClr>
              <a:buSzPts val="2400"/>
              <a:buFont typeface="Merriweather Sans"/>
              <a:buChar char="&gt;"/>
            </a:pPr>
            <a:r>
              <a:rPr lang="en">
                <a:latin typeface="Arial"/>
                <a:ea typeface="Arial"/>
                <a:cs typeface="Arial"/>
                <a:sym typeface="Arial"/>
              </a:rPr>
              <a:t>An explanation as to the reason for the revision and what process is in place to prevent future revisions.</a:t>
            </a:r>
            <a:endParaRPr/>
          </a:p>
        </p:txBody>
      </p:sp>
      <p:sp>
        <p:nvSpPr>
          <p:cNvPr id="527" name="Google Shape;527;p90"/>
          <p:cNvSpPr txBox="1"/>
          <p:nvPr/>
        </p:nvSpPr>
        <p:spPr>
          <a:xfrm>
            <a:off x="671759" y="6301355"/>
            <a:ext cx="7229100" cy="330900"/>
          </a:xfrm>
          <a:prstGeom prst="rect">
            <a:avLst/>
          </a:prstGeom>
          <a:noFill/>
          <a:ln>
            <a:noFill/>
          </a:ln>
        </p:spPr>
        <p:txBody>
          <a:bodyPr anchorCtr="0" anchor="b" bIns="60925" lIns="121900" spcFirstLastPara="1" rIns="121900" wrap="square" tIns="60925">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sz="19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3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Take Home Message</a:t>
            </a:r>
            <a:endParaRPr/>
          </a:p>
        </p:txBody>
      </p:sp>
      <p:sp>
        <p:nvSpPr>
          <p:cNvPr id="822" name="Google Shape;822;p135"/>
          <p:cNvSpPr txBox="1"/>
          <p:nvPr>
            <p:ph idx="2" type="body"/>
          </p:nvPr>
        </p:nvSpPr>
        <p:spPr>
          <a:xfrm>
            <a:off x="659305" y="1431925"/>
            <a:ext cx="8196300" cy="40155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480"/>
              </a:spcBef>
              <a:spcAft>
                <a:spcPts val="0"/>
              </a:spcAft>
              <a:buSzPts val="2400"/>
              <a:buChar char="&gt;"/>
            </a:pPr>
            <a:r>
              <a:rPr lang="en"/>
              <a:t>NIH regularly reminds us applications must comply with applicable format/content instructions:</a:t>
            </a:r>
            <a:endParaRPr/>
          </a:p>
          <a:p>
            <a:pPr indent="-355600" lvl="1" marL="914400" rtl="0" algn="l">
              <a:lnSpc>
                <a:spcPct val="115000"/>
              </a:lnSpc>
              <a:spcBef>
                <a:spcPts val="0"/>
              </a:spcBef>
              <a:spcAft>
                <a:spcPts val="0"/>
              </a:spcAft>
              <a:buSzPts val="2000"/>
              <a:buChar char="–"/>
            </a:pPr>
            <a:r>
              <a:rPr lang="en" u="sng">
                <a:solidFill>
                  <a:schemeClr val="hlink"/>
                </a:solidFill>
                <a:hlinkClick r:id="rId3"/>
              </a:rPr>
              <a:t>NOT-OD-11-080</a:t>
            </a:r>
            <a:endParaRPr/>
          </a:p>
          <a:p>
            <a:pPr indent="-355600" lvl="1" marL="914400" rtl="0" algn="l">
              <a:lnSpc>
                <a:spcPct val="115000"/>
              </a:lnSpc>
              <a:spcBef>
                <a:spcPts val="0"/>
              </a:spcBef>
              <a:spcAft>
                <a:spcPts val="0"/>
              </a:spcAft>
              <a:buSzPts val="2000"/>
              <a:buChar char="–"/>
            </a:pPr>
            <a:r>
              <a:rPr lang="en" u="sng">
                <a:solidFill>
                  <a:schemeClr val="hlink"/>
                </a:solidFill>
                <a:hlinkClick r:id="rId4"/>
              </a:rPr>
              <a:t>NOT-OD-15-095</a:t>
            </a:r>
            <a:endParaRPr/>
          </a:p>
          <a:p>
            <a:pPr indent="0" lvl="0" marL="914400" rtl="0" algn="l">
              <a:lnSpc>
                <a:spcPct val="115000"/>
              </a:lnSpc>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lang="en"/>
              <a:t>Review </a:t>
            </a:r>
            <a:r>
              <a:rPr lang="en" u="sng">
                <a:solidFill>
                  <a:schemeClr val="hlink"/>
                </a:solidFill>
                <a:hlinkClick r:id="rId5"/>
              </a:rPr>
              <a:t>NIH Grants Policy Statement</a:t>
            </a:r>
            <a:r>
              <a:rPr lang="en"/>
              <a:t>, </a:t>
            </a:r>
            <a:r>
              <a:rPr lang="en" u="sng">
                <a:solidFill>
                  <a:schemeClr val="hlink"/>
                </a:solidFill>
                <a:hlinkClick r:id="rId6"/>
              </a:rPr>
              <a:t>Application Guide</a:t>
            </a:r>
            <a:r>
              <a:rPr lang="en"/>
              <a:t>, relevant NOTs, and specific FOAs</a:t>
            </a:r>
            <a:endParaRPr/>
          </a:p>
          <a:p>
            <a:pPr indent="0" lvl="0" marL="457200" rtl="0" algn="l">
              <a:lnSpc>
                <a:spcPct val="115000"/>
              </a:lnSpc>
              <a:spcBef>
                <a:spcPts val="480"/>
              </a:spcBef>
              <a:spcAft>
                <a:spcPts val="0"/>
              </a:spcAft>
              <a:buNone/>
            </a:pPr>
            <a:r>
              <a:t/>
            </a:r>
            <a:endParaRPr/>
          </a:p>
          <a:p>
            <a:pPr indent="-381000" lvl="0" marL="457200" rtl="0" algn="l">
              <a:lnSpc>
                <a:spcPct val="115000"/>
              </a:lnSpc>
              <a:spcBef>
                <a:spcPts val="480"/>
              </a:spcBef>
              <a:spcAft>
                <a:spcPts val="0"/>
              </a:spcAft>
              <a:buSzPts val="2400"/>
              <a:buChar char="&gt;"/>
            </a:pPr>
            <a:r>
              <a:rPr lang="en"/>
              <a:t>Great NIH landing page for </a:t>
            </a:r>
            <a:r>
              <a:rPr lang="en" u="sng">
                <a:solidFill>
                  <a:schemeClr val="hlink"/>
                </a:solidFill>
                <a:hlinkClick r:id="rId7"/>
              </a:rPr>
              <a:t>Grants</a:t>
            </a:r>
            <a:r>
              <a:rPr lang="en"/>
              <a:t>, including links to Open Mike Blog, News, etc.</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36"/>
          <p:cNvSpPr txBox="1"/>
          <p:nvPr>
            <p:ph idx="2" type="body"/>
          </p:nvPr>
        </p:nvSpPr>
        <p:spPr>
          <a:xfrm>
            <a:off x="1444951" y="2045175"/>
            <a:ext cx="7255200" cy="2918700"/>
          </a:xfrm>
          <a:prstGeom prst="rect">
            <a:avLst/>
          </a:prstGeom>
        </p:spPr>
        <p:txBody>
          <a:bodyPr anchorCtr="0" anchor="t" bIns="91425" lIns="91425" spcFirstLastPara="1" rIns="91425" wrap="square" tIns="91425">
            <a:noAutofit/>
          </a:bodyPr>
          <a:lstStyle/>
          <a:p>
            <a:pPr indent="0" lvl="0" marL="0" rtl="0" algn="l">
              <a:lnSpc>
                <a:spcPct val="115000"/>
              </a:lnSpc>
              <a:spcBef>
                <a:spcPts val="480"/>
              </a:spcBef>
              <a:spcAft>
                <a:spcPts val="0"/>
              </a:spcAft>
              <a:buNone/>
            </a:pPr>
            <a:r>
              <a:rPr b="1" lang="en" sz="5500"/>
              <a:t>Questions?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37"/>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accent3"/>
              </a:buClr>
              <a:buSzPct val="100000"/>
              <a:buNone/>
            </a:pPr>
            <a:r>
              <a:rPr lang="en">
                <a:latin typeface="Arial"/>
                <a:ea typeface="Arial"/>
                <a:cs typeface="Arial"/>
                <a:sym typeface="Arial"/>
              </a:rPr>
              <a:t>COVID-19 </a:t>
            </a:r>
            <a:endParaRPr/>
          </a:p>
          <a:p>
            <a:pPr indent="0" lvl="0" marL="0" rtl="0" algn="l">
              <a:lnSpc>
                <a:spcPct val="100000"/>
              </a:lnSpc>
              <a:spcBef>
                <a:spcPts val="925"/>
              </a:spcBef>
              <a:spcAft>
                <a:spcPts val="0"/>
              </a:spcAft>
              <a:buClr>
                <a:schemeClr val="accent3"/>
              </a:buClr>
              <a:buSzPct val="100000"/>
              <a:buNone/>
            </a:pPr>
            <a:r>
              <a:rPr lang="en">
                <a:latin typeface="Arial"/>
                <a:ea typeface="Arial"/>
                <a:cs typeface="Arial"/>
                <a:sym typeface="Arial"/>
              </a:rPr>
              <a:t>GIM 19 Waivers</a:t>
            </a:r>
            <a:endParaRPr/>
          </a:p>
        </p:txBody>
      </p:sp>
      <p:sp>
        <p:nvSpPr>
          <p:cNvPr id="834" name="Google Shape;834;p137"/>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April 2021</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Carol Rhodes</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Sponsored Programs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91"/>
          <p:cNvSpPr txBox="1"/>
          <p:nvPr>
            <p:ph idx="1" type="body"/>
          </p:nvPr>
        </p:nvSpPr>
        <p:spPr>
          <a:xfrm>
            <a:off x="671757" y="371509"/>
            <a:ext cx="8184900" cy="992100"/>
          </a:xfrm>
          <a:prstGeom prst="rect">
            <a:avLst/>
          </a:prstGeom>
          <a:noFill/>
          <a:ln>
            <a:noFill/>
          </a:ln>
        </p:spPr>
        <p:txBody>
          <a:bodyPr anchorCtr="0" anchor="b" bIns="60925" lIns="121900" spcFirstLastPara="1" rIns="121900" wrap="square" tIns="60925">
            <a:normAutofit/>
          </a:bodyPr>
          <a:lstStyle/>
          <a:p>
            <a:pPr indent="0" lvl="0" marL="0" rtl="0" algn="l">
              <a:lnSpc>
                <a:spcPct val="90000"/>
              </a:lnSpc>
              <a:spcBef>
                <a:spcPts val="0"/>
              </a:spcBef>
              <a:spcAft>
                <a:spcPts val="0"/>
              </a:spcAft>
              <a:buClr>
                <a:srgbClr val="4B2E83"/>
              </a:buClr>
              <a:buSzPts val="2900"/>
              <a:buNone/>
            </a:pPr>
            <a:r>
              <a:rPr lang="en">
                <a:latin typeface="Arial"/>
                <a:ea typeface="Arial"/>
                <a:cs typeface="Arial"/>
                <a:sym typeface="Arial"/>
              </a:rPr>
              <a:t>NIH Notice on Reminders for Closeout – Credits/Refunds</a:t>
            </a:r>
            <a:endParaRPr/>
          </a:p>
        </p:txBody>
      </p:sp>
      <p:sp>
        <p:nvSpPr>
          <p:cNvPr id="533" name="Google Shape;533;p91"/>
          <p:cNvSpPr txBox="1"/>
          <p:nvPr>
            <p:ph idx="2" type="body"/>
          </p:nvPr>
        </p:nvSpPr>
        <p:spPr>
          <a:xfrm>
            <a:off x="659305" y="1736725"/>
            <a:ext cx="8196300" cy="4015500"/>
          </a:xfrm>
          <a:prstGeom prst="rect">
            <a:avLst/>
          </a:prstGeom>
          <a:noFill/>
          <a:ln>
            <a:noFill/>
          </a:ln>
        </p:spPr>
        <p:txBody>
          <a:bodyPr anchorCtr="0" anchor="t" bIns="60925" lIns="121900" spcFirstLastPara="1" rIns="121900" wrap="square" tIns="60925">
            <a:norm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Any credit requires revision of the financial report (and a refund to NIH) </a:t>
            </a:r>
            <a:r>
              <a:rPr lang="en" u="sng">
                <a:latin typeface="Arial"/>
                <a:ea typeface="Arial"/>
                <a:cs typeface="Arial"/>
                <a:sym typeface="Arial"/>
              </a:rPr>
              <a:t>regardless</a:t>
            </a:r>
            <a:r>
              <a:rPr lang="en">
                <a:latin typeface="Arial"/>
                <a:ea typeface="Arial"/>
                <a:cs typeface="Arial"/>
                <a:sym typeface="Arial"/>
              </a:rPr>
              <a:t> of the time elapsed </a:t>
            </a:r>
            <a:endParaRPr/>
          </a:p>
          <a:p>
            <a:pPr indent="-215900" lvl="1" marL="558800" rtl="0" algn="l">
              <a:spcBef>
                <a:spcPts val="400"/>
              </a:spcBef>
              <a:spcAft>
                <a:spcPts val="0"/>
              </a:spcAft>
              <a:buClr>
                <a:srgbClr val="4B2E83"/>
              </a:buClr>
              <a:buSzPts val="2000"/>
              <a:buChar char="–"/>
            </a:pPr>
            <a:r>
              <a:rPr lang="en">
                <a:latin typeface="Arial"/>
                <a:ea typeface="Arial"/>
                <a:cs typeface="Arial"/>
                <a:sym typeface="Arial"/>
              </a:rPr>
              <a:t>Recipients </a:t>
            </a:r>
            <a:r>
              <a:rPr lang="en" u="sng">
                <a:latin typeface="Arial"/>
                <a:ea typeface="Arial"/>
                <a:cs typeface="Arial"/>
                <a:sym typeface="Arial"/>
              </a:rPr>
              <a:t>always</a:t>
            </a:r>
            <a:r>
              <a:rPr lang="en">
                <a:latin typeface="Arial"/>
                <a:ea typeface="Arial"/>
                <a:cs typeface="Arial"/>
                <a:sym typeface="Arial"/>
              </a:rPr>
              <a:t> have to give money back to the feds. Always.</a:t>
            </a:r>
            <a:endParaRPr/>
          </a:p>
          <a:p>
            <a:pPr indent="-88900" lvl="1" marL="55880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500"/>
              </a:spcBef>
              <a:spcAft>
                <a:spcPts val="0"/>
              </a:spcAft>
              <a:buClr>
                <a:srgbClr val="4B2E83"/>
              </a:buClr>
              <a:buSzPts val="2400"/>
              <a:buFont typeface="Merriweather Sans"/>
              <a:buChar char="&gt;"/>
            </a:pPr>
            <a:r>
              <a:rPr lang="en">
                <a:latin typeface="Arial"/>
                <a:ea typeface="Arial"/>
                <a:cs typeface="Arial"/>
                <a:sym typeface="Arial"/>
              </a:rPr>
              <a:t>NIH guidance states any corrections/revisions should occur within:</a:t>
            </a:r>
            <a:endParaRPr/>
          </a:p>
          <a:p>
            <a:pPr indent="-215900" lvl="1" marL="558800" rtl="0" algn="l">
              <a:spcBef>
                <a:spcPts val="400"/>
              </a:spcBef>
              <a:spcAft>
                <a:spcPts val="0"/>
              </a:spcAft>
              <a:buClr>
                <a:srgbClr val="4B2E83"/>
              </a:buClr>
              <a:buSzPts val="2000"/>
              <a:buChar char="–"/>
            </a:pPr>
            <a:r>
              <a:rPr lang="en">
                <a:latin typeface="Arial"/>
                <a:ea typeface="Arial"/>
                <a:cs typeface="Arial"/>
                <a:sym typeface="Arial"/>
              </a:rPr>
              <a:t>1 Year of the submission of an annual FFR, or</a:t>
            </a:r>
            <a:endParaRPr/>
          </a:p>
          <a:p>
            <a:pPr indent="-215900" lvl="1" marL="558800" rtl="0" algn="l">
              <a:spcBef>
                <a:spcPts val="400"/>
              </a:spcBef>
              <a:spcAft>
                <a:spcPts val="0"/>
              </a:spcAft>
              <a:buClr>
                <a:srgbClr val="4B2E83"/>
              </a:buClr>
              <a:buSzPts val="2000"/>
              <a:buChar char="–"/>
            </a:pPr>
            <a:r>
              <a:rPr lang="en">
                <a:latin typeface="Arial"/>
                <a:ea typeface="Arial"/>
                <a:cs typeface="Arial"/>
                <a:sym typeface="Arial"/>
              </a:rPr>
              <a:t>Within </a:t>
            </a:r>
            <a:r>
              <a:rPr lang="en" u="sng">
                <a:latin typeface="Arial"/>
                <a:ea typeface="Arial"/>
                <a:cs typeface="Arial"/>
                <a:sym typeface="Arial"/>
              </a:rPr>
              <a:t>180 days</a:t>
            </a:r>
            <a:r>
              <a:rPr lang="en">
                <a:latin typeface="Arial"/>
                <a:ea typeface="Arial"/>
                <a:cs typeface="Arial"/>
                <a:sym typeface="Arial"/>
              </a:rPr>
              <a:t> of the end of the period of performance</a:t>
            </a:r>
            <a:endParaRPr/>
          </a:p>
        </p:txBody>
      </p:sp>
      <p:sp>
        <p:nvSpPr>
          <p:cNvPr id="534" name="Google Shape;534;p91"/>
          <p:cNvSpPr txBox="1"/>
          <p:nvPr/>
        </p:nvSpPr>
        <p:spPr>
          <a:xfrm>
            <a:off x="671759" y="6301355"/>
            <a:ext cx="7229100" cy="330900"/>
          </a:xfrm>
          <a:prstGeom prst="rect">
            <a:avLst/>
          </a:prstGeom>
          <a:noFill/>
          <a:ln>
            <a:noFill/>
          </a:ln>
        </p:spPr>
        <p:txBody>
          <a:bodyPr anchorCtr="0" anchor="b" bIns="60925" lIns="121900" spcFirstLastPara="1" rIns="121900" wrap="square" tIns="60925">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92"/>
          <p:cNvSpPr txBox="1"/>
          <p:nvPr>
            <p:ph idx="1" type="body"/>
          </p:nvPr>
        </p:nvSpPr>
        <p:spPr>
          <a:xfrm>
            <a:off x="671757" y="371509"/>
            <a:ext cx="8184900" cy="992100"/>
          </a:xfrm>
          <a:prstGeom prst="rect">
            <a:avLst/>
          </a:prstGeom>
          <a:noFill/>
          <a:ln>
            <a:noFill/>
          </a:ln>
        </p:spPr>
        <p:txBody>
          <a:bodyPr anchorCtr="0" anchor="b" bIns="60925" lIns="121900" spcFirstLastPara="1" rIns="121900" wrap="square" tIns="60925">
            <a:normAutofit/>
          </a:bodyPr>
          <a:lstStyle/>
          <a:p>
            <a:pPr indent="0" lvl="0" marL="0" rtl="0" algn="l">
              <a:lnSpc>
                <a:spcPct val="90000"/>
              </a:lnSpc>
              <a:spcBef>
                <a:spcPts val="0"/>
              </a:spcBef>
              <a:spcAft>
                <a:spcPts val="0"/>
              </a:spcAft>
              <a:buClr>
                <a:srgbClr val="4B2E83"/>
              </a:buClr>
              <a:buSzPts val="2900"/>
              <a:buNone/>
            </a:pPr>
            <a:r>
              <a:rPr lang="en">
                <a:latin typeface="Arial"/>
                <a:ea typeface="Arial"/>
                <a:cs typeface="Arial"/>
                <a:sym typeface="Arial"/>
              </a:rPr>
              <a:t>Closeout Reminders</a:t>
            </a:r>
            <a:endParaRPr/>
          </a:p>
        </p:txBody>
      </p:sp>
      <p:sp>
        <p:nvSpPr>
          <p:cNvPr id="540" name="Google Shape;540;p92"/>
          <p:cNvSpPr txBox="1"/>
          <p:nvPr>
            <p:ph idx="2" type="body"/>
          </p:nvPr>
        </p:nvSpPr>
        <p:spPr>
          <a:xfrm>
            <a:off x="659305" y="1736725"/>
            <a:ext cx="8196300" cy="4015500"/>
          </a:xfrm>
          <a:prstGeom prst="rect">
            <a:avLst/>
          </a:prstGeom>
          <a:noFill/>
          <a:ln>
            <a:noFill/>
          </a:ln>
        </p:spPr>
        <p:txBody>
          <a:bodyPr anchorCtr="0" anchor="t" bIns="60925" lIns="121900" spcFirstLastPara="1" rIns="121900" wrap="square" tIns="60925">
            <a:norm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The feds are tightening regulations and policy around final closeout.</a:t>
            </a:r>
            <a:endParaRPr/>
          </a:p>
          <a:p>
            <a:pPr indent="-190500" lvl="0" marL="342900" rtl="0" algn="l">
              <a:spcBef>
                <a:spcPts val="50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500"/>
              </a:spcBef>
              <a:spcAft>
                <a:spcPts val="0"/>
              </a:spcAft>
              <a:buClr>
                <a:srgbClr val="4B2E83"/>
              </a:buClr>
              <a:buSzPts val="2400"/>
              <a:buFont typeface="Merriweather Sans"/>
              <a:buChar char="&gt;"/>
            </a:pPr>
            <a:r>
              <a:rPr lang="en">
                <a:latin typeface="Arial"/>
                <a:ea typeface="Arial"/>
                <a:cs typeface="Arial"/>
                <a:sym typeface="Arial"/>
              </a:rPr>
              <a:t>It is the responsibility of recipients (UW) to make sure awards are reconciled and closed in a timely manner. </a:t>
            </a:r>
            <a:endParaRPr/>
          </a:p>
          <a:p>
            <a:pPr indent="-63500" lvl="1" marL="558800" rtl="0" algn="l">
              <a:spcBef>
                <a:spcPts val="500"/>
              </a:spcBef>
              <a:spcAft>
                <a:spcPts val="0"/>
              </a:spcAft>
              <a:buClr>
                <a:srgbClr val="4B2E83"/>
              </a:buClr>
              <a:buSzPts val="2400"/>
              <a:buNone/>
            </a:pPr>
            <a:r>
              <a:t/>
            </a:r>
            <a:endParaRPr sz="2400">
              <a:latin typeface="Arial"/>
              <a:ea typeface="Arial"/>
              <a:cs typeface="Arial"/>
              <a:sym typeface="Arial"/>
            </a:endParaRPr>
          </a:p>
          <a:p>
            <a:pPr indent="-342900" lvl="0" marL="342900" rtl="0" algn="l">
              <a:spcBef>
                <a:spcPts val="500"/>
              </a:spcBef>
              <a:spcAft>
                <a:spcPts val="0"/>
              </a:spcAft>
              <a:buClr>
                <a:srgbClr val="4B2E83"/>
              </a:buClr>
              <a:buSzPts val="2400"/>
              <a:buFont typeface="Merriweather Sans"/>
              <a:buChar char="&gt;"/>
            </a:pPr>
            <a:r>
              <a:rPr lang="en">
                <a:latin typeface="Arial"/>
                <a:ea typeface="Arial"/>
                <a:cs typeface="Arial"/>
                <a:sym typeface="Arial"/>
              </a:rPr>
              <a:t>This applies equally to subawardees</a:t>
            </a:r>
            <a:endParaRPr/>
          </a:p>
        </p:txBody>
      </p:sp>
      <p:sp>
        <p:nvSpPr>
          <p:cNvPr id="541" name="Google Shape;541;p92"/>
          <p:cNvSpPr txBox="1"/>
          <p:nvPr/>
        </p:nvSpPr>
        <p:spPr>
          <a:xfrm>
            <a:off x="671759" y="6301355"/>
            <a:ext cx="7229100" cy="330900"/>
          </a:xfrm>
          <a:prstGeom prst="rect">
            <a:avLst/>
          </a:prstGeom>
          <a:noFill/>
          <a:ln>
            <a:noFill/>
          </a:ln>
        </p:spPr>
        <p:txBody>
          <a:bodyPr anchorCtr="0" anchor="b" bIns="60925" lIns="121900" spcFirstLastPara="1" rIns="121900" wrap="square" tIns="60925">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3"/>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p>
            <a:pPr indent="0" lvl="0" marL="0" rtl="0" algn="ctr">
              <a:spcBef>
                <a:spcPts val="0"/>
              </a:spcBef>
              <a:spcAft>
                <a:spcPts val="0"/>
              </a:spcAft>
              <a:buClr>
                <a:srgbClr val="190037"/>
              </a:buClr>
              <a:buSzPts val="3600"/>
              <a:buFont typeface="Open Sans"/>
              <a:buNone/>
            </a:pPr>
            <a:r>
              <a:rPr lang="en"/>
              <a:t>Questions?</a:t>
            </a:r>
            <a:endParaRPr/>
          </a:p>
        </p:txBody>
      </p:sp>
      <p:sp>
        <p:nvSpPr>
          <p:cNvPr id="547" name="Google Shape;547;p93"/>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p>
            <a:pPr indent="0" lvl="0" marL="0" rtl="0" algn="l">
              <a:spcBef>
                <a:spcPts val="0"/>
              </a:spcBef>
              <a:spcAft>
                <a:spcPts val="0"/>
              </a:spcAft>
              <a:buClr>
                <a:schemeClr val="dk1"/>
              </a:buClr>
              <a:buSzPts val="2400"/>
              <a:buNone/>
            </a:pPr>
            <a:r>
              <a:rPr lang="en"/>
              <a:t>Post Award Fiscal Compliance</a:t>
            </a:r>
            <a:endParaRPr/>
          </a:p>
          <a:p>
            <a:pPr indent="0" lvl="0" marL="0" rtl="0" algn="l">
              <a:spcBef>
                <a:spcPts val="500"/>
              </a:spcBef>
              <a:spcAft>
                <a:spcPts val="0"/>
              </a:spcAft>
              <a:buClr>
                <a:schemeClr val="dk1"/>
              </a:buClr>
              <a:buSzPts val="2400"/>
              <a:buNone/>
            </a:pPr>
            <a:r>
              <a:rPr lang="en" u="sng">
                <a:solidFill>
                  <a:schemeClr val="hlink"/>
                </a:solidFill>
                <a:hlinkClick r:id="rId3"/>
              </a:rPr>
              <a:t>gcafco@uw.edu</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rPr lang="en"/>
              <a:t>Matt Gardner</a:t>
            </a:r>
            <a:endParaRPr/>
          </a:p>
          <a:p>
            <a:pPr indent="0" lvl="0" marL="0" rtl="0" algn="l">
              <a:spcBef>
                <a:spcPts val="500"/>
              </a:spcBef>
              <a:spcAft>
                <a:spcPts val="0"/>
              </a:spcAft>
              <a:buClr>
                <a:schemeClr val="dk1"/>
              </a:buClr>
              <a:buSzPts val="2400"/>
              <a:buNone/>
            </a:pPr>
            <a:r>
              <a:rPr lang="en" u="sng">
                <a:solidFill>
                  <a:schemeClr val="hlink"/>
                </a:solidFill>
                <a:hlinkClick r:id="rId4"/>
              </a:rPr>
              <a:t>mgard4@uw.edu</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rPr lang="en"/>
              <a:t>Andra Sawyer</a:t>
            </a:r>
            <a:endParaRPr/>
          </a:p>
          <a:p>
            <a:pPr indent="0" lvl="0" marL="0" rtl="0" algn="l">
              <a:spcBef>
                <a:spcPts val="500"/>
              </a:spcBef>
              <a:spcAft>
                <a:spcPts val="0"/>
              </a:spcAft>
              <a:buClr>
                <a:schemeClr val="dk1"/>
              </a:buClr>
              <a:buSzPts val="2400"/>
              <a:buNone/>
            </a:pPr>
            <a:r>
              <a:rPr lang="en" u="sng">
                <a:solidFill>
                  <a:schemeClr val="hlink"/>
                </a:solidFill>
                <a:hlinkClick r:id="rId5"/>
              </a:rPr>
              <a:t>andra2@uw.edu</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rPr lang="en"/>
              <a:t>Call via Microsoft Teams, Zoom or Skype</a:t>
            </a:r>
            <a:endParaRPr/>
          </a:p>
          <a:p>
            <a:pPr indent="0" lvl="0" marL="0" rtl="0" algn="l">
              <a:spcBef>
                <a:spcPts val="500"/>
              </a:spcBef>
              <a:spcAft>
                <a:spcPts val="0"/>
              </a:spcAft>
              <a:buClr>
                <a:schemeClr val="dk1"/>
              </a:buClr>
              <a:buSzPts val="2400"/>
              <a:buNone/>
            </a:pPr>
            <a:r>
              <a:t/>
            </a:r>
            <a:endParaRPr/>
          </a:p>
          <a:p>
            <a:pPr indent="0" lvl="0" marL="0" rtl="0" algn="l">
              <a:spcBef>
                <a:spcPts val="500"/>
              </a:spcBef>
              <a:spcAft>
                <a:spcPts val="0"/>
              </a:spcAft>
              <a:buClr>
                <a:schemeClr val="dk1"/>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4"/>
          <p:cNvSpPr txBox="1"/>
          <p:nvPr>
            <p:ph type="ctrTitle"/>
          </p:nvPr>
        </p:nvSpPr>
        <p:spPr>
          <a:xfrm>
            <a:off x="151025" y="2566633"/>
            <a:ext cx="8830200" cy="3237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400"/>
              <a:buNone/>
            </a:pPr>
            <a:r>
              <a:rPr lang="en" sz="4000">
                <a:latin typeface="Nunito Light"/>
                <a:ea typeface="Nunito Light"/>
                <a:cs typeface="Nunito Light"/>
                <a:sym typeface="Nunito Light"/>
              </a:rPr>
              <a:t>OVERVIEW OF</a:t>
            </a:r>
            <a:endParaRPr sz="4000">
              <a:latin typeface="Nunito Light"/>
              <a:ea typeface="Nunito Light"/>
              <a:cs typeface="Nunito Light"/>
              <a:sym typeface="Nunito Light"/>
            </a:endParaRPr>
          </a:p>
          <a:p>
            <a:pPr indent="0" lvl="0" marL="0" rtl="0" algn="ctr">
              <a:lnSpc>
                <a:spcPct val="90000"/>
              </a:lnSpc>
              <a:spcBef>
                <a:spcPts val="0"/>
              </a:spcBef>
              <a:spcAft>
                <a:spcPts val="0"/>
              </a:spcAft>
              <a:buSzPts val="4400"/>
              <a:buNone/>
            </a:pPr>
            <a:r>
              <a:rPr lang="en" sz="4800"/>
              <a:t>ADMINISTRATIVE </a:t>
            </a:r>
            <a:endParaRPr sz="4800"/>
          </a:p>
          <a:p>
            <a:pPr indent="0" lvl="0" marL="0" rtl="0" algn="ctr">
              <a:lnSpc>
                <a:spcPct val="90000"/>
              </a:lnSpc>
              <a:spcBef>
                <a:spcPts val="0"/>
              </a:spcBef>
              <a:spcAft>
                <a:spcPts val="0"/>
              </a:spcAft>
              <a:buSzPts val="4400"/>
              <a:buNone/>
            </a:pPr>
            <a:r>
              <a:rPr lang="en" sz="4800"/>
              <a:t>POLICY STATEMENT 10.13 </a:t>
            </a:r>
            <a:endParaRPr sz="4800"/>
          </a:p>
          <a:p>
            <a:pPr indent="0" lvl="0" marL="0" rtl="0" algn="ctr">
              <a:lnSpc>
                <a:spcPct val="90000"/>
              </a:lnSpc>
              <a:spcBef>
                <a:spcPts val="0"/>
              </a:spcBef>
              <a:spcAft>
                <a:spcPts val="0"/>
              </a:spcAft>
              <a:buSzPts val="4400"/>
              <a:buNone/>
            </a:pPr>
            <a:r>
              <a:rPr i="1" lang="en" sz="2500">
                <a:solidFill>
                  <a:schemeClr val="accent3"/>
                </a:solidFill>
                <a:latin typeface="Nunito ExtraLight"/>
                <a:ea typeface="Nunito ExtraLight"/>
                <a:cs typeface="Nunito ExtraLight"/>
                <a:sym typeface="Nunito ExtraLight"/>
              </a:rPr>
              <a:t>REQUIREMENTS FOR UNIVERSITY </a:t>
            </a:r>
            <a:endParaRPr i="1" sz="2500">
              <a:solidFill>
                <a:schemeClr val="accent3"/>
              </a:solidFill>
              <a:latin typeface="Nunito ExtraLight"/>
              <a:ea typeface="Nunito ExtraLight"/>
              <a:cs typeface="Nunito ExtraLight"/>
              <a:sym typeface="Nunito ExtraLight"/>
            </a:endParaRPr>
          </a:p>
          <a:p>
            <a:pPr indent="0" lvl="0" marL="0" rtl="0" algn="ctr">
              <a:lnSpc>
                <a:spcPct val="90000"/>
              </a:lnSpc>
              <a:spcBef>
                <a:spcPts val="0"/>
              </a:spcBef>
              <a:spcAft>
                <a:spcPts val="0"/>
              </a:spcAft>
              <a:buSzPts val="4400"/>
              <a:buNone/>
            </a:pPr>
            <a:r>
              <a:rPr i="1" lang="en" sz="2500">
                <a:solidFill>
                  <a:schemeClr val="accent3"/>
                </a:solidFill>
                <a:latin typeface="Nunito ExtraLight"/>
                <a:ea typeface="Nunito ExtraLight"/>
                <a:cs typeface="Nunito ExtraLight"/>
                <a:sym typeface="Nunito ExtraLight"/>
              </a:rPr>
              <a:t>&amp; THIRD PARTY LED YOUTH PROGRAMS</a:t>
            </a:r>
            <a:br>
              <a:rPr i="1" lang="en" sz="2500">
                <a:solidFill>
                  <a:schemeClr val="accent3"/>
                </a:solidFill>
                <a:latin typeface="Nunito ExtraLight"/>
                <a:ea typeface="Nunito ExtraLight"/>
                <a:cs typeface="Nunito ExtraLight"/>
                <a:sym typeface="Nunito ExtraLight"/>
              </a:rPr>
            </a:br>
            <a:r>
              <a:rPr i="1" lang="en" sz="2500">
                <a:solidFill>
                  <a:schemeClr val="accent3"/>
                </a:solidFill>
                <a:latin typeface="Nunito ExtraLight"/>
                <a:ea typeface="Nunito ExtraLight"/>
                <a:cs typeface="Nunito ExtraLight"/>
                <a:sym typeface="Nunito ExtraLight"/>
              </a:rPr>
              <a:t>(AND RESEARCH)</a:t>
            </a:r>
            <a:endParaRPr i="1" sz="2500">
              <a:solidFill>
                <a:schemeClr val="accent3"/>
              </a:solidFill>
              <a:latin typeface="Nunito ExtraLight"/>
              <a:ea typeface="Nunito ExtraLight"/>
              <a:cs typeface="Nunito ExtraLight"/>
              <a:sym typeface="Nunito Extra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Go Huskies">
      <a:dk1>
        <a:srgbClr val="000000"/>
      </a:dk1>
      <a:lt1>
        <a:srgbClr val="FFFFFF"/>
      </a:lt1>
      <a:dk2>
        <a:srgbClr val="3F3F3F"/>
      </a:dk2>
      <a:lt2>
        <a:srgbClr val="BFBFBF"/>
      </a:lt2>
      <a:accent1>
        <a:srgbClr val="33006F"/>
      </a:accent1>
      <a:accent2>
        <a:srgbClr val="E8D3A2"/>
      </a:accent2>
      <a:accent3>
        <a:srgbClr val="917B4C"/>
      </a:accent3>
      <a:accent4>
        <a:srgbClr val="3F3F3F"/>
      </a:accent4>
      <a:accent5>
        <a:srgbClr val="BFBFBF"/>
      </a:accent5>
      <a:accent6>
        <a:srgbClr val="FFFFFF"/>
      </a:accent6>
      <a:hlink>
        <a:srgbClr val="33006F"/>
      </a:hlink>
      <a:folHlink>
        <a:srgbClr val="91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