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</p:sldIdLst>
  <p:sldSz cy="6858000" cx="9144000"/>
  <p:notesSz cx="6858000" cy="9144000"/>
  <p:embeddedFontLst>
    <p:embeddedFont>
      <p:font typeface="Open Sans Light"/>
      <p:regular r:id="rId8"/>
      <p:bold r:id="rId9"/>
      <p:italic r:id="rId10"/>
      <p:boldItalic r:id="rId11"/>
    </p:embeddedFont>
    <p:embeddedFont>
      <p:font typeface="Encode Sans Condensed Thin"/>
      <p:bold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boldItalic.fntdata"/><Relationship Id="rId10" Type="http://schemas.openxmlformats.org/officeDocument/2006/relationships/font" Target="fonts/OpenSansLight-italic.fntdata"/><Relationship Id="rId13" Type="http://schemas.openxmlformats.org/officeDocument/2006/relationships/font" Target="fonts/OpenSans-regular.fntdata"/><Relationship Id="rId12" Type="http://schemas.openxmlformats.org/officeDocument/2006/relationships/font" Target="fonts/EncodeSansCondensedThin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Light-bold.fntdata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OpenSansLigh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0" name="Google Shape;30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1" name="Google Shape;3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37" name="Google Shape;3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8" name="Google Shape;38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Advance Budget Request Clean-Up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April 2021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Lily Gebrengus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Grant &amp; Contract Accounting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