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73" r:id="rId4"/>
    <p:sldMasterId id="214748367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6858000"/>
  <p:notesSz cx="7010400" cy="9296400"/>
  <p:embeddedFontLst>
    <p:embeddedFont>
      <p:font typeface="Open Sans SemiBold"/>
      <p:regular r:id="rId13"/>
      <p:bold r:id="rId14"/>
      <p:italic r:id="rId15"/>
      <p:boldItalic r:id="rId16"/>
    </p:embeddedFont>
    <p:embeddedFont>
      <p:font typeface="Arial Black"/>
      <p:regular r:id="rId17"/>
    </p:embeddedFont>
    <p:embeddedFont>
      <p:font typeface="Gill Sans"/>
      <p:regular r:id="rId18"/>
      <p:bold r:id="rId19"/>
    </p:embeddedFont>
    <p:embeddedFont>
      <p:font typeface="Open Sans"/>
      <p:regular r:id="rId20"/>
      <p:bold r:id="rId21"/>
      <p:italic r:id="rId22"/>
      <p:boldItalic r:id="rId23"/>
    </p:embeddedFont>
    <p:embeddedFont>
      <p:font typeface="Encode Sans Condensed Thin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582">
          <p15:clr>
            <a:srgbClr val="A4A3A4"/>
          </p15:clr>
        </p15:guide>
        <p15:guide id="2" pos="2586">
          <p15:clr>
            <a:srgbClr val="A4A3A4"/>
          </p15:clr>
        </p15:guide>
        <p15:guide id="3" orient="horz" pos="1375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582" orient="horz"/>
        <p:guide pos="2586"/>
        <p:guide pos="1375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22" Type="http://schemas.openxmlformats.org/officeDocument/2006/relationships/font" Target="fonts/OpenSans-italic.fntdata"/><Relationship Id="rId21" Type="http://schemas.openxmlformats.org/officeDocument/2006/relationships/font" Target="fonts/OpenSans-bold.fntdata"/><Relationship Id="rId24" Type="http://schemas.openxmlformats.org/officeDocument/2006/relationships/font" Target="fonts/EncodeSansCondensedThin-bold.fntdata"/><Relationship Id="rId23" Type="http://schemas.openxmlformats.org/officeDocument/2006/relationships/font" Target="fonts/OpenSa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OpenSansSemiBold-regular.fntdata"/><Relationship Id="rId12" Type="http://schemas.openxmlformats.org/officeDocument/2006/relationships/slide" Target="slides/slide6.xml"/><Relationship Id="rId15" Type="http://schemas.openxmlformats.org/officeDocument/2006/relationships/font" Target="fonts/OpenSansSemiBold-italic.fntdata"/><Relationship Id="rId14" Type="http://schemas.openxmlformats.org/officeDocument/2006/relationships/font" Target="fonts/OpenSansSemiBold-bold.fntdata"/><Relationship Id="rId17" Type="http://schemas.openxmlformats.org/officeDocument/2006/relationships/font" Target="fonts/ArialBlack-regular.fntdata"/><Relationship Id="rId16" Type="http://schemas.openxmlformats.org/officeDocument/2006/relationships/font" Target="fonts/OpenSansSemiBold-boldItalic.fntdata"/><Relationship Id="rId19" Type="http://schemas.openxmlformats.org/officeDocument/2006/relationships/font" Target="fonts/GillSans-bold.fntdata"/><Relationship Id="rId18" Type="http://schemas.openxmlformats.org/officeDocument/2006/relationships/font" Target="fonts/Gill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3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4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5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5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6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6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0.png"/><Relationship Id="rId5" Type="http://schemas.openxmlformats.org/officeDocument/2006/relationships/image" Target="../media/image5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4" name="Google Shape;14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84361" y="4459391"/>
            <a:ext cx="1028700" cy="692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8001" y="4765676"/>
            <a:ext cx="1905000" cy="2000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>
            <p:ph idx="1" type="body"/>
          </p:nvPr>
        </p:nvSpPr>
        <p:spPr>
          <a:xfrm>
            <a:off x="503818" y="884868"/>
            <a:ext cx="5229225" cy="19813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3750"/>
              <a:buNone/>
              <a:defRPr b="0" i="0" sz="3750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rgbClr val="E8D3A2"/>
              </a:buClr>
              <a:buSzPts val="157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rgbClr val="E8D3A2"/>
              </a:buClr>
              <a:buSzPts val="1350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17" name="Google Shape;1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0191" y="3004564"/>
            <a:ext cx="1713227" cy="84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tacked content">
  <p:cSld name="2 stacked conten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7" name="Google Shape;77;p12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>
            <a:off x="342900" y="1200151"/>
            <a:ext cx="61722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8612" lvl="0" marL="45720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1pPr>
            <a:lvl2pPr indent="-314325" lvl="1" marL="914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2pPr>
            <a:lvl3pPr indent="-300037" lvl="2" marL="1371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3pPr>
            <a:lvl4pPr indent="-292925" lvl="3" marL="1828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–"/>
              <a:defRPr sz="1013"/>
            </a:lvl4pPr>
            <a:lvl5pPr indent="-292925" lvl="4" marL="22860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»"/>
              <a:defRPr sz="1013"/>
            </a:lvl5pPr>
            <a:lvl6pPr indent="-292925" lvl="5" marL="27432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6pPr>
            <a:lvl7pPr indent="-292925" lvl="6" marL="32004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7pPr>
            <a:lvl8pPr indent="-292925" lvl="7" marL="3657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8pPr>
            <a:lvl9pPr indent="-292925" lvl="8" marL="4114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9pPr>
          </a:lstStyle>
          <a:p/>
        </p:txBody>
      </p:sp>
      <p:sp>
        <p:nvSpPr>
          <p:cNvPr id="79" name="Google Shape;79;p12"/>
          <p:cNvSpPr txBox="1"/>
          <p:nvPr>
            <p:ph idx="2" type="body"/>
          </p:nvPr>
        </p:nvSpPr>
        <p:spPr>
          <a:xfrm>
            <a:off x="342900" y="2800351"/>
            <a:ext cx="6172200" cy="17942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8612" lvl="0" marL="45720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1pPr>
            <a:lvl2pPr indent="-314325" lvl="1" marL="914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2pPr>
            <a:lvl3pPr indent="-300037" lvl="2" marL="1371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3pPr>
            <a:lvl4pPr indent="-292925" lvl="3" marL="1828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–"/>
              <a:defRPr sz="1013"/>
            </a:lvl4pPr>
            <a:lvl5pPr indent="-292925" lvl="4" marL="22860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»"/>
              <a:defRPr sz="1013"/>
            </a:lvl5pPr>
            <a:lvl6pPr indent="-292925" lvl="5" marL="27432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6pPr>
            <a:lvl7pPr indent="-292925" lvl="6" marL="32004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7pPr>
            <a:lvl8pPr indent="-292925" lvl="7" marL="3657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8pPr>
            <a:lvl9pPr indent="-292925" lvl="8" marL="4114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9pPr>
          </a:lstStyle>
          <a:p/>
        </p:txBody>
      </p:sp>
      <p:pic>
        <p:nvPicPr>
          <p:cNvPr id="80" name="Google Shape;80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2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2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12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ith Titles" type="twoTxTwoObj">
  <p:cSld name="TWO_OBJECTS_WITH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6" name="Google Shape;86;p13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" type="body"/>
          </p:nvPr>
        </p:nvSpPr>
        <p:spPr>
          <a:xfrm>
            <a:off x="342901" y="1151335"/>
            <a:ext cx="3030141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88" name="Google Shape;88;p13"/>
          <p:cNvSpPr txBox="1"/>
          <p:nvPr>
            <p:ph idx="2" type="body"/>
          </p:nvPr>
        </p:nvSpPr>
        <p:spPr>
          <a:xfrm>
            <a:off x="342901" y="1631156"/>
            <a:ext cx="3030141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–"/>
              <a:defRPr sz="1125"/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sp>
        <p:nvSpPr>
          <p:cNvPr id="89" name="Google Shape;89;p13"/>
          <p:cNvSpPr txBox="1"/>
          <p:nvPr>
            <p:ph idx="3" type="body"/>
          </p:nvPr>
        </p:nvSpPr>
        <p:spPr>
          <a:xfrm>
            <a:off x="3483771" y="1151335"/>
            <a:ext cx="3031331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90" name="Google Shape;90;p13"/>
          <p:cNvSpPr txBox="1"/>
          <p:nvPr>
            <p:ph idx="4" type="body"/>
          </p:nvPr>
        </p:nvSpPr>
        <p:spPr>
          <a:xfrm>
            <a:off x="3483771" y="1631156"/>
            <a:ext cx="3031331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–"/>
              <a:defRPr sz="1125"/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pic>
        <p:nvPicPr>
          <p:cNvPr id="91" name="Google Shape;91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2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3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stacked content with Titles">
  <p:cSld name="Two stacked content with Title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342900" y="1151335"/>
            <a:ext cx="6172200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99" name="Google Shape;99;p14"/>
          <p:cNvSpPr txBox="1"/>
          <p:nvPr>
            <p:ph idx="2" type="body"/>
          </p:nvPr>
        </p:nvSpPr>
        <p:spPr>
          <a:xfrm>
            <a:off x="342900" y="1657342"/>
            <a:ext cx="6172200" cy="1200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–"/>
              <a:defRPr sz="1125"/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sp>
        <p:nvSpPr>
          <p:cNvPr id="100" name="Google Shape;100;p14"/>
          <p:cNvSpPr txBox="1"/>
          <p:nvPr>
            <p:ph idx="3" type="body"/>
          </p:nvPr>
        </p:nvSpPr>
        <p:spPr>
          <a:xfrm>
            <a:off x="342900" y="2976577"/>
            <a:ext cx="6172200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101" name="Google Shape;101;p14"/>
          <p:cNvSpPr txBox="1"/>
          <p:nvPr>
            <p:ph idx="4" type="body"/>
          </p:nvPr>
        </p:nvSpPr>
        <p:spPr>
          <a:xfrm>
            <a:off x="341712" y="3490920"/>
            <a:ext cx="6173390" cy="1226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–"/>
              <a:defRPr sz="1125"/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pic>
        <p:nvPicPr>
          <p:cNvPr id="102" name="Google Shape;102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2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4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8" name="Google Shape;108;p15"/>
          <p:cNvSpPr txBox="1"/>
          <p:nvPr>
            <p:ph type="title"/>
          </p:nvPr>
        </p:nvSpPr>
        <p:spPr>
          <a:xfrm>
            <a:off x="342902" y="204787"/>
            <a:ext cx="2256235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125"/>
              <a:buFont typeface="Open Sans"/>
              <a:buNone/>
              <a:defRPr b="1" sz="112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5"/>
          <p:cNvSpPr txBox="1"/>
          <p:nvPr>
            <p:ph idx="1" type="body"/>
          </p:nvPr>
        </p:nvSpPr>
        <p:spPr>
          <a:xfrm>
            <a:off x="2681288" y="1076328"/>
            <a:ext cx="38338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indent="-328612" lvl="1" marL="91440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Char char="–"/>
              <a:defRPr sz="1575"/>
            </a:lvl2pPr>
            <a:lvl3pPr indent="-314325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indent="-300037" lvl="3" marL="1828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–"/>
              <a:defRPr sz="1125"/>
            </a:lvl4pPr>
            <a:lvl5pPr indent="-300037" lvl="4" marL="22860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»"/>
              <a:defRPr sz="1125"/>
            </a:lvl5pPr>
            <a:lvl6pPr indent="-300037" lvl="5" marL="27432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6pPr>
            <a:lvl7pPr indent="-300037" lvl="6" marL="3200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7pPr>
            <a:lvl8pPr indent="-300037" lvl="7" marL="3657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8pPr>
            <a:lvl9pPr indent="-300037" lvl="8" marL="4114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9pPr>
          </a:lstStyle>
          <a:p/>
        </p:txBody>
      </p:sp>
      <p:sp>
        <p:nvSpPr>
          <p:cNvPr id="110" name="Google Shape;110;p15"/>
          <p:cNvSpPr txBox="1"/>
          <p:nvPr>
            <p:ph idx="2" type="body"/>
          </p:nvPr>
        </p:nvSpPr>
        <p:spPr>
          <a:xfrm>
            <a:off x="342902" y="1076328"/>
            <a:ext cx="2256235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58"/>
              </a:spcBef>
              <a:spcAft>
                <a:spcPts val="0"/>
              </a:spcAft>
              <a:buClr>
                <a:schemeClr val="dk1"/>
              </a:buClr>
              <a:buSzPts val="788"/>
              <a:buNone/>
              <a:defRPr sz="788"/>
            </a:lvl1pPr>
            <a:lvl2pPr indent="-228600" lvl="1" marL="9144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2pPr>
            <a:lvl3pPr indent="-228600" lvl="2" marL="1371600" algn="l">
              <a:spcBef>
                <a:spcPts val="113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3pPr>
            <a:lvl4pPr indent="-228600" lvl="3" marL="18288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4pPr>
            <a:lvl5pPr indent="-228600" lvl="4" marL="22860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5pPr>
            <a:lvl6pPr indent="-228600" lvl="5" marL="27432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6pPr>
            <a:lvl7pPr indent="-228600" lvl="6" marL="32004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7pPr>
            <a:lvl8pPr indent="-228600" lvl="7" marL="36576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8pPr>
            <a:lvl9pPr indent="-228600" lvl="8" marL="41148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9pPr>
          </a:lstStyle>
          <a:p/>
        </p:txBody>
      </p:sp>
      <p:pic>
        <p:nvPicPr>
          <p:cNvPr id="111" name="Google Shape;11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3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5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4" name="Google Shape;114;p15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7" name="Google Shape;117;p16"/>
          <p:cNvSpPr txBox="1"/>
          <p:nvPr>
            <p:ph type="title"/>
          </p:nvPr>
        </p:nvSpPr>
        <p:spPr>
          <a:xfrm>
            <a:off x="1344216" y="3600450"/>
            <a:ext cx="4114800" cy="425054"/>
          </a:xfrm>
          <a:prstGeom prst="rect">
            <a:avLst/>
          </a:prstGeom>
          <a:solidFill>
            <a:srgbClr val="260053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25"/>
              <a:buFont typeface="Open Sans"/>
              <a:buNone/>
              <a:defRPr b="1" sz="1125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6"/>
          <p:cNvSpPr/>
          <p:nvPr>
            <p:ph idx="2" type="pic"/>
          </p:nvPr>
        </p:nvSpPr>
        <p:spPr>
          <a:xfrm>
            <a:off x="1344216" y="459581"/>
            <a:ext cx="41148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Font typeface="Arial"/>
              <a:buNone/>
              <a:defRPr b="0" i="0" sz="157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" type="body"/>
          </p:nvPr>
        </p:nvSpPr>
        <p:spPr>
          <a:xfrm>
            <a:off x="1344216" y="4025506"/>
            <a:ext cx="41148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58"/>
              </a:spcBef>
              <a:spcAft>
                <a:spcPts val="0"/>
              </a:spcAft>
              <a:buClr>
                <a:srgbClr val="4C4C51"/>
              </a:buClr>
              <a:buSzPts val="788"/>
              <a:buNone/>
              <a:defRPr sz="788">
                <a:solidFill>
                  <a:srgbClr val="4C4C51"/>
                </a:solidFill>
              </a:defRPr>
            </a:lvl1pPr>
            <a:lvl2pPr indent="-228600" lvl="1" marL="9144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2pPr>
            <a:lvl3pPr indent="-228600" lvl="2" marL="1371600" algn="l">
              <a:spcBef>
                <a:spcPts val="113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3pPr>
            <a:lvl4pPr indent="-228600" lvl="3" marL="18288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4pPr>
            <a:lvl5pPr indent="-228600" lvl="4" marL="22860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5pPr>
            <a:lvl6pPr indent="-228600" lvl="5" marL="27432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6pPr>
            <a:lvl7pPr indent="-228600" lvl="6" marL="32004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7pPr>
            <a:lvl8pPr indent="-228600" lvl="7" marL="36576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8pPr>
            <a:lvl9pPr indent="-228600" lvl="8" marL="41148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9pPr>
          </a:lstStyle>
          <a:p/>
        </p:txBody>
      </p:sp>
      <p:pic>
        <p:nvPicPr>
          <p:cNvPr id="120" name="Google Shape;120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3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6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3" name="Google Shape;123;p16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ized content and logos">
  <p:cSld name="Sized content and logos">
    <p:bg>
      <p:bgPr>
        <a:solidFill>
          <a:schemeClr val="lt2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27" name="Google Shape;12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3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7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69910" y="4820576"/>
            <a:ext cx="303506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screen Content w/logos (gray)">
  <p:cSld name="Fullscreen Content w/logos (gray)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33" name="Google Shape;133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2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8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6" name="Google Shape;136;p18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7" name="Google Shape;137;p18"/>
          <p:cNvSpPr txBox="1"/>
          <p:nvPr>
            <p:ph idx="1" type="body"/>
          </p:nvPr>
        </p:nvSpPr>
        <p:spPr>
          <a:xfrm>
            <a:off x="96442" y="114303"/>
            <a:ext cx="6647259" cy="45684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Logos" type="titleOnly">
  <p:cSld name="TITLE_ONLY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0" name="Google Shape;140;p19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41" name="Google Shape;141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2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9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4" name="Google Shape;144;p19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 gray">
  <p:cSld name="Title on gray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7" name="Google Shape;147;p20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tally Blank (gray)">
  <p:cSld name="Totally Blank (gray)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2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>
            <a:off x="104749" y="120203"/>
            <a:ext cx="6647156" cy="447229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" name="Google Shape;24;p4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drawing&#10;&#10;Description automatically generated" id="26" name="Google Shape;26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448196" y="4772975"/>
            <a:ext cx="411480" cy="37063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344700" y="4951225"/>
            <a:ext cx="303506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2" name="Google Shape;152;p22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2"/>
          <p:cNvSpPr txBox="1"/>
          <p:nvPr>
            <p:ph idx="1" type="body"/>
          </p:nvPr>
        </p:nvSpPr>
        <p:spPr>
          <a:xfrm rot="5400000">
            <a:off x="1731764" y="-188713"/>
            <a:ext cx="339447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54" name="Google Shape;154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3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2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7" name="Google Shape;157;p22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0" name="Google Shape;160;p23"/>
          <p:cNvSpPr txBox="1"/>
          <p:nvPr>
            <p:ph type="title"/>
          </p:nvPr>
        </p:nvSpPr>
        <p:spPr>
          <a:xfrm rot="5400000">
            <a:off x="3549253" y="1628776"/>
            <a:ext cx="4388644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3"/>
          <p:cNvSpPr txBox="1"/>
          <p:nvPr>
            <p:ph idx="1" type="body"/>
          </p:nvPr>
        </p:nvSpPr>
        <p:spPr>
          <a:xfrm rot="5400000">
            <a:off x="434578" y="171451"/>
            <a:ext cx="4388644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62" name="Google Shape;162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93294" y="144193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96546" y="4743452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3"/>
          <p:cNvSpPr txBox="1"/>
          <p:nvPr>
            <p:ph idx="12" type="sldNum"/>
          </p:nvPr>
        </p:nvSpPr>
        <p:spPr>
          <a:xfrm rot="5400000">
            <a:off x="85348" y="165499"/>
            <a:ext cx="285750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5" name="Google Shape;165;p23"/>
          <p:cNvSpPr/>
          <p:nvPr/>
        </p:nvSpPr>
        <p:spPr>
          <a:xfrm rot="5400000">
            <a:off x="48544" y="4661087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ulleted Header + Content">
  <p:cSld name="1_Bulleted Header + Content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>
            <p:ph idx="1" type="body"/>
          </p:nvPr>
        </p:nvSpPr>
        <p:spPr>
          <a:xfrm>
            <a:off x="494479" y="1302545"/>
            <a:ext cx="6147158" cy="2776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270"/>
              </a:spcBef>
              <a:spcAft>
                <a:spcPts val="0"/>
              </a:spcAft>
              <a:buClr>
                <a:srgbClr val="151516"/>
              </a:buClr>
              <a:buSzPts val="1350"/>
              <a:buFont typeface="Merriweather Sans"/>
              <a:buChar char="&gt;"/>
              <a:defRPr b="0" i="0" sz="1350">
                <a:solidFill>
                  <a:srgbClr val="15151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rgbClr val="151516"/>
              </a:buClr>
              <a:buSzPts val="1125"/>
              <a:buChar char="–"/>
              <a:defRPr b="0" i="0" sz="1125">
                <a:solidFill>
                  <a:srgbClr val="151516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rgbClr val="151516"/>
              </a:buClr>
              <a:buSzPts val="1013"/>
              <a:buFont typeface="Merriweather Sans"/>
              <a:buChar char="&gt;"/>
              <a:defRPr b="0" i="0" sz="1013">
                <a:solidFill>
                  <a:srgbClr val="151516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rgbClr val="151516"/>
              </a:buClr>
              <a:buSzPts val="900"/>
              <a:buChar char="–"/>
              <a:defRPr b="0" i="0" sz="900">
                <a:solidFill>
                  <a:srgbClr val="151516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78638" lvl="4" marL="2286000" algn="l">
              <a:spcBef>
                <a:spcPts val="158"/>
              </a:spcBef>
              <a:spcAft>
                <a:spcPts val="0"/>
              </a:spcAft>
              <a:buClr>
                <a:srgbClr val="151516"/>
              </a:buClr>
              <a:buSzPts val="788"/>
              <a:buFont typeface="Merriweather Sans"/>
              <a:buChar char="&gt;"/>
              <a:defRPr b="0" i="0" sz="788">
                <a:solidFill>
                  <a:srgbClr val="151516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8" name="Google Shape;168;p24"/>
          <p:cNvSpPr txBox="1"/>
          <p:nvPr>
            <p:ph idx="2" type="body"/>
          </p:nvPr>
        </p:nvSpPr>
        <p:spPr>
          <a:xfrm>
            <a:off x="503819" y="191432"/>
            <a:ext cx="6138497" cy="74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rgbClr val="33006F"/>
              </a:buClr>
              <a:buSzPts val="1688"/>
              <a:buNone/>
              <a:defRPr b="0" i="0" sz="1687">
                <a:solidFill>
                  <a:srgbClr val="33006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rgbClr val="E8D3A2"/>
              </a:buClr>
              <a:buSzPts val="157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rgbClr val="E8D3A2"/>
              </a:buClr>
              <a:buSzPts val="1350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69" name="Google Shape;169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6143" y="4615396"/>
            <a:ext cx="1261176" cy="345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 txBox="1"/>
          <p:nvPr>
            <p:ph idx="1" type="body"/>
          </p:nvPr>
        </p:nvSpPr>
        <p:spPr>
          <a:xfrm>
            <a:off x="503819" y="1534548"/>
            <a:ext cx="5229225" cy="1981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813"/>
              <a:buNone/>
              <a:defRPr b="0" i="0" sz="2813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rgbClr val="E8D3A2"/>
              </a:buClr>
              <a:buSzPts val="157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rgbClr val="E8D3A2"/>
              </a:buClr>
              <a:buSzPts val="1350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72" name="Google Shape;172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84597" y="3515865"/>
            <a:ext cx="1200150" cy="10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032" y="987678"/>
            <a:ext cx="1818971" cy="1222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ngleBackground_gold_RGB.png" id="174" name="Google Shape;174;p25"/>
          <p:cNvPicPr preferRelativeResize="0"/>
          <p:nvPr/>
        </p:nvPicPr>
        <p:blipFill/>
        <p:spPr>
          <a:xfrm>
            <a:off x="-53665" y="-104775"/>
            <a:ext cx="7025965" cy="35980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W Logo_Purple_RGB.png" id="175" name="Google Shape;175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29338" y="4469768"/>
            <a:ext cx="728663" cy="4906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46143" y="4615396"/>
            <a:ext cx="1261176" cy="345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Header + Subheader + Content">
  <p:cSld name="1_Header + Subheader + Content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6"/>
          <p:cNvSpPr txBox="1"/>
          <p:nvPr>
            <p:ph idx="1" type="body"/>
          </p:nvPr>
        </p:nvSpPr>
        <p:spPr>
          <a:xfrm>
            <a:off x="494479" y="1740183"/>
            <a:ext cx="6147836" cy="23383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rgbClr val="151516"/>
              </a:buClr>
              <a:buSzPts val="1350"/>
              <a:buFont typeface="Merriweather Sans"/>
              <a:buNone/>
              <a:defRPr b="0" i="0" sz="1350">
                <a:solidFill>
                  <a:srgbClr val="15151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rgbClr val="151516"/>
              </a:buClr>
              <a:buSzPts val="1125"/>
              <a:buChar char="–"/>
              <a:defRPr b="0" i="0" sz="1125">
                <a:solidFill>
                  <a:srgbClr val="151516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rgbClr val="151516"/>
              </a:buClr>
              <a:buSzPts val="1013"/>
              <a:buFont typeface="Merriweather Sans"/>
              <a:buChar char="&gt;"/>
              <a:defRPr b="0" i="0" sz="1013">
                <a:solidFill>
                  <a:srgbClr val="151516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rgbClr val="151516"/>
              </a:buClr>
              <a:buSzPts val="900"/>
              <a:buChar char="–"/>
              <a:defRPr b="0" i="0" sz="900">
                <a:solidFill>
                  <a:srgbClr val="151516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78638" lvl="4" marL="2286000" algn="l">
              <a:spcBef>
                <a:spcPts val="158"/>
              </a:spcBef>
              <a:spcAft>
                <a:spcPts val="0"/>
              </a:spcAft>
              <a:buClr>
                <a:srgbClr val="151516"/>
              </a:buClr>
              <a:buSzPts val="788"/>
              <a:buFont typeface="Merriweather Sans"/>
              <a:buChar char="&gt;"/>
              <a:defRPr b="0" i="0" sz="788">
                <a:solidFill>
                  <a:srgbClr val="151516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26"/>
          <p:cNvSpPr txBox="1"/>
          <p:nvPr>
            <p:ph idx="2" type="body"/>
          </p:nvPr>
        </p:nvSpPr>
        <p:spPr>
          <a:xfrm>
            <a:off x="503819" y="1298001"/>
            <a:ext cx="6138497" cy="3083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rgbClr val="33006F"/>
              </a:buClr>
              <a:buSzPts val="1350"/>
              <a:buNone/>
              <a:defRPr b="0" i="0" sz="1350">
                <a:solidFill>
                  <a:srgbClr val="33006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rgbClr val="E8D3A2"/>
              </a:buClr>
              <a:buSzPts val="157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rgbClr val="E8D3A2"/>
              </a:buClr>
              <a:buSzPts val="1350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0" name="Google Shape;180;p26"/>
          <p:cNvSpPr txBox="1"/>
          <p:nvPr>
            <p:ph idx="3" type="body"/>
          </p:nvPr>
        </p:nvSpPr>
        <p:spPr>
          <a:xfrm>
            <a:off x="503819" y="191432"/>
            <a:ext cx="6138497" cy="74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rgbClr val="33006F"/>
              </a:buClr>
              <a:buSzPts val="1688"/>
              <a:buNone/>
              <a:defRPr b="0" i="0" sz="1687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rgbClr val="E8D3A2"/>
              </a:buClr>
              <a:buSzPts val="157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rgbClr val="E8D3A2"/>
              </a:buClr>
              <a:buSzPts val="1350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81" name="Google Shape;181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6143" y="4615396"/>
            <a:ext cx="1261176" cy="345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3" name="Google Shape;183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84361" y="4459391"/>
            <a:ext cx="1028700" cy="692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8001" y="4765676"/>
            <a:ext cx="1905000" cy="200025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27"/>
          <p:cNvSpPr txBox="1"/>
          <p:nvPr>
            <p:ph idx="1" type="body"/>
          </p:nvPr>
        </p:nvSpPr>
        <p:spPr>
          <a:xfrm>
            <a:off x="503818" y="884868"/>
            <a:ext cx="5229225" cy="19813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3750"/>
              <a:buNone/>
              <a:defRPr b="0" i="0" sz="3750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rgbClr val="E8D3A2"/>
              </a:buClr>
              <a:buSzPts val="157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rgbClr val="E8D3A2"/>
              </a:buClr>
              <a:buSzPts val="1350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186" name="Google Shape;186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0191" y="3004564"/>
            <a:ext cx="1713227" cy="84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03818" y="278632"/>
            <a:ext cx="6138497" cy="7439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4B2E83"/>
              </a:buClr>
              <a:buSzPts val="2250"/>
              <a:buNone/>
              <a:defRPr b="0" i="0" sz="2250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rgbClr val="E8D3A2"/>
              </a:buClr>
              <a:buSzPts val="157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rgbClr val="E8D3A2"/>
              </a:buClr>
              <a:buSzPts val="1350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94479" y="1302544"/>
            <a:ext cx="6147158" cy="3011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23850" lvl="1" marL="914400" algn="l">
              <a:spcBef>
                <a:spcPts val="300"/>
              </a:spcBef>
              <a:spcAft>
                <a:spcPts val="0"/>
              </a:spcAft>
              <a:buClr>
                <a:srgbClr val="4B2E83"/>
              </a:buClr>
              <a:buSzPts val="1500"/>
              <a:buChar char="–"/>
              <a:defRPr b="1" i="0" sz="15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4325" lvl="2" marL="1371600" algn="l">
              <a:spcBef>
                <a:spcPts val="270"/>
              </a:spcBef>
              <a:spcAft>
                <a:spcPts val="0"/>
              </a:spcAft>
              <a:buClr>
                <a:srgbClr val="4B2E83"/>
              </a:buClr>
              <a:buSzPts val="1350"/>
              <a:buFont typeface="Merriweather Sans"/>
              <a:buChar char="&gt;"/>
              <a:defRPr b="1" i="0" sz="135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Char char="–"/>
              <a:defRPr b="1" i="0" sz="12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95275" lvl="4" marL="2286000" algn="l">
              <a:spcBef>
                <a:spcPts val="210"/>
              </a:spcBef>
              <a:spcAft>
                <a:spcPts val="0"/>
              </a:spcAft>
              <a:buClr>
                <a:srgbClr val="4B2E83"/>
              </a:buClr>
              <a:buSzPts val="1050"/>
              <a:buFont typeface="Merriweather Sans"/>
              <a:buChar char="&gt;"/>
              <a:defRPr b="1" i="0" sz="105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W Logo_Purple_2685_HEX.png" id="31" name="Google Shape;31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86104" y="4462058"/>
            <a:ext cx="1028700" cy="6926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8169" y="1078354"/>
            <a:ext cx="1018638" cy="50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/>
          <p:nvPr/>
        </p:nvSpPr>
        <p:spPr>
          <a:xfrm>
            <a:off x="5420564" y="164792"/>
            <a:ext cx="1265986" cy="4807258"/>
          </a:xfrm>
          <a:custGeom>
            <a:rect b="b" l="l" r="r" t="t"/>
            <a:pathLst>
              <a:path extrusionOk="0" h="6409677" w="2438400">
                <a:moveTo>
                  <a:pt x="1544714" y="0"/>
                </a:moveTo>
                <a:lnTo>
                  <a:pt x="2438400" y="8877"/>
                </a:lnTo>
                <a:lnTo>
                  <a:pt x="2438400" y="6409677"/>
                </a:lnTo>
                <a:lnTo>
                  <a:pt x="0" y="6409677"/>
                </a:lnTo>
                <a:lnTo>
                  <a:pt x="154471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5" name="Google Shape;35;p6"/>
          <p:cNvSpPr txBox="1"/>
          <p:nvPr>
            <p:ph type="title"/>
          </p:nvPr>
        </p:nvSpPr>
        <p:spPr>
          <a:xfrm>
            <a:off x="541737" y="1669625"/>
            <a:ext cx="4373165" cy="10215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3000"/>
              <a:buFont typeface="Open Sans SemiBold"/>
              <a:buNone/>
              <a:defRPr b="1" sz="3000" cap="none"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41737" y="3495678"/>
            <a:ext cx="3973115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4C4C51"/>
              </a:buClr>
              <a:buSzPts val="1800"/>
              <a:buNone/>
              <a:defRPr sz="1800">
                <a:solidFill>
                  <a:srgbClr val="4C4C51"/>
                </a:solidFill>
              </a:defRPr>
            </a:lvl1pPr>
            <a:lvl2pPr indent="-228600" lvl="1" marL="914400" algn="l">
              <a:spcBef>
                <a:spcPts val="203"/>
              </a:spcBef>
              <a:spcAft>
                <a:spcPts val="0"/>
              </a:spcAft>
              <a:buClr>
                <a:srgbClr val="898989"/>
              </a:buClr>
              <a:buSzPts val="1013"/>
              <a:buNone/>
              <a:defRPr sz="1013">
                <a:solidFill>
                  <a:srgbClr val="898989"/>
                </a:solidFill>
              </a:defRPr>
            </a:lvl2pPr>
            <a:lvl3pPr indent="-228600" lvl="2" marL="1371600" algn="l">
              <a:spcBef>
                <a:spcPts val="180"/>
              </a:spcBef>
              <a:spcAft>
                <a:spcPts val="0"/>
              </a:spcAft>
              <a:buClr>
                <a:srgbClr val="898989"/>
              </a:buClr>
              <a:buSzPts val="900"/>
              <a:buNone/>
              <a:defRPr sz="900">
                <a:solidFill>
                  <a:srgbClr val="898989"/>
                </a:solidFill>
              </a:defRPr>
            </a:lvl3pPr>
            <a:lvl4pPr indent="-228600" lvl="3" marL="1828800" algn="l">
              <a:spcBef>
                <a:spcPts val="158"/>
              </a:spcBef>
              <a:spcAft>
                <a:spcPts val="0"/>
              </a:spcAft>
              <a:buClr>
                <a:srgbClr val="898989"/>
              </a:buClr>
              <a:buSzPts val="788"/>
              <a:buNone/>
              <a:defRPr sz="788">
                <a:solidFill>
                  <a:srgbClr val="898989"/>
                </a:solidFill>
              </a:defRPr>
            </a:lvl4pPr>
            <a:lvl5pPr indent="-228600" lvl="4" marL="2286000" algn="l">
              <a:spcBef>
                <a:spcPts val="158"/>
              </a:spcBef>
              <a:spcAft>
                <a:spcPts val="0"/>
              </a:spcAft>
              <a:buClr>
                <a:srgbClr val="898989"/>
              </a:buClr>
              <a:buSzPts val="788"/>
              <a:buNone/>
              <a:defRPr sz="788">
                <a:solidFill>
                  <a:srgbClr val="898989"/>
                </a:solidFill>
              </a:defRPr>
            </a:lvl5pPr>
            <a:lvl6pPr indent="-228600" lvl="5" marL="2743200" algn="l">
              <a:spcBef>
                <a:spcPts val="158"/>
              </a:spcBef>
              <a:spcAft>
                <a:spcPts val="0"/>
              </a:spcAft>
              <a:buClr>
                <a:srgbClr val="898989"/>
              </a:buClr>
              <a:buSzPts val="788"/>
              <a:buNone/>
              <a:defRPr sz="788">
                <a:solidFill>
                  <a:srgbClr val="898989"/>
                </a:solidFill>
              </a:defRPr>
            </a:lvl6pPr>
            <a:lvl7pPr indent="-228600" lvl="6" marL="3200400" algn="l">
              <a:spcBef>
                <a:spcPts val="158"/>
              </a:spcBef>
              <a:spcAft>
                <a:spcPts val="0"/>
              </a:spcAft>
              <a:buClr>
                <a:srgbClr val="898989"/>
              </a:buClr>
              <a:buSzPts val="788"/>
              <a:buNone/>
              <a:defRPr sz="788">
                <a:solidFill>
                  <a:srgbClr val="898989"/>
                </a:solidFill>
              </a:defRPr>
            </a:lvl7pPr>
            <a:lvl8pPr indent="-228600" lvl="7" marL="3657600" algn="l">
              <a:spcBef>
                <a:spcPts val="158"/>
              </a:spcBef>
              <a:spcAft>
                <a:spcPts val="0"/>
              </a:spcAft>
              <a:buClr>
                <a:srgbClr val="898989"/>
              </a:buClr>
              <a:buSzPts val="788"/>
              <a:buNone/>
              <a:defRPr sz="788">
                <a:solidFill>
                  <a:srgbClr val="898989"/>
                </a:solidFill>
              </a:defRPr>
            </a:lvl8pPr>
            <a:lvl9pPr indent="-228600" lvl="8" marL="4114800" algn="l">
              <a:spcBef>
                <a:spcPts val="158"/>
              </a:spcBef>
              <a:spcAft>
                <a:spcPts val="0"/>
              </a:spcAft>
              <a:buClr>
                <a:srgbClr val="898989"/>
              </a:buClr>
              <a:buSzPts val="788"/>
              <a:buNone/>
              <a:defRPr sz="788">
                <a:solidFill>
                  <a:srgbClr val="898989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514350" y="4229101"/>
            <a:ext cx="2057400" cy="1833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88" u="none" cap="none" strike="noStrike">
                <a:solidFill>
                  <a:srgbClr val="4C4C5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pic>
        <p:nvPicPr>
          <p:cNvPr descr="A picture containing tableware, plate, cup, drawing&#10;&#10;Description automatically generated" id="38" name="Google Shape;38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69" y="1"/>
            <a:ext cx="2375029" cy="8662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arrow&#10;&#10;Description automatically generated" id="39" name="Google Shape;3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57848" y="4051046"/>
            <a:ext cx="1028702" cy="9235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subtitle, content">
  <p:cSld name="Title, subtitle, content">
    <p:bg>
      <p:bgPr>
        <a:solidFill>
          <a:schemeClr val="lt2"/>
        </a:soli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/>
          <p:nvPr/>
        </p:nvSpPr>
        <p:spPr>
          <a:xfrm>
            <a:off x="96544" y="114302"/>
            <a:ext cx="6647156" cy="447921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2" name="Google Shape;42;p7"/>
          <p:cNvSpPr txBox="1"/>
          <p:nvPr>
            <p:ph type="title"/>
          </p:nvPr>
        </p:nvSpPr>
        <p:spPr>
          <a:xfrm>
            <a:off x="342900" y="205978"/>
            <a:ext cx="6172200" cy="6512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342900" y="1485901"/>
            <a:ext cx="6172200" cy="31087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/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/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399092" y="4952246"/>
            <a:ext cx="303506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342900" y="857250"/>
            <a:ext cx="61722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con&#10;&#10;Description automatically generated" id="46" name="Google Shape;46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38" y="4608563"/>
            <a:ext cx="406566" cy="5420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47" name="Google Shape;4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48196" y="4772975"/>
            <a:ext cx="411480" cy="3706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Title">
  <p:cSld name="Content with Titl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/>
          <p:nvPr/>
        </p:nvSpPr>
        <p:spPr>
          <a:xfrm>
            <a:off x="96544" y="114302"/>
            <a:ext cx="6647156" cy="448032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  <a:defRPr>
                <a:solidFill>
                  <a:srgbClr val="19003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body"/>
          </p:nvPr>
        </p:nvSpPr>
        <p:spPr>
          <a:xfrm>
            <a:off x="342900" y="1151335"/>
            <a:ext cx="6172200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342900" y="1631156"/>
            <a:ext cx="6172200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–"/>
              <a:defRPr sz="1125"/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pic>
        <p:nvPicPr>
          <p:cNvPr descr="A picture containing drawing&#10;&#10;Description automatically generated" id="53" name="Google Shape;53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448196" y="4772975"/>
            <a:ext cx="411480" cy="37063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54" name="Google Shape;5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38" y="4608563"/>
            <a:ext cx="406566" cy="542088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414220" y="4952846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structors and Thank you">
  <p:cSld name="Instructors and Thank you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342900" y="1085850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408733" y="4952846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628650" y="2114550"/>
            <a:ext cx="565785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drawing&#10;&#10;Description automatically generated" id="60" name="Google Shape;60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448196" y="4772975"/>
            <a:ext cx="411480" cy="37063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61" name="Google Shape;6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38" y="4608563"/>
            <a:ext cx="406566" cy="542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ay Section Header">
  <p:cSld name="Gray Section Header">
    <p:bg>
      <p:bgPr>
        <a:solidFill>
          <a:srgbClr val="C4C4C4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/>
          <p:nvPr/>
        </p:nvSpPr>
        <p:spPr>
          <a:xfrm>
            <a:off x="0" y="1828800"/>
            <a:ext cx="6286500" cy="1143000"/>
          </a:xfrm>
          <a:custGeom>
            <a:rect b="b" l="l" r="r" t="t"/>
            <a:pathLst>
              <a:path extrusionOk="0" h="1676400" w="7848600">
                <a:moveTo>
                  <a:pt x="0" y="0"/>
                </a:moveTo>
                <a:lnTo>
                  <a:pt x="7848600" y="0"/>
                </a:lnTo>
                <a:lnTo>
                  <a:pt x="7200530" y="1667522"/>
                </a:lnTo>
                <a:lnTo>
                  <a:pt x="0" y="16764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4" name="Google Shape;64;p10"/>
          <p:cNvSpPr txBox="1"/>
          <p:nvPr>
            <p:ph idx="1" type="subTitle"/>
          </p:nvPr>
        </p:nvSpPr>
        <p:spPr>
          <a:xfrm>
            <a:off x="171450" y="3199257"/>
            <a:ext cx="554355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15"/>
              </a:spcBef>
              <a:spcAft>
                <a:spcPts val="0"/>
              </a:spcAft>
              <a:buClr>
                <a:srgbClr val="2A2A2D"/>
              </a:buClr>
              <a:buSzPts val="1575"/>
              <a:buNone/>
              <a:defRPr sz="1575">
                <a:solidFill>
                  <a:srgbClr val="2A2A2D"/>
                </a:solidFill>
              </a:defRPr>
            </a:lvl1pPr>
            <a:lvl2pPr lvl="1" algn="ctr">
              <a:spcBef>
                <a:spcPts val="315"/>
              </a:spcBef>
              <a:spcAft>
                <a:spcPts val="0"/>
              </a:spcAft>
              <a:buClr>
                <a:srgbClr val="898989"/>
              </a:buClr>
              <a:buSzPts val="1575"/>
              <a:buNone/>
              <a:defRPr>
                <a:solidFill>
                  <a:srgbClr val="898989"/>
                </a:solidFill>
              </a:defRPr>
            </a:lvl2pPr>
            <a:lvl3pPr lvl="2" algn="ctr">
              <a:spcBef>
                <a:spcPts val="270"/>
              </a:spcBef>
              <a:spcAft>
                <a:spcPts val="0"/>
              </a:spcAft>
              <a:buClr>
                <a:srgbClr val="898989"/>
              </a:buClr>
              <a:buSzPts val="1350"/>
              <a:buNone/>
              <a:defRPr>
                <a:solidFill>
                  <a:srgbClr val="898989"/>
                </a:solidFill>
              </a:defRPr>
            </a:lvl3pPr>
            <a:lvl4pPr lvl="3" algn="ctr">
              <a:spcBef>
                <a:spcPts val="225"/>
              </a:spcBef>
              <a:spcAft>
                <a:spcPts val="0"/>
              </a:spcAft>
              <a:buClr>
                <a:srgbClr val="898989"/>
              </a:buClr>
              <a:buSzPts val="1125"/>
              <a:buNone/>
              <a:defRPr>
                <a:solidFill>
                  <a:srgbClr val="898989"/>
                </a:solidFill>
              </a:defRPr>
            </a:lvl4pPr>
            <a:lvl5pPr lvl="4" algn="ctr">
              <a:spcBef>
                <a:spcPts val="225"/>
              </a:spcBef>
              <a:spcAft>
                <a:spcPts val="0"/>
              </a:spcAft>
              <a:buClr>
                <a:srgbClr val="898989"/>
              </a:buClr>
              <a:buSzPts val="1125"/>
              <a:buNone/>
              <a:defRPr>
                <a:solidFill>
                  <a:srgbClr val="898989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898989"/>
              </a:buClr>
              <a:buSzPts val="1125"/>
              <a:buNone/>
              <a:defRPr>
                <a:solidFill>
                  <a:srgbClr val="898989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898989"/>
              </a:buClr>
              <a:buSzPts val="1125"/>
              <a:buNone/>
              <a:defRPr>
                <a:solidFill>
                  <a:srgbClr val="898989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898989"/>
              </a:buClr>
              <a:buSzPts val="1125"/>
              <a:buNone/>
              <a:defRPr>
                <a:solidFill>
                  <a:srgbClr val="898989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898989"/>
              </a:buClr>
              <a:buSzPts val="1125"/>
              <a:buNone/>
              <a:defRPr>
                <a:solidFill>
                  <a:srgbClr val="898989"/>
                </a:solidFill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10"/>
          <p:cNvSpPr txBox="1"/>
          <p:nvPr>
            <p:ph type="title"/>
          </p:nvPr>
        </p:nvSpPr>
        <p:spPr>
          <a:xfrm>
            <a:off x="171450" y="1828800"/>
            <a:ext cx="55435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38"/>
              <a:buFont typeface="Open Sans SemiBold"/>
              <a:buNone/>
              <a:defRPr b="1" sz="3038" cap="none">
                <a:solidFill>
                  <a:schemeClr val="lt2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/>
          <p:nvPr/>
        </p:nvSpPr>
        <p:spPr>
          <a:xfrm>
            <a:off x="96544" y="114302"/>
            <a:ext cx="6647156" cy="453780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9" name="Google Shape;69;p11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342900" y="1200151"/>
            <a:ext cx="302895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8612" lvl="0" marL="45720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1pPr>
            <a:lvl2pPr indent="-314325" lvl="1" marL="914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2pPr>
            <a:lvl3pPr indent="-300037" lvl="2" marL="1371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3pPr>
            <a:lvl4pPr indent="-292925" lvl="3" marL="1828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–"/>
              <a:defRPr sz="1013"/>
            </a:lvl4pPr>
            <a:lvl5pPr indent="-292925" lvl="4" marL="22860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»"/>
              <a:defRPr sz="1013"/>
            </a:lvl5pPr>
            <a:lvl6pPr indent="-292925" lvl="5" marL="27432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6pPr>
            <a:lvl7pPr indent="-292925" lvl="6" marL="32004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7pPr>
            <a:lvl8pPr indent="-292925" lvl="7" marL="3657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8pPr>
            <a:lvl9pPr indent="-292925" lvl="8" marL="4114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9pPr>
          </a:lstStyle>
          <a:p/>
        </p:txBody>
      </p:sp>
      <p:sp>
        <p:nvSpPr>
          <p:cNvPr id="71" name="Google Shape;71;p11"/>
          <p:cNvSpPr txBox="1"/>
          <p:nvPr>
            <p:ph idx="2" type="body"/>
          </p:nvPr>
        </p:nvSpPr>
        <p:spPr>
          <a:xfrm>
            <a:off x="3486150" y="1200151"/>
            <a:ext cx="302895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8612" lvl="0" marL="45720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1pPr>
            <a:lvl2pPr indent="-314325" lvl="1" marL="914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2pPr>
            <a:lvl3pPr indent="-300037" lvl="2" marL="1371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3pPr>
            <a:lvl4pPr indent="-292925" lvl="3" marL="1828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–"/>
              <a:defRPr sz="1013"/>
            </a:lvl4pPr>
            <a:lvl5pPr indent="-292925" lvl="4" marL="22860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»"/>
              <a:defRPr sz="1013"/>
            </a:lvl5pPr>
            <a:lvl6pPr indent="-292925" lvl="5" marL="27432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6pPr>
            <a:lvl7pPr indent="-292925" lvl="6" marL="32004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7pPr>
            <a:lvl8pPr indent="-292925" lvl="7" marL="3657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8pPr>
            <a:lvl9pPr indent="-292925" lvl="8" marL="4114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435937" y="4879607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con&#10;&#10;Description automatically generated" id="73" name="Google Shape;73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38" y="4594049"/>
            <a:ext cx="406566" cy="5420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74" name="Google Shape;7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48196" y="4772975"/>
            <a:ext cx="411480" cy="3706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5.xml"/><Relationship Id="rId23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25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20.xml"/><Relationship Id="rId1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  <a:defRPr b="1" i="0" sz="2700" u="none" cap="none" strike="noStrike">
                <a:solidFill>
                  <a:srgbClr val="19003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28612" lvl="1" marL="914400" marR="0" rtl="0" algn="l">
              <a:spcBef>
                <a:spcPts val="315"/>
              </a:spcBef>
              <a:spcAft>
                <a:spcPts val="0"/>
              </a:spcAft>
              <a:buClr>
                <a:schemeClr val="lt1"/>
              </a:buClr>
              <a:buSzPts val="1575"/>
              <a:buFont typeface="Arial"/>
              <a:buChar char="–"/>
              <a:defRPr b="0" i="0" sz="157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4325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0037" lvl="3" marL="1828800" marR="0" rtl="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1125"/>
              <a:buFont typeface="Arial"/>
              <a:buChar char="–"/>
              <a:defRPr b="0" i="0" sz="112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00037" lvl="4" marL="2286000" marR="0" rtl="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1125"/>
              <a:buFont typeface="Arial"/>
              <a:buChar char="»"/>
              <a:defRPr b="0" i="0" sz="112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00037" lvl="5" marL="2743200" marR="0" rtl="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00037" lvl="6" marL="3200400" marR="0" rtl="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00037" lvl="7" marL="3657600" marR="0" rtl="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00037" lvl="8" marL="4114800" marR="0" rtl="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  <a:defRPr b="1" i="0" sz="2700" u="none" cap="none" strike="noStrike">
                <a:solidFill>
                  <a:srgbClr val="19003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28612" lvl="1" marL="914400" marR="0" rtl="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Font typeface="Arial"/>
              <a:buChar char="–"/>
              <a:defRPr b="0" i="0" sz="157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4325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0037" lvl="3" marL="18288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–"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00037" lvl="4" marL="22860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»"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00037" lvl="5" marL="27432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00037" lvl="6" marL="32004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00037" lvl="7" marL="36576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00037" lvl="8" marL="41148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grants.nih.gov/grants/guide/notice-files/NOT-OD-21-069.html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grants.nih.gov/grants/guide/notice-files/NOT-OD-21-102.html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gcafco@uw.edu" TargetMode="External"/><Relationship Id="rId4" Type="http://schemas.openxmlformats.org/officeDocument/2006/relationships/hyperlink" Target="mailto:mgard4@uw.edu" TargetMode="External"/><Relationship Id="rId5" Type="http://schemas.openxmlformats.org/officeDocument/2006/relationships/hyperlink" Target="mailto:andra2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8"/>
          <p:cNvSpPr txBox="1"/>
          <p:nvPr>
            <p:ph idx="1" type="body"/>
          </p:nvPr>
        </p:nvSpPr>
        <p:spPr>
          <a:xfrm>
            <a:off x="519021" y="1506427"/>
            <a:ext cx="6153241" cy="11948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8666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Updates: Fellowship Allowances &amp; Close Out Deadlines </a:t>
            </a:r>
            <a:endParaRPr/>
          </a:p>
        </p:txBody>
      </p:sp>
      <p:sp>
        <p:nvSpPr>
          <p:cNvPr id="192" name="Google Shape;192;p28"/>
          <p:cNvSpPr txBox="1"/>
          <p:nvPr/>
        </p:nvSpPr>
        <p:spPr>
          <a:xfrm>
            <a:off x="519022" y="3231037"/>
            <a:ext cx="4992548" cy="13594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None/>
            </a:pPr>
            <a:r>
              <a:rPr b="0" i="0" lang="en-US" sz="1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April 2021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Andra Sawyer &amp; Matt Gardner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9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</a:pPr>
            <a:r>
              <a:rPr lang="en-US"/>
              <a:t>NIH NRSA Fellowship Update</a:t>
            </a:r>
            <a:endParaRPr/>
          </a:p>
        </p:txBody>
      </p:sp>
      <p:sp>
        <p:nvSpPr>
          <p:cNvPr id="198" name="Google Shape;198;p29"/>
          <p:cNvSpPr txBox="1"/>
          <p:nvPr>
            <p:ph idx="1" type="body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7175" lvl="0" marL="25717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/>
              <a:t>NIH has added a childcare allowance to its NRSA Fellowship program</a:t>
            </a:r>
            <a:endParaRPr/>
          </a:p>
          <a:p>
            <a:pPr indent="-142875" lvl="0" marL="257175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-257175" lvl="0" marL="257175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/>
              <a:t>Effective April 8 2021</a:t>
            </a:r>
            <a:endParaRPr/>
          </a:p>
          <a:p>
            <a:pPr indent="-142875" lvl="0" marL="257175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-257175" lvl="0" marL="257175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/>
              <a:t>Please continue to stay tuned</a:t>
            </a:r>
            <a:endParaRPr/>
          </a:p>
          <a:p>
            <a:pPr indent="-142875" lvl="0" marL="257175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-257175" lvl="0" marL="257175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/>
              <a:t>NIH Link: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https://grants.nih.gov/grants/guide/notice-files/NOT-OD-21-069.html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0"/>
          <p:cNvSpPr txBox="1"/>
          <p:nvPr>
            <p:ph idx="1" type="body"/>
          </p:nvPr>
        </p:nvSpPr>
        <p:spPr>
          <a:xfrm>
            <a:off x="503818" y="278632"/>
            <a:ext cx="6138497" cy="7439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Notice on Reminders for Closeout</a:t>
            </a:r>
            <a:endParaRPr/>
          </a:p>
        </p:txBody>
      </p:sp>
      <p:sp>
        <p:nvSpPr>
          <p:cNvPr id="204" name="Google Shape;204;p30"/>
          <p:cNvSpPr txBox="1"/>
          <p:nvPr>
            <p:ph idx="2" type="body"/>
          </p:nvPr>
        </p:nvSpPr>
        <p:spPr>
          <a:xfrm>
            <a:off x="494479" y="1302544"/>
            <a:ext cx="6147158" cy="3011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7175" lvl="0" marL="257175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NOT-OD-21-102: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https://grants.nih.gov/grants/guide/notice-files/NOT-OD-21-102.html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57175" lvl="0" marL="257175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120 Closeout period for final draws and submission of final financial reports (SF425).</a:t>
            </a:r>
            <a:endParaRPr/>
          </a:p>
          <a:p>
            <a:pPr indent="-257175" lvl="0" marL="257175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Any revisions after 120 days require the notification of the Grants Management Specialist and…</a:t>
            </a:r>
            <a:endParaRPr/>
          </a:p>
          <a:p>
            <a:pPr indent="-257175" lvl="0" marL="257175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 explanation as to the reason for the revision and what process is in place to prevent future revisions.</a:t>
            </a:r>
            <a:endParaRPr/>
          </a:p>
        </p:txBody>
      </p:sp>
      <p:sp>
        <p:nvSpPr>
          <p:cNvPr id="205" name="Google Shape;205;p30"/>
          <p:cNvSpPr txBox="1"/>
          <p:nvPr/>
        </p:nvSpPr>
        <p:spPr>
          <a:xfrm>
            <a:off x="503819" y="4726016"/>
            <a:ext cx="5422026" cy="2481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1"/>
          <p:cNvSpPr txBox="1"/>
          <p:nvPr>
            <p:ph idx="1" type="body"/>
          </p:nvPr>
        </p:nvSpPr>
        <p:spPr>
          <a:xfrm>
            <a:off x="503818" y="278632"/>
            <a:ext cx="6138497" cy="7439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Notice on Reminders for Closeout – Credits/Refunds</a:t>
            </a:r>
            <a:endParaRPr/>
          </a:p>
        </p:txBody>
      </p:sp>
      <p:sp>
        <p:nvSpPr>
          <p:cNvPr id="211" name="Google Shape;211;p31"/>
          <p:cNvSpPr txBox="1"/>
          <p:nvPr>
            <p:ph idx="2" type="body"/>
          </p:nvPr>
        </p:nvSpPr>
        <p:spPr>
          <a:xfrm>
            <a:off x="494479" y="1302544"/>
            <a:ext cx="6147158" cy="3011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7175" lvl="0" marL="257175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Any credit requires revision of the financial report (and a refund to NIH)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regardless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of the time elapsed </a:t>
            </a:r>
            <a:endParaRPr/>
          </a:p>
          <a:p>
            <a:pPr indent="-160735" lvl="1" marL="417910" rtl="0" algn="l">
              <a:spcBef>
                <a:spcPts val="300"/>
              </a:spcBef>
              <a:spcAft>
                <a:spcPts val="0"/>
              </a:spcAft>
              <a:buClr>
                <a:srgbClr val="4B2E83"/>
              </a:buClr>
              <a:buSzPts val="15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Recipients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always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have to give money back to the feds. Always.</a:t>
            </a:r>
            <a:endParaRPr/>
          </a:p>
          <a:p>
            <a:pPr indent="-65485" lvl="1" marL="417910" rtl="0" algn="l">
              <a:spcBef>
                <a:spcPts val="300"/>
              </a:spcBef>
              <a:spcAft>
                <a:spcPts val="0"/>
              </a:spcAft>
              <a:buClr>
                <a:srgbClr val="4B2E83"/>
              </a:buClr>
              <a:buSzPts val="15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57175" lvl="0" marL="257175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guidance states any corrections/revisions should occur within:</a:t>
            </a:r>
            <a:endParaRPr/>
          </a:p>
          <a:p>
            <a:pPr indent="-160735" lvl="1" marL="417910" rtl="0" algn="l">
              <a:spcBef>
                <a:spcPts val="300"/>
              </a:spcBef>
              <a:spcAft>
                <a:spcPts val="0"/>
              </a:spcAft>
              <a:buClr>
                <a:srgbClr val="4B2E83"/>
              </a:buClr>
              <a:buSzPts val="15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1 Year of the submission of an annual FFR, or</a:t>
            </a:r>
            <a:endParaRPr/>
          </a:p>
          <a:p>
            <a:pPr indent="-160735" lvl="1" marL="417910" rtl="0" algn="l">
              <a:spcBef>
                <a:spcPts val="300"/>
              </a:spcBef>
              <a:spcAft>
                <a:spcPts val="0"/>
              </a:spcAft>
              <a:buClr>
                <a:srgbClr val="4B2E83"/>
              </a:buClr>
              <a:buSzPts val="15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Within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180 days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of the end of the period of performance</a:t>
            </a:r>
            <a:endParaRPr/>
          </a:p>
        </p:txBody>
      </p:sp>
      <p:sp>
        <p:nvSpPr>
          <p:cNvPr id="212" name="Google Shape;212;p31"/>
          <p:cNvSpPr txBox="1"/>
          <p:nvPr/>
        </p:nvSpPr>
        <p:spPr>
          <a:xfrm>
            <a:off x="503819" y="4726016"/>
            <a:ext cx="5422026" cy="2481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2"/>
          <p:cNvSpPr txBox="1"/>
          <p:nvPr>
            <p:ph idx="1" type="body"/>
          </p:nvPr>
        </p:nvSpPr>
        <p:spPr>
          <a:xfrm>
            <a:off x="503818" y="278632"/>
            <a:ext cx="6138497" cy="7439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Closeout Reminders</a:t>
            </a:r>
            <a:endParaRPr/>
          </a:p>
        </p:txBody>
      </p:sp>
      <p:sp>
        <p:nvSpPr>
          <p:cNvPr id="218" name="Google Shape;218;p32"/>
          <p:cNvSpPr txBox="1"/>
          <p:nvPr>
            <p:ph idx="2" type="body"/>
          </p:nvPr>
        </p:nvSpPr>
        <p:spPr>
          <a:xfrm>
            <a:off x="494479" y="1302544"/>
            <a:ext cx="6147158" cy="3011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7175" lvl="0" marL="257175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feds are tightening regulations and policy around final closeout.</a:t>
            </a:r>
            <a:endParaRPr/>
          </a:p>
          <a:p>
            <a:pPr indent="-142875" lvl="0" marL="257175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57175" lvl="0" marL="257175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It is the responsibility of recipients (UW) to make sure awards are reconciled and closed in a timely manner. </a:t>
            </a:r>
            <a:endParaRPr/>
          </a:p>
          <a:p>
            <a:pPr indent="-46435" lvl="1" marL="41791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257175" lvl="0" marL="257175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This applies equally to subawardees</a:t>
            </a:r>
            <a:endParaRPr/>
          </a:p>
        </p:txBody>
      </p:sp>
      <p:sp>
        <p:nvSpPr>
          <p:cNvPr id="219" name="Google Shape;219;p32"/>
          <p:cNvSpPr txBox="1"/>
          <p:nvPr/>
        </p:nvSpPr>
        <p:spPr>
          <a:xfrm>
            <a:off x="503819" y="4726016"/>
            <a:ext cx="5422026" cy="2481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3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</a:pPr>
            <a:r>
              <a:rPr lang="en-US"/>
              <a:t>Questions?</a:t>
            </a:r>
            <a:endParaRPr/>
          </a:p>
        </p:txBody>
      </p:sp>
      <p:sp>
        <p:nvSpPr>
          <p:cNvPr id="225" name="Google Shape;225;p33"/>
          <p:cNvSpPr txBox="1"/>
          <p:nvPr>
            <p:ph idx="1" type="body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Post Award Fiscal Compliance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gcafco@uw.edu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Matt Gardner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mgard4@uw.edu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Andra Sawyer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u="sng">
                <a:solidFill>
                  <a:schemeClr val="hlink"/>
                </a:solidFill>
                <a:hlinkClick r:id="rId5"/>
              </a:rPr>
              <a:t>andra2@uw.edu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Call via Microsoft Teams, Zoom or Skype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ORE">
      <a:dk1>
        <a:srgbClr val="151516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007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CORE">
      <a:dk1>
        <a:srgbClr val="151516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007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