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9144000"/>
  <p:notesSz cx="6858000" cy="9144000"/>
  <p:embeddedFontLst>
    <p:embeddedFont>
      <p:font typeface="Open Sans Light"/>
      <p:regular r:id="rId9"/>
      <p:bold r:id="rId10"/>
      <p:italic r:id="rId11"/>
      <p:boldItalic r:id="rId12"/>
    </p:embeddedFont>
    <p:embeddedFont>
      <p:font typeface="Open Sans"/>
      <p:regular r:id="rId13"/>
      <p:bold r:id="rId14"/>
      <p:italic r:id="rId15"/>
      <p:boldItalic r:id="rId16"/>
    </p:embeddedFont>
    <p:embeddedFont>
      <p:font typeface="Encode Sans Condensed Thin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Light-italic.fntdata"/><Relationship Id="rId10" Type="http://schemas.openxmlformats.org/officeDocument/2006/relationships/font" Target="fonts/OpenSansLight-bold.fntdata"/><Relationship Id="rId13" Type="http://schemas.openxmlformats.org/officeDocument/2006/relationships/font" Target="fonts/OpenSans-regular.fntdata"/><Relationship Id="rId12" Type="http://schemas.openxmlformats.org/officeDocument/2006/relationships/font" Target="fonts/OpenSansLight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OpenSansLight-regular.fntdata"/><Relationship Id="rId15" Type="http://schemas.openxmlformats.org/officeDocument/2006/relationships/font" Target="fonts/OpenSans-italic.fntdata"/><Relationship Id="rId14" Type="http://schemas.openxmlformats.org/officeDocument/2006/relationships/font" Target="fonts/OpenSans-bold.fntdata"/><Relationship Id="rId17" Type="http://schemas.openxmlformats.org/officeDocument/2006/relationships/font" Target="fonts/EncodeSansCondensedThin-bold.fntdata"/><Relationship Id="rId16" Type="http://schemas.openxmlformats.org/officeDocument/2006/relationships/font" Target="fonts/OpenSans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2bede33c40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g2bede33c40_0_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5e2c454602_0_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Google Shape;39;g5e2c454602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40" name="Google Shape;40;g5e2c454602_0_1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418b5b4128_0_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Google Shape;46;g418b5b4128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g418b5b4128_0_3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ccfbab330c_0_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ccfbab330c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gccfbab330c_0_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2" name="Google Shape;12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13" name="Google Shape;1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b="0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0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b="0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0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8" name="Google Shape;18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9" name="Google Shape;1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4" name="Google Shape;24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9" name="Google Shape;2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mailto:research@uw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idx="1" type="body"/>
          </p:nvPr>
        </p:nvSpPr>
        <p:spPr>
          <a:xfrm>
            <a:off x="671757" y="11671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r>
              <a:rPr lang="en-US" sz="4200"/>
              <a:t>T32 </a:t>
            </a:r>
            <a:r>
              <a:rPr lang="en-US" sz="4200"/>
              <a:t>Partnerships</a:t>
            </a:r>
            <a:r>
              <a:rPr lang="en-US" sz="4200"/>
              <a:t> with Fred Hutchinson Cancer Research Center</a:t>
            </a:r>
            <a:endParaRPr sz="4200"/>
          </a:p>
        </p:txBody>
      </p:sp>
      <p:sp>
        <p:nvSpPr>
          <p:cNvPr id="36" name="Google Shape;36;p6"/>
          <p:cNvSpPr txBox="1"/>
          <p:nvPr/>
        </p:nvSpPr>
        <p:spPr>
          <a:xfrm>
            <a:off x="692029" y="4736699"/>
            <a:ext cx="6656700" cy="131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t/>
            </a:r>
            <a:endParaRPr sz="1600">
              <a:solidFill>
                <a:srgbClr val="3300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MRAM</a:t>
            </a:r>
            <a:endParaRPr sz="16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April 2021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Amanda Snyder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b="0" i="0" lang="en-US" sz="1600" u="none" cap="none" strike="noStrik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Office of Sponsored Programs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What is This About? </a:t>
            </a:r>
            <a:endParaRPr/>
          </a:p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754200" y="1664775"/>
            <a:ext cx="77880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UW has T32 training grants which pay stipends for post doctoral research trainees at Fred Hutchinson Cancer Research Center (FHCRC).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These post doctoral trainees perform research on FHCRC research projects and are mentored and supervised by FHCRC based PIs.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same thing happens with FHCRC based post-doctoral trainees at the UW.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What’s New? </a:t>
            </a:r>
            <a:endParaRPr/>
          </a:p>
        </p:txBody>
      </p:sp>
      <p:sp>
        <p:nvSpPr>
          <p:cNvPr id="50" name="Google Shape;50;p8"/>
          <p:cNvSpPr txBox="1"/>
          <p:nvPr>
            <p:ph idx="2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UW and FHCRC have agreed to handle these situations via subawards.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Our new process is being finalized.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More information will be shared via the Training Grant </a:t>
            </a:r>
            <a:r>
              <a:rPr lang="en-US"/>
              <a:t>listserv</a:t>
            </a:r>
            <a:r>
              <a:rPr lang="en-US"/>
              <a:t> as well the Research and GCA websites.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If you have T32s that involve Fred Hutch - Stay tuned!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Subscribe to the Training Grant </a:t>
            </a:r>
            <a:r>
              <a:rPr lang="en-US"/>
              <a:t>Listserv</a:t>
            </a:r>
            <a:endParaRPr/>
          </a:p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To subscribe, send an email with the text 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“Subscribe to the training grants listserv” to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research@uw.edu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