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7" r:id="rId3"/>
    <p:sldMasterId id="2147483658"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9144000"/>
  <p:notesSz cx="6858000" cy="9144000"/>
  <p:embeddedFontLst>
    <p:embeddedFont>
      <p:font typeface="Open Sans Light"/>
      <p:regular r:id="rId14"/>
      <p:bold r:id="rId15"/>
      <p:italic r:id="rId16"/>
      <p:boldItalic r:id="rId17"/>
    </p:embeddedFont>
    <p:embeddedFont>
      <p:font typeface="Open Sans"/>
      <p:regular r:id="rId18"/>
      <p:bold r:id="rId19"/>
      <p:italic r:id="rId20"/>
      <p:boldItalic r:id="rId21"/>
    </p:embeddedFont>
    <p:embeddedFont>
      <p:font typeface="Encode Sans Condensed Thin"/>
      <p:bold r:id="rId22"/>
    </p:embeddedFont>
    <p:embeddedFont>
      <p:font typeface="Century Gothic"/>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OpenSans-italic.fntdata"/><Relationship Id="rId22" Type="http://schemas.openxmlformats.org/officeDocument/2006/relationships/font" Target="fonts/EncodeSansCondensedThin-bold.fntdata"/><Relationship Id="rId21" Type="http://schemas.openxmlformats.org/officeDocument/2006/relationships/font" Target="fonts/OpenSans-boldItalic.fntdata"/><Relationship Id="rId24" Type="http://schemas.openxmlformats.org/officeDocument/2006/relationships/font" Target="fonts/CenturyGothic-bold.fntdata"/><Relationship Id="rId23" Type="http://schemas.openxmlformats.org/officeDocument/2006/relationships/font" Target="fonts/CenturyGothic-regular.fntdata"/><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font" Target="fonts/CenturyGothic-boldItalic.fntdata"/><Relationship Id="rId25" Type="http://schemas.openxmlformats.org/officeDocument/2006/relationships/font" Target="fonts/CenturyGothic-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OpenSansLight-bold.fntdata"/><Relationship Id="rId14" Type="http://schemas.openxmlformats.org/officeDocument/2006/relationships/font" Target="fonts/OpenSansLight-regular.fntdata"/><Relationship Id="rId17" Type="http://schemas.openxmlformats.org/officeDocument/2006/relationships/font" Target="fonts/OpenSansLight-boldItalic.fntdata"/><Relationship Id="rId16" Type="http://schemas.openxmlformats.org/officeDocument/2006/relationships/font" Target="fonts/OpenSansLight-italic.fntdata"/><Relationship Id="rId19" Type="http://schemas.openxmlformats.org/officeDocument/2006/relationships/font" Target="fonts/OpenSans-bold.fntdata"/><Relationship Id="rId18" Type="http://schemas.openxmlformats.org/officeDocument/2006/relationships/font" Target="fonts/OpenSans-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91425" lIns="91425" spcFirstLastPara="1" rIns="91425" wrap="square" tIns="91425">
            <a:noAutofit/>
          </a:bodyPr>
          <a:lstStyle>
            <a:lvl1pPr indent="0" lvl="0" mar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91425" lIns="91425" spcFirstLastPara="1" rIns="91425" wrap="square" tIns="91425">
            <a:noAutofit/>
          </a:bodyPr>
          <a:lstStyle>
            <a:lvl1pPr indent="0" lvl="0" mar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91425" lIns="91425" spcFirstLastPara="1" rIns="91425" wrap="square" tIns="91425">
            <a:noAutofit/>
          </a:bodyPr>
          <a:lstStyle>
            <a:lvl1pPr indent="0" lvl="0" mar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cac9393dc4_0_3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gcac9393dc4_0_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cac9393dc4_0_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cac9393dc4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Note: Some NIH staff have been more lenient with C19, but that will surely change.</a:t>
            </a:r>
            <a:endParaRPr/>
          </a:p>
        </p:txBody>
      </p:sp>
      <p:sp>
        <p:nvSpPr>
          <p:cNvPr id="69" name="Google Shape;69;gcac9393dc4_0_7: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cc2f5e149c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cc2f5e149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IC = Institute/Center; Note this is a Grant Runner &amp; ASSIST check, will get a Warning</a:t>
            </a:r>
            <a:endParaRPr/>
          </a:p>
          <a:p>
            <a:pPr indent="0" lvl="0" marL="0" rtl="0" algn="l">
              <a:spcBef>
                <a:spcPts val="0"/>
              </a:spcBef>
              <a:spcAft>
                <a:spcPts val="0"/>
              </a:spcAft>
              <a:buNone/>
            </a:pPr>
            <a:r>
              <a:rPr lang="en-US"/>
              <a:t>(Policy not applicable “to applications submitted in response to RFAs or other announcements with specific budgetary limits.”)</a:t>
            </a:r>
            <a:endParaRPr/>
          </a:p>
        </p:txBody>
      </p:sp>
      <p:sp>
        <p:nvSpPr>
          <p:cNvPr id="76" name="Google Shape;76;gcc2f5e149c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cc2f5e149c_0_4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cc2f5e149c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Purpose: This notice serves to remind the applicant community about existing guidance that restricts use of hypertext (e.g., hyperlinks and URLs) in NIH applications. Increasing use of unallowable hypertext in NIH grant applications raises multiple concerns, including: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US"/>
              <a:t>Reviewer Confidentiality: The wide availability and sophistication of web-based tracking systems may allow applicants to identify reviewers who access </a:t>
            </a:r>
            <a:r>
              <a:rPr lang="en-US"/>
              <a:t>websites</a:t>
            </a:r>
            <a:r>
              <a:rPr lang="en-US"/>
              <a:t> through unallowable hypertext in an application.</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US"/>
              <a:t>“Overstuffing”: All material required for the review must be contained within the page limits of the application. Linking out to additional information, even if it is framed by the applicant as “optional” or “supplemental”, provides additional material to reviewers that may exceed the content limitations of the application, particularly in page-limited sections such as the Research Strategy. This is a matter of fairness, since all applicants should submit the same amounts and types of information to be considered as part of initial peer review.</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US"/>
              <a:t>Review Consistency: If some reviewers consider information provided by unallowable hypertext and others do not, the quality of review can be negatively impacted by inconsistency among the reviewers.</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US"/>
              <a:t>Malware: Once a reviewer clicks on a link in an application that is not on an NIH website, the possibility exists for malware or other breaches to occur on the reviewer’s computer and/or system.</a:t>
            </a:r>
            <a:endParaRPr/>
          </a:p>
          <a:p>
            <a:pPr indent="0" lvl="0" marL="0" rtl="0" algn="l">
              <a:spcBef>
                <a:spcPts val="0"/>
              </a:spcBef>
              <a:spcAft>
                <a:spcPts val="0"/>
              </a:spcAft>
              <a:buNone/>
            </a:pPr>
            <a:r>
              <a:t/>
            </a:r>
            <a:endParaRPr/>
          </a:p>
        </p:txBody>
      </p:sp>
      <p:sp>
        <p:nvSpPr>
          <p:cNvPr id="83" name="Google Shape;83;gcc2f5e149c_0_46: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cc2f5e149c_0_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cc2f5e149c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gcc2f5e149c_0_6: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cc2f5e149c_0_5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cc2f5e149c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Recent example - publication abstracts included in Progress Report Publication List, </a:t>
            </a:r>
            <a:r>
              <a:rPr lang="en-US"/>
              <a:t>which</a:t>
            </a:r>
            <a:r>
              <a:rPr lang="en-US"/>
              <a:t> was previously allowable</a:t>
            </a:r>
            <a:endParaRPr/>
          </a:p>
        </p:txBody>
      </p:sp>
      <p:sp>
        <p:nvSpPr>
          <p:cNvPr id="97" name="Google Shape;97;gcc2f5e149c_0_53: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cc2f5e149c_0_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cc2f5e149c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gcc2f5e149c_0_28: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cec38ef150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cec38ef15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gcec38ef150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 Id="rId3" Type="http://schemas.openxmlformats.org/officeDocument/2006/relationships/image" Target="../media/image3.png"/><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0" name="Shape 10"/>
        <p:cNvGrpSpPr/>
        <p:nvPr/>
      </p:nvGrpSpPr>
      <p:grpSpPr>
        <a:xfrm>
          <a:off x="0" y="0"/>
          <a:ext cx="0" cy="0"/>
          <a:chOff x="0" y="0"/>
          <a:chExt cx="0" cy="0"/>
        </a:xfrm>
      </p:grpSpPr>
      <p:sp>
        <p:nvSpPr>
          <p:cNvPr id="11" name="Google Shape;11;p2"/>
          <p:cNvSpPr txBox="1"/>
          <p:nvPr>
            <p:ph idx="1" type="body"/>
          </p:nvPr>
        </p:nvSpPr>
        <p:spPr>
          <a:xfrm>
            <a:off x="671757" y="1167124"/>
            <a:ext cx="6972300" cy="2641756"/>
          </a:xfrm>
          <a:prstGeom prst="rect">
            <a:avLst/>
          </a:prstGeom>
          <a:noFill/>
          <a:ln>
            <a:noFill/>
          </a:ln>
        </p:spPr>
        <p:txBody>
          <a:bodyPr anchorCtr="0" anchor="b" bIns="91425" lIns="91425" spcFirstLastPara="1" rIns="91425" wrap="square" tIns="91425">
            <a:noAutofit/>
          </a:bodyPr>
          <a:lstStyle>
            <a:lvl1pPr indent="-546100" lvl="0" marL="457200" marR="0" rtl="0" algn="l">
              <a:lnSpc>
                <a:spcPct val="100000"/>
              </a:lnSpc>
              <a:spcBef>
                <a:spcPts val="1000"/>
              </a:spcBef>
              <a:spcAft>
                <a:spcPts val="0"/>
              </a:spcAft>
              <a:buClr>
                <a:srgbClr val="4B2E83"/>
              </a:buClr>
              <a:buSzPts val="5000"/>
              <a:buFont typeface="Arial"/>
              <a:buChar char="●"/>
              <a:defRPr b="0" i="0" sz="5000" u="none" cap="none" strike="noStrike">
                <a:solidFill>
                  <a:srgbClr val="4B2E83"/>
                </a:solidFill>
                <a:latin typeface="Open Sans"/>
                <a:ea typeface="Open Sans"/>
                <a:cs typeface="Open Sans"/>
                <a:sym typeface="Open Sans"/>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 Logo_Purple_2685_HEX.png" id="12" name="Google Shape;12;p2"/>
          <p:cNvPicPr preferRelativeResize="0"/>
          <p:nvPr/>
        </p:nvPicPr>
        <p:blipFill rotWithShape="1">
          <a:blip r:embed="rId2">
            <a:alphaModFix/>
          </a:blip>
          <a:srcRect b="0" l="0" r="0" t="0"/>
          <a:stretch/>
        </p:blipFill>
        <p:spPr>
          <a:xfrm>
            <a:off x="7448139" y="5949410"/>
            <a:ext cx="1368171" cy="923452"/>
          </a:xfrm>
          <a:prstGeom prst="rect">
            <a:avLst/>
          </a:prstGeom>
          <a:noFill/>
          <a:ln>
            <a:noFill/>
          </a:ln>
        </p:spPr>
      </p:pic>
      <p:pic>
        <p:nvPicPr>
          <p:cNvPr descr="Wordmark_center_Purple_HEX.png" id="13" name="Google Shape;13;p2"/>
          <p:cNvPicPr preferRelativeResize="0"/>
          <p:nvPr/>
        </p:nvPicPr>
        <p:blipFill rotWithShape="1">
          <a:blip r:embed="rId3">
            <a:alphaModFix/>
          </a:blip>
          <a:srcRect b="0" l="0" r="0" t="0"/>
          <a:stretch/>
        </p:blipFill>
        <p:spPr>
          <a:xfrm>
            <a:off x="792039" y="6487457"/>
            <a:ext cx="2407146" cy="163360"/>
          </a:xfrm>
          <a:prstGeom prst="rect">
            <a:avLst/>
          </a:prstGeom>
          <a:noFill/>
          <a:ln>
            <a:noFill/>
          </a:ln>
        </p:spPr>
      </p:pic>
      <p:pic>
        <p:nvPicPr>
          <p:cNvPr descr="Bar_RtAngle_7502_RGB.png" id="14" name="Google Shape;14;p2"/>
          <p:cNvPicPr preferRelativeResize="0"/>
          <p:nvPr/>
        </p:nvPicPr>
        <p:blipFill rotWithShape="1">
          <a:blip r:embed="rId4">
            <a:alphaModFix/>
          </a:blip>
          <a:srcRect b="0" l="0" r="0" t="0"/>
          <a:stretch/>
        </p:blipFill>
        <p:spPr>
          <a:xfrm>
            <a:off x="813587" y="4006085"/>
            <a:ext cx="2264487" cy="112762"/>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Content">
  <p:cSld name="Header + Content">
    <p:spTree>
      <p:nvGrpSpPr>
        <p:cNvPr id="15" name="Shape 15"/>
        <p:cNvGrpSpPr/>
        <p:nvPr/>
      </p:nvGrpSpPr>
      <p:grpSpPr>
        <a:xfrm>
          <a:off x="0" y="0"/>
          <a:ext cx="0" cy="0"/>
          <a:chOff x="0" y="0"/>
          <a:chExt cx="0" cy="0"/>
        </a:xfrm>
      </p:grpSpPr>
      <p:sp>
        <p:nvSpPr>
          <p:cNvPr id="16" name="Google Shape;16;p3"/>
          <p:cNvSpPr txBox="1"/>
          <p:nvPr>
            <p:ph idx="1" type="body"/>
          </p:nvPr>
        </p:nvSpPr>
        <p:spPr>
          <a:xfrm>
            <a:off x="671757" y="371510"/>
            <a:ext cx="8184662" cy="991998"/>
          </a:xfrm>
          <a:prstGeom prst="rect">
            <a:avLst/>
          </a:prstGeom>
          <a:noFill/>
          <a:ln>
            <a:noFill/>
          </a:ln>
        </p:spPr>
        <p:txBody>
          <a:bodyPr anchorCtr="0" anchor="b" bIns="91425" lIns="91425" spcFirstLastPara="1" rIns="91425" wrap="square" tIns="91425">
            <a:noAutofit/>
          </a:bodyPr>
          <a:lstStyle>
            <a:lvl1pPr indent="-419100" lvl="0" marL="457200" marR="0" rtl="0" algn="l">
              <a:lnSpc>
                <a:spcPct val="90000"/>
              </a:lnSpc>
              <a:spcBef>
                <a:spcPts val="600"/>
              </a:spcBef>
              <a:spcAft>
                <a:spcPts val="0"/>
              </a:spcAft>
              <a:buClr>
                <a:srgbClr val="4B2E83"/>
              </a:buClr>
              <a:buSzPts val="3000"/>
              <a:buFont typeface="Arial"/>
              <a:buChar char="●"/>
              <a:defRPr b="0" i="0" sz="3000" u="none" cap="none" strike="noStrike">
                <a:solidFill>
                  <a:srgbClr val="4B2E83"/>
                </a:solidFill>
                <a:latin typeface="Open Sans"/>
                <a:ea typeface="Open Sans"/>
                <a:cs typeface="Open Sans"/>
                <a:sym typeface="Open Sans"/>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7" name="Google Shape;17;p3"/>
          <p:cNvSpPr txBox="1"/>
          <p:nvPr>
            <p:ph idx="2" type="body"/>
          </p:nvPr>
        </p:nvSpPr>
        <p:spPr>
          <a:xfrm>
            <a:off x="659305" y="1736725"/>
            <a:ext cx="8196210" cy="4015497"/>
          </a:xfrm>
          <a:prstGeom prst="rect">
            <a:avLst/>
          </a:prstGeom>
          <a:noFill/>
          <a:ln>
            <a:noFill/>
          </a:ln>
        </p:spPr>
        <p:txBody>
          <a:bodyPr anchorCtr="0" anchor="t" bIns="91425" lIns="91425" spcFirstLastPara="1" rIns="91425" wrap="square" tIns="91425">
            <a:noAutofit/>
          </a:bodyPr>
          <a:lstStyle>
            <a:lvl1pPr indent="-381000" lvl="0" marL="457200" marR="0" rtl="0" algn="l">
              <a:lnSpc>
                <a:spcPct val="100000"/>
              </a:lnSpc>
              <a:spcBef>
                <a:spcPts val="480"/>
              </a:spcBef>
              <a:spcAft>
                <a:spcPts val="0"/>
              </a:spcAft>
              <a:buClr>
                <a:srgbClr val="4B2E83"/>
              </a:buClr>
              <a:buSzPts val="2400"/>
              <a:buFont typeface="Merriweather Sans"/>
              <a:buChar char="&gt;"/>
              <a:defRPr b="0" i="0" sz="2400" u="none" cap="none" strike="noStrike">
                <a:solidFill>
                  <a:srgbClr val="4B2E83"/>
                </a:solidFill>
                <a:latin typeface="Open Sans"/>
                <a:ea typeface="Open Sans"/>
                <a:cs typeface="Open Sans"/>
                <a:sym typeface="Open Sans"/>
              </a:defRPr>
            </a:lvl1pPr>
            <a:lvl2pPr indent="-355600" lvl="1" marL="914400" marR="0" rtl="0" algn="l">
              <a:lnSpc>
                <a:spcPct val="100000"/>
              </a:lnSpc>
              <a:spcBef>
                <a:spcPts val="400"/>
              </a:spcBef>
              <a:spcAft>
                <a:spcPts val="0"/>
              </a:spcAft>
              <a:buClr>
                <a:srgbClr val="4B2E83"/>
              </a:buClr>
              <a:buSzPts val="2000"/>
              <a:buFont typeface="Open Sans"/>
              <a:buChar char="–"/>
              <a:defRPr b="0" i="0" sz="2000" u="none" cap="none" strike="noStrike">
                <a:solidFill>
                  <a:srgbClr val="4B2E83"/>
                </a:solidFill>
                <a:latin typeface="Open Sans"/>
                <a:ea typeface="Open Sans"/>
                <a:cs typeface="Open Sans"/>
                <a:sym typeface="Open Sans"/>
              </a:defRPr>
            </a:lvl2pPr>
            <a:lvl3pPr indent="-342900" lvl="2" marL="1371600" marR="0" rtl="0" algn="l">
              <a:lnSpc>
                <a:spcPct val="100000"/>
              </a:lnSpc>
              <a:spcBef>
                <a:spcPts val="360"/>
              </a:spcBef>
              <a:spcAft>
                <a:spcPts val="0"/>
              </a:spcAft>
              <a:buClr>
                <a:srgbClr val="4B2E83"/>
              </a:buClr>
              <a:buSzPts val="1800"/>
              <a:buFont typeface="Merriweather Sans"/>
              <a:buChar char="&gt;"/>
              <a:defRPr b="0" i="0" sz="1800" u="none" cap="none" strike="noStrike">
                <a:solidFill>
                  <a:srgbClr val="4B2E83"/>
                </a:solidFill>
                <a:latin typeface="Open Sans"/>
                <a:ea typeface="Open Sans"/>
                <a:cs typeface="Open Sans"/>
                <a:sym typeface="Open Sans"/>
              </a:defRPr>
            </a:lvl3pPr>
            <a:lvl4pPr indent="-330200" lvl="3" marL="1828800" marR="0" rtl="0" algn="l">
              <a:lnSpc>
                <a:spcPct val="100000"/>
              </a:lnSpc>
              <a:spcBef>
                <a:spcPts val="320"/>
              </a:spcBef>
              <a:spcAft>
                <a:spcPts val="0"/>
              </a:spcAft>
              <a:buClr>
                <a:srgbClr val="4B2E83"/>
              </a:buClr>
              <a:buSzPts val="1600"/>
              <a:buFont typeface="Open Sans"/>
              <a:buChar char="–"/>
              <a:defRPr b="0" i="0" sz="1600" u="none" cap="none" strike="noStrike">
                <a:solidFill>
                  <a:srgbClr val="4B2E83"/>
                </a:solidFill>
                <a:latin typeface="Open Sans"/>
                <a:ea typeface="Open Sans"/>
                <a:cs typeface="Open Sans"/>
                <a:sym typeface="Open Sans"/>
              </a:defRPr>
            </a:lvl4pPr>
            <a:lvl5pPr indent="-317500" lvl="4" marL="2286000" marR="0" rtl="0" algn="l">
              <a:lnSpc>
                <a:spcPct val="100000"/>
              </a:lnSpc>
              <a:spcBef>
                <a:spcPts val="280"/>
              </a:spcBef>
              <a:spcAft>
                <a:spcPts val="0"/>
              </a:spcAft>
              <a:buClr>
                <a:srgbClr val="4B2E83"/>
              </a:buClr>
              <a:buSzPts val="1400"/>
              <a:buFont typeface="Merriweather Sans"/>
              <a:buChar char="&gt;"/>
              <a:defRPr b="0" i="0" sz="1400" u="none" cap="none" strike="noStrike">
                <a:solidFill>
                  <a:srgbClr val="4B2E83"/>
                </a:solidFill>
                <a:latin typeface="Open Sans"/>
                <a:ea typeface="Open Sans"/>
                <a:cs typeface="Open Sans"/>
                <a:sym typeface="Open Sans"/>
              </a:defRPr>
            </a:lvl5pPr>
            <a:lvl6pPr indent="-355600" lvl="5" marL="2743200" marR="0" rtl="0" algn="l">
              <a:lnSpc>
                <a:spcPct val="100000"/>
              </a:lnSpc>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9pPr>
          </a:lstStyle>
          <a:p/>
        </p:txBody>
      </p:sp>
      <p:pic>
        <p:nvPicPr>
          <p:cNvPr descr="W Logo_Purple_2685_HEX.png" id="18" name="Google Shape;18;p3"/>
          <p:cNvPicPr preferRelativeResize="0"/>
          <p:nvPr/>
        </p:nvPicPr>
        <p:blipFill rotWithShape="1">
          <a:blip r:embed="rId2">
            <a:alphaModFix/>
          </a:blip>
          <a:srcRect b="0" l="0" r="0" t="0"/>
          <a:stretch/>
        </p:blipFill>
        <p:spPr>
          <a:xfrm>
            <a:off x="7448139" y="5949410"/>
            <a:ext cx="1368171" cy="923452"/>
          </a:xfrm>
          <a:prstGeom prst="rect">
            <a:avLst/>
          </a:prstGeom>
          <a:noFill/>
          <a:ln>
            <a:noFill/>
          </a:ln>
        </p:spPr>
      </p:pic>
      <p:pic>
        <p:nvPicPr>
          <p:cNvPr descr="Bar_RtAngle_7502_RGB.png" id="19" name="Google Shape;19;p3"/>
          <p:cNvPicPr preferRelativeResize="0"/>
          <p:nvPr/>
        </p:nvPicPr>
        <p:blipFill rotWithShape="1">
          <a:blip r:embed="rId3">
            <a:alphaModFix/>
          </a:blip>
          <a:srcRect b="0" l="0" r="0" t="0"/>
          <a:stretch/>
        </p:blipFill>
        <p:spPr>
          <a:xfrm>
            <a:off x="784225" y="1437805"/>
            <a:ext cx="1346402" cy="6704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Subheader + Content">
  <p:cSld name="Header + Subheader + Content">
    <p:spTree>
      <p:nvGrpSpPr>
        <p:cNvPr id="20" name="Shape 20"/>
        <p:cNvGrpSpPr/>
        <p:nvPr/>
      </p:nvGrpSpPr>
      <p:grpSpPr>
        <a:xfrm>
          <a:off x="0" y="0"/>
          <a:ext cx="0" cy="0"/>
          <a:chOff x="0" y="0"/>
          <a:chExt cx="0" cy="0"/>
        </a:xfrm>
      </p:grpSpPr>
      <p:sp>
        <p:nvSpPr>
          <p:cNvPr id="21" name="Google Shape;21;p4"/>
          <p:cNvSpPr txBox="1"/>
          <p:nvPr>
            <p:ph idx="1" type="body"/>
          </p:nvPr>
        </p:nvSpPr>
        <p:spPr>
          <a:xfrm>
            <a:off x="671757" y="371510"/>
            <a:ext cx="8184662" cy="991998"/>
          </a:xfrm>
          <a:prstGeom prst="rect">
            <a:avLst/>
          </a:prstGeom>
          <a:noFill/>
          <a:ln>
            <a:noFill/>
          </a:ln>
        </p:spPr>
        <p:txBody>
          <a:bodyPr anchorCtr="0" anchor="b" bIns="91425" lIns="91425" spcFirstLastPara="1" rIns="91425" wrap="square" tIns="91425">
            <a:noAutofit/>
          </a:bodyPr>
          <a:lstStyle>
            <a:lvl1pPr indent="-419100" lvl="0" marL="457200" marR="0" rtl="0" algn="l">
              <a:lnSpc>
                <a:spcPct val="90000"/>
              </a:lnSpc>
              <a:spcBef>
                <a:spcPts val="600"/>
              </a:spcBef>
              <a:spcAft>
                <a:spcPts val="0"/>
              </a:spcAft>
              <a:buClr>
                <a:srgbClr val="4B2E83"/>
              </a:buClr>
              <a:buSzPts val="3000"/>
              <a:buFont typeface="Arial"/>
              <a:buChar char="●"/>
              <a:defRPr b="0" i="0" sz="3000" u="none" cap="none" strike="noStrike">
                <a:solidFill>
                  <a:srgbClr val="4B2E83"/>
                </a:solidFill>
                <a:latin typeface="Open Sans"/>
                <a:ea typeface="Open Sans"/>
                <a:cs typeface="Open Sans"/>
                <a:sym typeface="Open Sans"/>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2" name="Google Shape;22;p4"/>
          <p:cNvSpPr txBox="1"/>
          <p:nvPr>
            <p:ph idx="2" type="body"/>
          </p:nvPr>
        </p:nvSpPr>
        <p:spPr>
          <a:xfrm>
            <a:off x="659305" y="2320239"/>
            <a:ext cx="8197114" cy="3810086"/>
          </a:xfrm>
          <a:prstGeom prst="rect">
            <a:avLst/>
          </a:prstGeom>
          <a:noFill/>
          <a:ln>
            <a:noFill/>
          </a:ln>
        </p:spPr>
        <p:txBody>
          <a:bodyPr anchorCtr="0" anchor="t" bIns="91425" lIns="91425" spcFirstLastPara="1" rIns="91425" wrap="square" tIns="91425">
            <a:noAutofit/>
          </a:bodyPr>
          <a:lstStyle>
            <a:lvl1pPr indent="-381000" lvl="0" marL="457200" marR="0" rtl="0" algn="l">
              <a:lnSpc>
                <a:spcPct val="100000"/>
              </a:lnSpc>
              <a:spcBef>
                <a:spcPts val="480"/>
              </a:spcBef>
              <a:spcAft>
                <a:spcPts val="0"/>
              </a:spcAft>
              <a:buClr>
                <a:srgbClr val="4B2E83"/>
              </a:buClr>
              <a:buSzPts val="2400"/>
              <a:buFont typeface="Merriweather Sans"/>
              <a:buChar char="&gt;"/>
              <a:defRPr b="1" i="0" sz="2400" u="none" cap="none" strike="noStrike">
                <a:solidFill>
                  <a:srgbClr val="4B2E83"/>
                </a:solidFill>
                <a:latin typeface="Open Sans"/>
                <a:ea typeface="Open Sans"/>
                <a:cs typeface="Open Sans"/>
                <a:sym typeface="Open Sans"/>
              </a:defRPr>
            </a:lvl1pPr>
            <a:lvl2pPr indent="-355600" lvl="1" marL="914400" marR="0" rtl="0" algn="l">
              <a:lnSpc>
                <a:spcPct val="100000"/>
              </a:lnSpc>
              <a:spcBef>
                <a:spcPts val="400"/>
              </a:spcBef>
              <a:spcAft>
                <a:spcPts val="0"/>
              </a:spcAft>
              <a:buClr>
                <a:srgbClr val="4B2E83"/>
              </a:buClr>
              <a:buSzPts val="2000"/>
              <a:buFont typeface="Arial"/>
              <a:buChar char="–"/>
              <a:defRPr b="1" i="0" sz="2000" u="none" cap="none" strike="noStrike">
                <a:solidFill>
                  <a:srgbClr val="4B2E83"/>
                </a:solidFill>
                <a:latin typeface="Open Sans"/>
                <a:ea typeface="Open Sans"/>
                <a:cs typeface="Open Sans"/>
                <a:sym typeface="Open Sans"/>
              </a:defRPr>
            </a:lvl2pPr>
            <a:lvl3pPr indent="-342900" lvl="2" marL="1371600" marR="0" rtl="0" algn="l">
              <a:lnSpc>
                <a:spcPct val="100000"/>
              </a:lnSpc>
              <a:spcBef>
                <a:spcPts val="360"/>
              </a:spcBef>
              <a:spcAft>
                <a:spcPts val="0"/>
              </a:spcAft>
              <a:buClr>
                <a:srgbClr val="4B2E83"/>
              </a:buClr>
              <a:buSzPts val="1800"/>
              <a:buFont typeface="Merriweather Sans"/>
              <a:buChar char="&gt;"/>
              <a:defRPr b="1" i="0" sz="1800" u="none" cap="none" strike="noStrike">
                <a:solidFill>
                  <a:srgbClr val="4B2E83"/>
                </a:solidFill>
                <a:latin typeface="Open Sans"/>
                <a:ea typeface="Open Sans"/>
                <a:cs typeface="Open Sans"/>
                <a:sym typeface="Open Sans"/>
              </a:defRPr>
            </a:lvl3pPr>
            <a:lvl4pPr indent="-330200" lvl="3" marL="1828800" marR="0" rtl="0" algn="l">
              <a:lnSpc>
                <a:spcPct val="100000"/>
              </a:lnSpc>
              <a:spcBef>
                <a:spcPts val="320"/>
              </a:spcBef>
              <a:spcAft>
                <a:spcPts val="0"/>
              </a:spcAft>
              <a:buClr>
                <a:srgbClr val="4B2E83"/>
              </a:buClr>
              <a:buSzPts val="1600"/>
              <a:buFont typeface="Arial"/>
              <a:buChar char="–"/>
              <a:defRPr b="1" i="0" sz="1600" u="none" cap="none" strike="noStrike">
                <a:solidFill>
                  <a:srgbClr val="4B2E83"/>
                </a:solidFill>
                <a:latin typeface="Open Sans"/>
                <a:ea typeface="Open Sans"/>
                <a:cs typeface="Open Sans"/>
                <a:sym typeface="Open Sans"/>
              </a:defRPr>
            </a:lvl4pPr>
            <a:lvl5pPr indent="-317500" lvl="4" marL="2286000" marR="0" rtl="0" algn="l">
              <a:lnSpc>
                <a:spcPct val="100000"/>
              </a:lnSpc>
              <a:spcBef>
                <a:spcPts val="280"/>
              </a:spcBef>
              <a:spcAft>
                <a:spcPts val="0"/>
              </a:spcAft>
              <a:buClr>
                <a:srgbClr val="4B2E83"/>
              </a:buClr>
              <a:buSzPts val="1400"/>
              <a:buFont typeface="Merriweather Sans"/>
              <a:buChar char="&gt;"/>
              <a:defRPr b="1" i="0" sz="1400" u="none" cap="none" strike="noStrike">
                <a:solidFill>
                  <a:srgbClr val="4B2E83"/>
                </a:solidFill>
                <a:latin typeface="Open Sans"/>
                <a:ea typeface="Open Sans"/>
                <a:cs typeface="Open Sans"/>
                <a:sym typeface="Open Sans"/>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3" name="Google Shape;23;p4"/>
          <p:cNvSpPr txBox="1"/>
          <p:nvPr>
            <p:ph idx="3" type="body"/>
          </p:nvPr>
        </p:nvSpPr>
        <p:spPr>
          <a:xfrm>
            <a:off x="671757" y="1730667"/>
            <a:ext cx="8184662" cy="411171"/>
          </a:xfrm>
          <a:prstGeom prst="rect">
            <a:avLst/>
          </a:prstGeom>
          <a:noFill/>
          <a:ln>
            <a:noFill/>
          </a:ln>
        </p:spPr>
        <p:txBody>
          <a:bodyPr anchorCtr="0" anchor="t" bIns="91425" lIns="91425" spcFirstLastPara="1" rIns="91425" wrap="square" tIns="91425">
            <a:noAutofit/>
          </a:bodyPr>
          <a:lstStyle>
            <a:lvl1pPr indent="-381000" lvl="0" marL="457200" marR="0" rtl="0" algn="l">
              <a:lnSpc>
                <a:spcPct val="90000"/>
              </a:lnSpc>
              <a:spcBef>
                <a:spcPts val="480"/>
              </a:spcBef>
              <a:spcAft>
                <a:spcPts val="0"/>
              </a:spcAft>
              <a:buClr>
                <a:srgbClr val="4B2E83"/>
              </a:buClr>
              <a:buSzPts val="2400"/>
              <a:buFont typeface="Arial"/>
              <a:buChar char="●"/>
              <a:defRPr b="0" i="0" sz="2400" u="none" cap="none" strike="noStrike">
                <a:solidFill>
                  <a:srgbClr val="4B2E83"/>
                </a:solidFill>
                <a:latin typeface="Open Sans"/>
                <a:ea typeface="Open Sans"/>
                <a:cs typeface="Open Sans"/>
                <a:sym typeface="Open Sans"/>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ordmark_center_Purple_HEX.png" id="24" name="Google Shape;24;p4"/>
          <p:cNvPicPr preferRelativeResize="0"/>
          <p:nvPr/>
        </p:nvPicPr>
        <p:blipFill rotWithShape="1">
          <a:blip r:embed="rId2">
            <a:alphaModFix/>
          </a:blip>
          <a:srcRect b="0" l="0" r="0" t="0"/>
          <a:stretch/>
        </p:blipFill>
        <p:spPr>
          <a:xfrm>
            <a:off x="6382155" y="6487457"/>
            <a:ext cx="2407146" cy="163360"/>
          </a:xfrm>
          <a:prstGeom prst="rect">
            <a:avLst/>
          </a:prstGeom>
          <a:noFill/>
          <a:ln>
            <a:noFill/>
          </a:ln>
        </p:spPr>
      </p:pic>
      <p:pic>
        <p:nvPicPr>
          <p:cNvPr descr="Bar_RtAngle_7502_RGB.png" id="25" name="Google Shape;25;p4"/>
          <p:cNvPicPr preferRelativeResize="0"/>
          <p:nvPr/>
        </p:nvPicPr>
        <p:blipFill rotWithShape="1">
          <a:blip r:embed="rId3">
            <a:alphaModFix/>
          </a:blip>
          <a:srcRect b="0" l="0" r="0" t="0"/>
          <a:stretch/>
        </p:blipFill>
        <p:spPr>
          <a:xfrm>
            <a:off x="784225" y="1437805"/>
            <a:ext cx="1346402" cy="6704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Graphic">
  <p:cSld name="Header + Graphic">
    <p:spTree>
      <p:nvGrpSpPr>
        <p:cNvPr id="26" name="Shape 26"/>
        <p:cNvGrpSpPr/>
        <p:nvPr/>
      </p:nvGrpSpPr>
      <p:grpSpPr>
        <a:xfrm>
          <a:off x="0" y="0"/>
          <a:ext cx="0" cy="0"/>
          <a:chOff x="0" y="0"/>
          <a:chExt cx="0" cy="0"/>
        </a:xfrm>
      </p:grpSpPr>
      <p:sp>
        <p:nvSpPr>
          <p:cNvPr id="27" name="Google Shape;27;p5"/>
          <p:cNvSpPr/>
          <p:nvPr>
            <p:ph idx="2" type="chart"/>
          </p:nvPr>
        </p:nvSpPr>
        <p:spPr>
          <a:xfrm>
            <a:off x="766763" y="1736725"/>
            <a:ext cx="8021637" cy="4432300"/>
          </a:xfrm>
          <a:prstGeom prst="rect">
            <a:avLst/>
          </a:prstGeom>
          <a:noFill/>
          <a:ln>
            <a:noFill/>
          </a:ln>
        </p:spPr>
        <p:txBody>
          <a:bodyPr anchorCtr="0" anchor="t" bIns="91425" lIns="91425" spcFirstLastPara="1" rIns="91425" wrap="square" tIns="91425">
            <a:noAutofit/>
          </a:bodyPr>
          <a:lstStyle>
            <a:lvl1pPr indent="0" lvl="0" marL="0" marR="0" rtl="0" algn="l">
              <a:lnSpc>
                <a:spcPct val="100000"/>
              </a:lnSpc>
              <a:spcBef>
                <a:spcPts val="480"/>
              </a:spcBef>
              <a:spcAft>
                <a:spcPts val="0"/>
              </a:spcAft>
              <a:buClr>
                <a:srgbClr val="999999"/>
              </a:buClr>
              <a:buSzPts val="2400"/>
              <a:buFont typeface="Arial"/>
              <a:buNone/>
              <a:defRPr b="0" i="1" sz="2400" u="none" cap="none" strike="noStrike">
                <a:solidFill>
                  <a:srgbClr val="999999"/>
                </a:solidFill>
                <a:latin typeface="Open Sans Light"/>
                <a:ea typeface="Open Sans Light"/>
                <a:cs typeface="Open Sans Light"/>
                <a:sym typeface="Open Sans Light"/>
              </a:defRPr>
            </a:lvl1pPr>
            <a:lvl2pPr indent="-107950" lvl="1" marL="74295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8" name="Google Shape;28;p5"/>
          <p:cNvSpPr txBox="1"/>
          <p:nvPr>
            <p:ph idx="1" type="body"/>
          </p:nvPr>
        </p:nvSpPr>
        <p:spPr>
          <a:xfrm>
            <a:off x="671757" y="371510"/>
            <a:ext cx="8184662" cy="991998"/>
          </a:xfrm>
          <a:prstGeom prst="rect">
            <a:avLst/>
          </a:prstGeom>
          <a:noFill/>
          <a:ln>
            <a:noFill/>
          </a:ln>
        </p:spPr>
        <p:txBody>
          <a:bodyPr anchorCtr="0" anchor="b" bIns="91425" lIns="91425" spcFirstLastPara="1" rIns="91425" wrap="square" tIns="91425">
            <a:noAutofit/>
          </a:bodyPr>
          <a:lstStyle>
            <a:lvl1pPr indent="-419100" lvl="0" marL="457200" marR="0" rtl="0" algn="l">
              <a:lnSpc>
                <a:spcPct val="90000"/>
              </a:lnSpc>
              <a:spcBef>
                <a:spcPts val="600"/>
              </a:spcBef>
              <a:spcAft>
                <a:spcPts val="0"/>
              </a:spcAft>
              <a:buClr>
                <a:srgbClr val="4B2E83"/>
              </a:buClr>
              <a:buSzPts val="3000"/>
              <a:buFont typeface="Arial"/>
              <a:buChar char="●"/>
              <a:defRPr b="0" i="0" sz="3000" u="none" cap="none" strike="noStrike">
                <a:solidFill>
                  <a:srgbClr val="4B2E83"/>
                </a:solidFill>
                <a:latin typeface="Open Sans"/>
                <a:ea typeface="Open Sans"/>
                <a:cs typeface="Open Sans"/>
                <a:sym typeface="Open Sans"/>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ordmark_center_Purple_HEX.png" id="29" name="Google Shape;29;p5"/>
          <p:cNvPicPr preferRelativeResize="0"/>
          <p:nvPr/>
        </p:nvPicPr>
        <p:blipFill rotWithShape="1">
          <a:blip r:embed="rId2">
            <a:alphaModFix/>
          </a:blip>
          <a:srcRect b="0" l="0" r="0" t="0"/>
          <a:stretch/>
        </p:blipFill>
        <p:spPr>
          <a:xfrm>
            <a:off x="6363105" y="6487457"/>
            <a:ext cx="2407146" cy="163360"/>
          </a:xfrm>
          <a:prstGeom prst="rect">
            <a:avLst/>
          </a:prstGeom>
          <a:noFill/>
          <a:ln>
            <a:noFill/>
          </a:ln>
        </p:spPr>
      </p:pic>
      <p:pic>
        <p:nvPicPr>
          <p:cNvPr descr="Bar_RtAngle_7502_RGB.png" id="30" name="Google Shape;30;p5"/>
          <p:cNvPicPr preferRelativeResize="0"/>
          <p:nvPr/>
        </p:nvPicPr>
        <p:blipFill rotWithShape="1">
          <a:blip r:embed="rId3">
            <a:alphaModFix/>
          </a:blip>
          <a:srcRect b="0" l="0" r="0" t="0"/>
          <a:stretch/>
        </p:blipFill>
        <p:spPr>
          <a:xfrm>
            <a:off x="784225" y="1437805"/>
            <a:ext cx="1346402" cy="6704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bg>
      <p:bgPr>
        <a:solidFill>
          <a:srgbClr val="4B2E83"/>
        </a:solidFill>
      </p:bgPr>
    </p:bg>
    <p:spTree>
      <p:nvGrpSpPr>
        <p:cNvPr id="32" name="Shape 32"/>
        <p:cNvGrpSpPr/>
        <p:nvPr/>
      </p:nvGrpSpPr>
      <p:grpSpPr>
        <a:xfrm>
          <a:off x="0" y="0"/>
          <a:ext cx="0" cy="0"/>
          <a:chOff x="0" y="0"/>
          <a:chExt cx="0" cy="0"/>
        </a:xfrm>
      </p:grpSpPr>
      <p:pic>
        <p:nvPicPr>
          <p:cNvPr descr="UW_W Logo_White.png" id="33" name="Google Shape;33;p7"/>
          <p:cNvPicPr preferRelativeResize="0"/>
          <p:nvPr/>
        </p:nvPicPr>
        <p:blipFill rotWithShape="1">
          <a:blip r:embed="rId2">
            <a:alphaModFix/>
          </a:blip>
          <a:srcRect b="0" l="0" r="0" t="0"/>
          <a:stretch/>
        </p:blipFill>
        <p:spPr>
          <a:xfrm>
            <a:off x="7445814" y="5945853"/>
            <a:ext cx="1368169" cy="923452"/>
          </a:xfrm>
          <a:prstGeom prst="rect">
            <a:avLst/>
          </a:prstGeom>
          <a:noFill/>
          <a:ln>
            <a:noFill/>
          </a:ln>
        </p:spPr>
      </p:pic>
      <p:pic>
        <p:nvPicPr>
          <p:cNvPr id="34" name="Google Shape;34;p7"/>
          <p:cNvPicPr preferRelativeResize="0"/>
          <p:nvPr/>
        </p:nvPicPr>
        <p:blipFill rotWithShape="1">
          <a:blip r:embed="rId3">
            <a:alphaModFix/>
          </a:blip>
          <a:srcRect b="0" l="0" r="0" t="0"/>
          <a:stretch/>
        </p:blipFill>
        <p:spPr>
          <a:xfrm>
            <a:off x="677333" y="6354232"/>
            <a:ext cx="2540000" cy="266689"/>
          </a:xfrm>
          <a:prstGeom prst="rect">
            <a:avLst/>
          </a:prstGeom>
          <a:noFill/>
          <a:ln>
            <a:noFill/>
          </a:ln>
        </p:spPr>
      </p:pic>
      <p:sp>
        <p:nvSpPr>
          <p:cNvPr id="35" name="Google Shape;35;p7"/>
          <p:cNvSpPr txBox="1"/>
          <p:nvPr>
            <p:ph idx="1" type="body"/>
          </p:nvPr>
        </p:nvSpPr>
        <p:spPr>
          <a:xfrm>
            <a:off x="671756" y="1179824"/>
            <a:ext cx="6972300" cy="2641755"/>
          </a:xfrm>
          <a:prstGeom prst="rect">
            <a:avLst/>
          </a:prstGeom>
          <a:noFill/>
          <a:ln>
            <a:noFill/>
          </a:ln>
        </p:spPr>
        <p:txBody>
          <a:bodyPr anchorCtr="0" anchor="b" bIns="91425" lIns="91425" spcFirstLastPara="1" rIns="91425" wrap="square" tIns="91425">
            <a:noAutofit/>
          </a:bodyPr>
          <a:lstStyle>
            <a:lvl1pPr indent="-546100" lvl="0" marL="457200" marR="0" rtl="0" algn="l">
              <a:lnSpc>
                <a:spcPct val="100000"/>
              </a:lnSpc>
              <a:spcBef>
                <a:spcPts val="1000"/>
              </a:spcBef>
              <a:spcAft>
                <a:spcPts val="0"/>
              </a:spcAft>
              <a:buClr>
                <a:schemeClr val="accent3"/>
              </a:buClr>
              <a:buSzPts val="5000"/>
              <a:buFont typeface="Arial"/>
              <a:buChar char="●"/>
              <a:defRPr b="0" i="0" sz="5000" u="none" cap="none" strike="noStrike">
                <a:solidFill>
                  <a:schemeClr val="accent3"/>
                </a:solidFill>
                <a:latin typeface="Arial"/>
                <a:ea typeface="Arial"/>
                <a:cs typeface="Arial"/>
                <a:sym typeface="Arial"/>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Arial"/>
                <a:ea typeface="Arial"/>
                <a:cs typeface="Arial"/>
                <a:sym typeface="Arial"/>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Arial"/>
                <a:ea typeface="Arial"/>
                <a:cs typeface="Arial"/>
                <a:sym typeface="Arial"/>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Arial"/>
                <a:ea typeface="Arial"/>
                <a:cs typeface="Arial"/>
                <a:sym typeface="Arial"/>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Arial"/>
                <a:ea typeface="Arial"/>
                <a:cs typeface="Arial"/>
                <a:sym typeface="Arial"/>
              </a:defRPr>
            </a:lvl5pPr>
            <a:lvl6pPr indent="-355600" lvl="5" marL="27432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descr="Bar_RtAngle_7502_RGB.png" id="36" name="Google Shape;36;p7"/>
          <p:cNvPicPr preferRelativeResize="0"/>
          <p:nvPr/>
        </p:nvPicPr>
        <p:blipFill rotWithShape="1">
          <a:blip r:embed="rId4">
            <a:alphaModFix/>
          </a:blip>
          <a:srcRect b="0" l="0" r="0" t="0"/>
          <a:stretch/>
        </p:blipFill>
        <p:spPr>
          <a:xfrm>
            <a:off x="813587" y="4006085"/>
            <a:ext cx="2264486" cy="11276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7" name="Shape 37"/>
        <p:cNvGrpSpPr/>
        <p:nvPr/>
      </p:nvGrpSpPr>
      <p:grpSpPr>
        <a:xfrm>
          <a:off x="0" y="0"/>
          <a:ext cx="0" cy="0"/>
          <a:chOff x="0" y="0"/>
          <a:chExt cx="0" cy="0"/>
        </a:xfrm>
      </p:grpSpPr>
      <p:sp>
        <p:nvSpPr>
          <p:cNvPr id="38" name="Google Shape;38;p8"/>
          <p:cNvSpPr txBox="1"/>
          <p:nvPr>
            <p:ph type="title"/>
          </p:nvPr>
        </p:nvSpPr>
        <p:spPr>
          <a:xfrm>
            <a:off x="2171700" y="764373"/>
            <a:ext cx="6457950" cy="1293028"/>
          </a:xfrm>
          <a:prstGeom prst="rect">
            <a:avLst/>
          </a:prstGeom>
          <a:noFill/>
          <a:ln>
            <a:noFill/>
          </a:ln>
        </p:spPr>
        <p:txBody>
          <a:bodyPr anchorCtr="0" anchor="ctr" bIns="91425" lIns="91425" spcFirstLastPara="1" rIns="91425" wrap="square" tIns="91425">
            <a:noAutofit/>
          </a:bodyPr>
          <a:lstStyle>
            <a:lvl1pPr indent="0" lvl="0" marL="0" marR="0" rtl="0" algn="r">
              <a:lnSpc>
                <a:spcPct val="90000"/>
              </a:lnSpc>
              <a:spcBef>
                <a:spcPts val="0"/>
              </a:spcBef>
              <a:spcAft>
                <a:spcPts val="0"/>
              </a:spcAft>
              <a:buClr>
                <a:schemeClr val="dk1"/>
              </a:buClr>
              <a:buSzPts val="1400"/>
              <a:buFont typeface="Century Gothic"/>
              <a:buNone/>
              <a:defRPr b="0" i="0" sz="4000" u="none" cap="none" strike="noStrike">
                <a:solidFill>
                  <a:schemeClr val="dk1"/>
                </a:solidFill>
                <a:latin typeface="Century Gothic"/>
                <a:ea typeface="Century Gothic"/>
                <a:cs typeface="Century Gothic"/>
                <a:sym typeface="Century Gothic"/>
              </a:defRPr>
            </a:lvl1pPr>
            <a:lvl2pPr indent="0" lvl="1">
              <a:spcBef>
                <a:spcPts val="0"/>
              </a:spcBef>
              <a:spcAft>
                <a:spcPts val="0"/>
              </a:spcAft>
              <a:buSzPts val="1400"/>
              <a:buFont typeface="Arial"/>
              <a:buNone/>
              <a:defRPr sz="1800"/>
            </a:lvl2pPr>
            <a:lvl3pPr indent="0" lvl="2">
              <a:spcBef>
                <a:spcPts val="0"/>
              </a:spcBef>
              <a:spcAft>
                <a:spcPts val="0"/>
              </a:spcAft>
              <a:buSzPts val="1400"/>
              <a:buFont typeface="Arial"/>
              <a:buNone/>
              <a:defRPr sz="1800"/>
            </a:lvl3pPr>
            <a:lvl4pPr indent="0" lvl="3">
              <a:spcBef>
                <a:spcPts val="0"/>
              </a:spcBef>
              <a:spcAft>
                <a:spcPts val="0"/>
              </a:spcAft>
              <a:buSzPts val="1400"/>
              <a:buFont typeface="Arial"/>
              <a:buNone/>
              <a:defRPr sz="1800"/>
            </a:lvl4pPr>
            <a:lvl5pPr indent="0" lvl="4">
              <a:spcBef>
                <a:spcPts val="0"/>
              </a:spcBef>
              <a:spcAft>
                <a:spcPts val="0"/>
              </a:spcAft>
              <a:buSzPts val="1400"/>
              <a:buFont typeface="Arial"/>
              <a:buNone/>
              <a:defRPr sz="1800"/>
            </a:lvl5pPr>
            <a:lvl6pPr indent="0" lvl="5">
              <a:spcBef>
                <a:spcPts val="0"/>
              </a:spcBef>
              <a:spcAft>
                <a:spcPts val="0"/>
              </a:spcAft>
              <a:buSzPts val="1400"/>
              <a:buFont typeface="Arial"/>
              <a:buNone/>
              <a:defRPr sz="1800"/>
            </a:lvl6pPr>
            <a:lvl7pPr indent="0" lvl="6">
              <a:spcBef>
                <a:spcPts val="0"/>
              </a:spcBef>
              <a:spcAft>
                <a:spcPts val="0"/>
              </a:spcAft>
              <a:buSzPts val="1400"/>
              <a:buFont typeface="Arial"/>
              <a:buNone/>
              <a:defRPr sz="1800"/>
            </a:lvl7pPr>
            <a:lvl8pPr indent="0" lvl="7">
              <a:spcBef>
                <a:spcPts val="0"/>
              </a:spcBef>
              <a:spcAft>
                <a:spcPts val="0"/>
              </a:spcAft>
              <a:buSzPts val="1400"/>
              <a:buFont typeface="Arial"/>
              <a:buNone/>
              <a:defRPr sz="1800"/>
            </a:lvl8pPr>
            <a:lvl9pPr indent="0" lvl="8">
              <a:spcBef>
                <a:spcPts val="0"/>
              </a:spcBef>
              <a:spcAft>
                <a:spcPts val="0"/>
              </a:spcAft>
              <a:buSzPts val="1400"/>
              <a:buFont typeface="Arial"/>
              <a:buNone/>
              <a:defRPr sz="1800"/>
            </a:lvl9pPr>
          </a:lstStyle>
          <a:p/>
        </p:txBody>
      </p:sp>
      <p:sp>
        <p:nvSpPr>
          <p:cNvPr id="39" name="Google Shape;39;p8"/>
          <p:cNvSpPr txBox="1"/>
          <p:nvPr>
            <p:ph idx="10" type="dt"/>
          </p:nvPr>
        </p:nvSpPr>
        <p:spPr>
          <a:xfrm>
            <a:off x="4554447" y="6355844"/>
            <a:ext cx="2183130" cy="365125"/>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888888"/>
              </a:buClr>
              <a:buSzPts val="1400"/>
              <a:buFont typeface="Century Gothic"/>
              <a:buNone/>
              <a:defRPr b="0" i="0" sz="1050" u="none" cap="none" strike="noStrike">
                <a:solidFill>
                  <a:srgbClr val="888888"/>
                </a:solidFill>
                <a:latin typeface="Century Gothic"/>
                <a:ea typeface="Century Gothic"/>
                <a:cs typeface="Century Gothic"/>
                <a:sym typeface="Century Gothic"/>
              </a:defRPr>
            </a:lvl1pPr>
            <a:lvl2pPr indent="0" lvl="1" marL="4572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9pPr>
          </a:lstStyle>
          <a:p/>
        </p:txBody>
      </p:sp>
      <p:sp>
        <p:nvSpPr>
          <p:cNvPr id="40" name="Google Shape;40;p8"/>
          <p:cNvSpPr txBox="1"/>
          <p:nvPr>
            <p:ph idx="11" type="ftr"/>
          </p:nvPr>
        </p:nvSpPr>
        <p:spPr>
          <a:xfrm>
            <a:off x="514350" y="6355845"/>
            <a:ext cx="3820886" cy="365125"/>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888888"/>
              </a:buClr>
              <a:buSzPts val="1400"/>
              <a:buFont typeface="Century Gothic"/>
              <a:buNone/>
              <a:defRPr b="0" i="0" sz="1050" u="none" cap="none" strike="noStrike">
                <a:solidFill>
                  <a:srgbClr val="888888"/>
                </a:solidFill>
                <a:latin typeface="Century Gothic"/>
                <a:ea typeface="Century Gothic"/>
                <a:cs typeface="Century Gothic"/>
                <a:sym typeface="Century Gothic"/>
              </a:defRPr>
            </a:lvl1pPr>
            <a:lvl2pPr indent="0" lvl="1" marL="4572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9pPr>
          </a:lstStyle>
          <a:p/>
        </p:txBody>
      </p:sp>
      <p:sp>
        <p:nvSpPr>
          <p:cNvPr id="41" name="Google Shape;41;p8"/>
          <p:cNvSpPr txBox="1"/>
          <p:nvPr>
            <p:ph idx="12" type="sldNum"/>
          </p:nvPr>
        </p:nvSpPr>
        <p:spPr>
          <a:xfrm>
            <a:off x="7086600" y="6492875"/>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1pPr>
            <a:lvl2pPr indent="0" lvl="1" marL="0" marR="0" rtl="0" algn="r">
              <a:spcBef>
                <a:spcPts val="0"/>
              </a:spcBef>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2pPr>
            <a:lvl3pPr indent="0" lvl="2" marL="0" marR="0" rtl="0" algn="r">
              <a:spcBef>
                <a:spcPts val="0"/>
              </a:spcBef>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3pPr>
            <a:lvl4pPr indent="0" lvl="3" marL="0" marR="0" rtl="0" algn="r">
              <a:spcBef>
                <a:spcPts val="0"/>
              </a:spcBef>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4pPr>
            <a:lvl5pPr indent="0" lvl="4" marL="0" marR="0" rtl="0" algn="r">
              <a:spcBef>
                <a:spcPts val="0"/>
              </a:spcBef>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5pPr>
            <a:lvl6pPr indent="0" lvl="5" marL="0" marR="0" rtl="0" algn="r">
              <a:spcBef>
                <a:spcPts val="0"/>
              </a:spcBef>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6pPr>
            <a:lvl7pPr indent="0" lvl="6" marL="0" marR="0" rtl="0" algn="r">
              <a:spcBef>
                <a:spcPts val="0"/>
              </a:spcBef>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7pPr>
            <a:lvl8pPr indent="0" lvl="7" marL="0" marR="0" rtl="0" algn="r">
              <a:spcBef>
                <a:spcPts val="0"/>
              </a:spcBef>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8pPr>
            <a:lvl9pPr indent="0" lvl="8" marL="0" marR="0" rtl="0" algn="r">
              <a:spcBef>
                <a:spcPts val="0"/>
              </a:spcBef>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Subheader + Content">
  <p:cSld name="Header + Subheader + Content">
    <p:spTree>
      <p:nvGrpSpPr>
        <p:cNvPr id="42" name="Shape 42"/>
        <p:cNvGrpSpPr/>
        <p:nvPr/>
      </p:nvGrpSpPr>
      <p:grpSpPr>
        <a:xfrm>
          <a:off x="0" y="0"/>
          <a:ext cx="0" cy="0"/>
          <a:chOff x="0" y="0"/>
          <a:chExt cx="0" cy="0"/>
        </a:xfrm>
      </p:grpSpPr>
      <p:sp>
        <p:nvSpPr>
          <p:cNvPr id="43" name="Google Shape;43;p9"/>
          <p:cNvSpPr txBox="1"/>
          <p:nvPr>
            <p:ph idx="1" type="body"/>
          </p:nvPr>
        </p:nvSpPr>
        <p:spPr>
          <a:xfrm>
            <a:off x="671756" y="371510"/>
            <a:ext cx="8184662" cy="991998"/>
          </a:xfrm>
          <a:prstGeom prst="rect">
            <a:avLst/>
          </a:prstGeom>
          <a:noFill/>
          <a:ln>
            <a:noFill/>
          </a:ln>
        </p:spPr>
        <p:txBody>
          <a:bodyPr anchorCtr="0" anchor="b" bIns="91425" lIns="91425" spcFirstLastPara="1" rIns="91425" wrap="square" tIns="91425">
            <a:noAutofit/>
          </a:bodyPr>
          <a:lstStyle>
            <a:lvl1pPr indent="-419100" lvl="0" marL="457200" marR="0" rtl="0" algn="l">
              <a:lnSpc>
                <a:spcPct val="90000"/>
              </a:lnSpc>
              <a:spcBef>
                <a:spcPts val="600"/>
              </a:spcBef>
              <a:spcAft>
                <a:spcPts val="0"/>
              </a:spcAft>
              <a:buClr>
                <a:srgbClr val="FFFFFF"/>
              </a:buClr>
              <a:buSzPts val="3000"/>
              <a:buFont typeface="Arial"/>
              <a:buChar char="●"/>
              <a:defRPr b="0" i="0" sz="3000" u="none" cap="none" strike="noStrike">
                <a:solidFill>
                  <a:srgbClr val="FFFFFF"/>
                </a:solidFill>
                <a:latin typeface="Arial"/>
                <a:ea typeface="Arial"/>
                <a:cs typeface="Arial"/>
                <a:sym typeface="Arial"/>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Arial"/>
                <a:ea typeface="Arial"/>
                <a:cs typeface="Arial"/>
                <a:sym typeface="Arial"/>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Arial"/>
                <a:ea typeface="Arial"/>
                <a:cs typeface="Arial"/>
                <a:sym typeface="Arial"/>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Arial"/>
                <a:ea typeface="Arial"/>
                <a:cs typeface="Arial"/>
                <a:sym typeface="Arial"/>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Arial"/>
                <a:ea typeface="Arial"/>
                <a:cs typeface="Arial"/>
                <a:sym typeface="Arial"/>
              </a:defRPr>
            </a:lvl5pPr>
            <a:lvl6pPr indent="-355600" lvl="5" marL="27432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44" name="Google Shape;44;p9"/>
          <p:cNvSpPr txBox="1"/>
          <p:nvPr>
            <p:ph idx="2" type="body"/>
          </p:nvPr>
        </p:nvSpPr>
        <p:spPr>
          <a:xfrm>
            <a:off x="659304" y="2320239"/>
            <a:ext cx="8197113" cy="3810086"/>
          </a:xfrm>
          <a:prstGeom prst="rect">
            <a:avLst/>
          </a:prstGeom>
          <a:noFill/>
          <a:ln>
            <a:noFill/>
          </a:ln>
        </p:spPr>
        <p:txBody>
          <a:bodyPr anchorCtr="0" anchor="t" bIns="91425" lIns="91425" spcFirstLastPara="1" rIns="91425" wrap="square" tIns="91425">
            <a:noAutofit/>
          </a:bodyPr>
          <a:lstStyle>
            <a:lvl1pPr indent="-381000" lvl="0" marL="457200" marR="0" rtl="0" algn="l">
              <a:lnSpc>
                <a:spcPct val="100000"/>
              </a:lnSpc>
              <a:spcBef>
                <a:spcPts val="480"/>
              </a:spcBef>
              <a:spcAft>
                <a:spcPts val="0"/>
              </a:spcAft>
              <a:buClr>
                <a:srgbClr val="FFFFFF"/>
              </a:buClr>
              <a:buSzPts val="2400"/>
              <a:buFont typeface="Merriweather Sans"/>
              <a:buChar char="&gt;"/>
              <a:defRPr b="1" i="0" sz="2400" u="none" cap="none" strike="noStrike">
                <a:solidFill>
                  <a:srgbClr val="FFFFFF"/>
                </a:solidFill>
                <a:latin typeface="Open Sans"/>
                <a:ea typeface="Open Sans"/>
                <a:cs typeface="Open Sans"/>
                <a:sym typeface="Open Sans"/>
              </a:defRPr>
            </a:lvl1pPr>
            <a:lvl2pPr indent="-355600" lvl="1" marL="914400" marR="0" rtl="0" algn="l">
              <a:lnSpc>
                <a:spcPct val="100000"/>
              </a:lnSpc>
              <a:spcBef>
                <a:spcPts val="400"/>
              </a:spcBef>
              <a:spcAft>
                <a:spcPts val="0"/>
              </a:spcAft>
              <a:buClr>
                <a:srgbClr val="FFFFFF"/>
              </a:buClr>
              <a:buSzPts val="2000"/>
              <a:buFont typeface="Arial"/>
              <a:buChar char="–"/>
              <a:defRPr b="1" i="0" sz="2000" u="none" cap="none" strike="noStrike">
                <a:solidFill>
                  <a:srgbClr val="FFFFFF"/>
                </a:solidFill>
                <a:latin typeface="Open Sans"/>
                <a:ea typeface="Open Sans"/>
                <a:cs typeface="Open Sans"/>
                <a:sym typeface="Open Sans"/>
              </a:defRPr>
            </a:lvl2pPr>
            <a:lvl3pPr indent="-342900" lvl="2" marL="1371600" marR="0" rtl="0" algn="l">
              <a:lnSpc>
                <a:spcPct val="100000"/>
              </a:lnSpc>
              <a:spcBef>
                <a:spcPts val="360"/>
              </a:spcBef>
              <a:spcAft>
                <a:spcPts val="0"/>
              </a:spcAft>
              <a:buClr>
                <a:srgbClr val="FFFFFF"/>
              </a:buClr>
              <a:buSzPts val="1800"/>
              <a:buFont typeface="Merriweather Sans"/>
              <a:buChar char="&gt;"/>
              <a:defRPr b="1" i="0" sz="1800" u="none" cap="none" strike="noStrike">
                <a:solidFill>
                  <a:srgbClr val="FFFFFF"/>
                </a:solidFill>
                <a:latin typeface="Open Sans"/>
                <a:ea typeface="Open Sans"/>
                <a:cs typeface="Open Sans"/>
                <a:sym typeface="Open Sans"/>
              </a:defRPr>
            </a:lvl3pPr>
            <a:lvl4pPr indent="-330200" lvl="3" marL="1828800" marR="0" rtl="0" algn="l">
              <a:lnSpc>
                <a:spcPct val="100000"/>
              </a:lnSpc>
              <a:spcBef>
                <a:spcPts val="320"/>
              </a:spcBef>
              <a:spcAft>
                <a:spcPts val="0"/>
              </a:spcAft>
              <a:buClr>
                <a:srgbClr val="FFFFFF"/>
              </a:buClr>
              <a:buSzPts val="1600"/>
              <a:buFont typeface="Arial"/>
              <a:buChar char="–"/>
              <a:defRPr b="1" i="0" sz="1600" u="none" cap="none" strike="noStrike">
                <a:solidFill>
                  <a:srgbClr val="FFFFFF"/>
                </a:solidFill>
                <a:latin typeface="Open Sans"/>
                <a:ea typeface="Open Sans"/>
                <a:cs typeface="Open Sans"/>
                <a:sym typeface="Open Sans"/>
              </a:defRPr>
            </a:lvl4pPr>
            <a:lvl5pPr indent="-317500" lvl="4" marL="2286000" marR="0" rtl="0" algn="l">
              <a:lnSpc>
                <a:spcPct val="100000"/>
              </a:lnSpc>
              <a:spcBef>
                <a:spcPts val="280"/>
              </a:spcBef>
              <a:spcAft>
                <a:spcPts val="0"/>
              </a:spcAft>
              <a:buClr>
                <a:srgbClr val="FFFFFF"/>
              </a:buClr>
              <a:buSzPts val="1400"/>
              <a:buFont typeface="Merriweather Sans"/>
              <a:buChar char="&gt;"/>
              <a:defRPr b="1" i="0" sz="1400" u="none" cap="none" strike="noStrike">
                <a:solidFill>
                  <a:srgbClr val="FFFFFF"/>
                </a:solidFill>
                <a:latin typeface="Open Sans"/>
                <a:ea typeface="Open Sans"/>
                <a:cs typeface="Open Sans"/>
                <a:sym typeface="Open Sans"/>
              </a:defRPr>
            </a:lvl5pPr>
            <a:lvl6pPr indent="-355600" lvl="5" marL="27432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45" name="Google Shape;45;p9"/>
          <p:cNvSpPr txBox="1"/>
          <p:nvPr>
            <p:ph idx="3" type="body"/>
          </p:nvPr>
        </p:nvSpPr>
        <p:spPr>
          <a:xfrm>
            <a:off x="671756" y="1730666"/>
            <a:ext cx="8184662" cy="411171"/>
          </a:xfrm>
          <a:prstGeom prst="rect">
            <a:avLst/>
          </a:prstGeom>
          <a:noFill/>
          <a:ln>
            <a:noFill/>
          </a:ln>
        </p:spPr>
        <p:txBody>
          <a:bodyPr anchorCtr="0" anchor="t" bIns="91425" lIns="91425" spcFirstLastPara="1" rIns="91425" wrap="square" tIns="91425">
            <a:noAutofit/>
          </a:bodyPr>
          <a:lstStyle>
            <a:lvl1pPr indent="-381000" lvl="0" marL="457200" marR="0" rtl="0" algn="l">
              <a:lnSpc>
                <a:spcPct val="90000"/>
              </a:lnSpc>
              <a:spcBef>
                <a:spcPts val="480"/>
              </a:spcBef>
              <a:spcAft>
                <a:spcPts val="0"/>
              </a:spcAft>
              <a:buClr>
                <a:srgbClr val="FFFFFF"/>
              </a:buClr>
              <a:buSzPts val="2400"/>
              <a:buFont typeface="Arial"/>
              <a:buChar char="●"/>
              <a:defRPr b="0" i="0" sz="2400" u="none" cap="none" strike="noStrike">
                <a:solidFill>
                  <a:srgbClr val="FFFFFF"/>
                </a:solidFill>
                <a:latin typeface="Open Sans"/>
                <a:ea typeface="Open Sans"/>
                <a:cs typeface="Open Sans"/>
                <a:sym typeface="Open Sans"/>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Arial"/>
                <a:ea typeface="Arial"/>
                <a:cs typeface="Arial"/>
                <a:sym typeface="Arial"/>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Arial"/>
                <a:ea typeface="Arial"/>
                <a:cs typeface="Arial"/>
                <a:sym typeface="Arial"/>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Arial"/>
                <a:ea typeface="Arial"/>
                <a:cs typeface="Arial"/>
                <a:sym typeface="Arial"/>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Arial"/>
                <a:ea typeface="Arial"/>
                <a:cs typeface="Arial"/>
                <a:sym typeface="Arial"/>
              </a:defRPr>
            </a:lvl5pPr>
            <a:lvl6pPr indent="-355600" lvl="5" marL="27432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id="46" name="Google Shape;46;p9"/>
          <p:cNvPicPr preferRelativeResize="0"/>
          <p:nvPr/>
        </p:nvPicPr>
        <p:blipFill rotWithShape="1">
          <a:blip r:embed="rId2">
            <a:alphaModFix/>
          </a:blip>
          <a:srcRect b="0" l="0" r="0" t="0"/>
          <a:stretch/>
        </p:blipFill>
        <p:spPr>
          <a:xfrm>
            <a:off x="6248401" y="6354232"/>
            <a:ext cx="2540000" cy="266689"/>
          </a:xfrm>
          <a:prstGeom prst="rect">
            <a:avLst/>
          </a:prstGeom>
          <a:noFill/>
          <a:ln>
            <a:noFill/>
          </a:ln>
        </p:spPr>
      </p:pic>
      <p:pic>
        <p:nvPicPr>
          <p:cNvPr descr="Bar_RtAngle_7502_RGB.png" id="47" name="Google Shape;47;p9"/>
          <p:cNvPicPr preferRelativeResize="0"/>
          <p:nvPr/>
        </p:nvPicPr>
        <p:blipFill rotWithShape="1">
          <a:blip r:embed="rId3">
            <a:alphaModFix/>
          </a:blip>
          <a:srcRect b="0" l="0" r="0" t="0"/>
          <a:stretch/>
        </p:blipFill>
        <p:spPr>
          <a:xfrm>
            <a:off x="784225" y="1437804"/>
            <a:ext cx="1346402" cy="67046"/>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Graphic">
  <p:cSld name="Header + Graphic">
    <p:bg>
      <p:bgPr>
        <a:solidFill>
          <a:srgbClr val="4B2E83"/>
        </a:solidFill>
      </p:bgPr>
    </p:bg>
    <p:spTree>
      <p:nvGrpSpPr>
        <p:cNvPr id="48" name="Shape 48"/>
        <p:cNvGrpSpPr/>
        <p:nvPr/>
      </p:nvGrpSpPr>
      <p:grpSpPr>
        <a:xfrm>
          <a:off x="0" y="0"/>
          <a:ext cx="0" cy="0"/>
          <a:chOff x="0" y="0"/>
          <a:chExt cx="0" cy="0"/>
        </a:xfrm>
      </p:grpSpPr>
      <p:pic>
        <p:nvPicPr>
          <p:cNvPr id="49" name="Google Shape;49;p10"/>
          <p:cNvPicPr preferRelativeResize="0"/>
          <p:nvPr/>
        </p:nvPicPr>
        <p:blipFill rotWithShape="1">
          <a:blip r:embed="rId2">
            <a:alphaModFix/>
          </a:blip>
          <a:srcRect b="0" l="0" r="0" t="0"/>
          <a:stretch/>
        </p:blipFill>
        <p:spPr>
          <a:xfrm>
            <a:off x="6248401" y="6354232"/>
            <a:ext cx="2540000" cy="266689"/>
          </a:xfrm>
          <a:prstGeom prst="rect">
            <a:avLst/>
          </a:prstGeom>
          <a:noFill/>
          <a:ln>
            <a:noFill/>
          </a:ln>
        </p:spPr>
      </p:pic>
      <p:sp>
        <p:nvSpPr>
          <p:cNvPr id="50" name="Google Shape;50;p10"/>
          <p:cNvSpPr/>
          <p:nvPr>
            <p:ph idx="2" type="chart"/>
          </p:nvPr>
        </p:nvSpPr>
        <p:spPr>
          <a:xfrm>
            <a:off x="766762" y="1736725"/>
            <a:ext cx="8021636" cy="4432298"/>
          </a:xfrm>
          <a:prstGeom prst="rect">
            <a:avLst/>
          </a:prstGeom>
          <a:noFill/>
          <a:ln>
            <a:noFill/>
          </a:ln>
        </p:spPr>
        <p:txBody>
          <a:bodyPr anchorCtr="0" anchor="t" bIns="91425" lIns="91425" spcFirstLastPara="1" rIns="91425" wrap="square" tIns="91425">
            <a:noAutofit/>
          </a:bodyPr>
          <a:lstStyle>
            <a:lvl1pPr indent="0" lvl="0" marL="0" marR="0" rtl="0" algn="l">
              <a:lnSpc>
                <a:spcPct val="100000"/>
              </a:lnSpc>
              <a:spcBef>
                <a:spcPts val="480"/>
              </a:spcBef>
              <a:spcAft>
                <a:spcPts val="0"/>
              </a:spcAft>
              <a:buClr>
                <a:srgbClr val="FFFFFF"/>
              </a:buClr>
              <a:buSzPts val="1400"/>
              <a:buFont typeface="Arial"/>
              <a:buNone/>
              <a:defRPr b="0" i="1" sz="2400" u="none" cap="none" strike="noStrike">
                <a:solidFill>
                  <a:srgbClr val="FFFFFF"/>
                </a:solidFill>
                <a:latin typeface="Open Sans Light"/>
                <a:ea typeface="Open Sans Light"/>
                <a:cs typeface="Open Sans Light"/>
                <a:sym typeface="Open Sans Light"/>
              </a:defRPr>
            </a:lvl1pPr>
            <a:lvl2pPr indent="-76200" lvl="1" marL="990600" marR="0" rtl="0" algn="l">
              <a:lnSpc>
                <a:spcPct val="100000"/>
              </a:lnSpc>
              <a:spcBef>
                <a:spcPts val="56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2pPr>
            <a:lvl3pPr indent="-76200" lvl="2" marL="1371600" marR="0" rtl="0" algn="l">
              <a:lnSpc>
                <a:spcPct val="100000"/>
              </a:lnSpc>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3pPr>
            <a:lvl4pPr indent="-25400" lvl="3" marL="17526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4pPr>
            <a:lvl5pPr indent="-25400" lvl="4" marL="22098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5pPr>
            <a:lvl6pPr indent="-25400" lvl="5" marL="26670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25400" lvl="6" marL="31242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25400" lvl="7" marL="35814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25400" lvl="8" marL="40386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51" name="Google Shape;51;p10"/>
          <p:cNvSpPr txBox="1"/>
          <p:nvPr>
            <p:ph idx="1" type="body"/>
          </p:nvPr>
        </p:nvSpPr>
        <p:spPr>
          <a:xfrm>
            <a:off x="671756" y="371510"/>
            <a:ext cx="8184662" cy="991998"/>
          </a:xfrm>
          <a:prstGeom prst="rect">
            <a:avLst/>
          </a:prstGeom>
          <a:noFill/>
          <a:ln>
            <a:noFill/>
          </a:ln>
        </p:spPr>
        <p:txBody>
          <a:bodyPr anchorCtr="0" anchor="b" bIns="91425" lIns="91425" spcFirstLastPara="1" rIns="91425" wrap="square" tIns="91425">
            <a:noAutofit/>
          </a:bodyPr>
          <a:lstStyle>
            <a:lvl1pPr indent="-419100" lvl="0" marL="457200" marR="0" rtl="0" algn="l">
              <a:lnSpc>
                <a:spcPct val="90000"/>
              </a:lnSpc>
              <a:spcBef>
                <a:spcPts val="600"/>
              </a:spcBef>
              <a:spcAft>
                <a:spcPts val="0"/>
              </a:spcAft>
              <a:buClr>
                <a:srgbClr val="FFFFFF"/>
              </a:buClr>
              <a:buSzPts val="3000"/>
              <a:buFont typeface="Arial"/>
              <a:buChar char="●"/>
              <a:defRPr b="0" i="0" sz="3000" u="none" cap="none" strike="noStrike">
                <a:solidFill>
                  <a:srgbClr val="FFFFFF"/>
                </a:solidFill>
                <a:latin typeface="Arial"/>
                <a:ea typeface="Arial"/>
                <a:cs typeface="Arial"/>
                <a:sym typeface="Arial"/>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Arial"/>
                <a:ea typeface="Arial"/>
                <a:cs typeface="Arial"/>
                <a:sym typeface="Arial"/>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Arial"/>
                <a:ea typeface="Arial"/>
                <a:cs typeface="Arial"/>
                <a:sym typeface="Arial"/>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Arial"/>
                <a:ea typeface="Arial"/>
                <a:cs typeface="Arial"/>
                <a:sym typeface="Arial"/>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Arial"/>
                <a:ea typeface="Arial"/>
                <a:cs typeface="Arial"/>
                <a:sym typeface="Arial"/>
              </a:defRPr>
            </a:lvl5pPr>
            <a:lvl6pPr indent="-355600" lvl="5" marL="27432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descr="Bar_RtAngle_7502_RGB.png" id="52" name="Google Shape;52;p10"/>
          <p:cNvPicPr preferRelativeResize="0"/>
          <p:nvPr/>
        </p:nvPicPr>
        <p:blipFill rotWithShape="1">
          <a:blip r:embed="rId3">
            <a:alphaModFix/>
          </a:blip>
          <a:srcRect b="0" l="0" r="0" t="0"/>
          <a:stretch/>
        </p:blipFill>
        <p:spPr>
          <a:xfrm>
            <a:off x="784225" y="1437804"/>
            <a:ext cx="1346402" cy="6704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3" name="Shape 53"/>
        <p:cNvGrpSpPr/>
        <p:nvPr/>
      </p:nvGrpSpPr>
      <p:grpSpPr>
        <a:xfrm>
          <a:off x="0" y="0"/>
          <a:ext cx="0" cy="0"/>
          <a:chOff x="0" y="0"/>
          <a:chExt cx="0" cy="0"/>
        </a:xfrm>
      </p:grpSpPr>
      <p:sp>
        <p:nvSpPr>
          <p:cNvPr id="54" name="Google Shape;54;p11"/>
          <p:cNvSpPr txBox="1"/>
          <p:nvPr>
            <p:ph type="title"/>
          </p:nvPr>
        </p:nvSpPr>
        <p:spPr>
          <a:xfrm>
            <a:off x="2171700" y="764373"/>
            <a:ext cx="6457950" cy="1293028"/>
          </a:xfrm>
          <a:prstGeom prst="rect">
            <a:avLst/>
          </a:prstGeom>
          <a:noFill/>
          <a:ln>
            <a:noFill/>
          </a:ln>
        </p:spPr>
        <p:txBody>
          <a:bodyPr anchorCtr="0" anchor="ctr" bIns="91425" lIns="91425" spcFirstLastPara="1" rIns="91425" wrap="square" tIns="91425">
            <a:noAutofit/>
          </a:bodyPr>
          <a:lstStyle>
            <a:lvl1pPr indent="0" lvl="0" marL="0" marR="0" rtl="0" algn="r">
              <a:lnSpc>
                <a:spcPct val="90000"/>
              </a:lnSpc>
              <a:spcBef>
                <a:spcPts val="0"/>
              </a:spcBef>
              <a:spcAft>
                <a:spcPts val="0"/>
              </a:spcAft>
              <a:buClr>
                <a:schemeClr val="dk1"/>
              </a:buClr>
              <a:buSzPts val="1400"/>
              <a:buFont typeface="Century Gothic"/>
              <a:buNone/>
              <a:defRPr b="0" i="0" sz="4000" u="none" cap="none" strike="noStrike">
                <a:solidFill>
                  <a:schemeClr val="dk1"/>
                </a:solidFill>
                <a:latin typeface="Century Gothic"/>
                <a:ea typeface="Century Gothic"/>
                <a:cs typeface="Century Gothic"/>
                <a:sym typeface="Century Gothic"/>
              </a:defRPr>
            </a:lvl1pPr>
            <a:lvl2pPr indent="0" lvl="1">
              <a:spcBef>
                <a:spcPts val="0"/>
              </a:spcBef>
              <a:spcAft>
                <a:spcPts val="0"/>
              </a:spcAft>
              <a:buSzPts val="1400"/>
              <a:buFont typeface="Arial"/>
              <a:buNone/>
              <a:defRPr sz="1800"/>
            </a:lvl2pPr>
            <a:lvl3pPr indent="0" lvl="2">
              <a:spcBef>
                <a:spcPts val="0"/>
              </a:spcBef>
              <a:spcAft>
                <a:spcPts val="0"/>
              </a:spcAft>
              <a:buSzPts val="1400"/>
              <a:buFont typeface="Arial"/>
              <a:buNone/>
              <a:defRPr sz="1800"/>
            </a:lvl3pPr>
            <a:lvl4pPr indent="0" lvl="3">
              <a:spcBef>
                <a:spcPts val="0"/>
              </a:spcBef>
              <a:spcAft>
                <a:spcPts val="0"/>
              </a:spcAft>
              <a:buSzPts val="1400"/>
              <a:buFont typeface="Arial"/>
              <a:buNone/>
              <a:defRPr sz="1800"/>
            </a:lvl4pPr>
            <a:lvl5pPr indent="0" lvl="4">
              <a:spcBef>
                <a:spcPts val="0"/>
              </a:spcBef>
              <a:spcAft>
                <a:spcPts val="0"/>
              </a:spcAft>
              <a:buSzPts val="1400"/>
              <a:buFont typeface="Arial"/>
              <a:buNone/>
              <a:defRPr sz="1800"/>
            </a:lvl5pPr>
            <a:lvl6pPr indent="0" lvl="5">
              <a:spcBef>
                <a:spcPts val="0"/>
              </a:spcBef>
              <a:spcAft>
                <a:spcPts val="0"/>
              </a:spcAft>
              <a:buSzPts val="1400"/>
              <a:buFont typeface="Arial"/>
              <a:buNone/>
              <a:defRPr sz="1800"/>
            </a:lvl6pPr>
            <a:lvl7pPr indent="0" lvl="6">
              <a:spcBef>
                <a:spcPts val="0"/>
              </a:spcBef>
              <a:spcAft>
                <a:spcPts val="0"/>
              </a:spcAft>
              <a:buSzPts val="1400"/>
              <a:buFont typeface="Arial"/>
              <a:buNone/>
              <a:defRPr sz="1800"/>
            </a:lvl7pPr>
            <a:lvl8pPr indent="0" lvl="7">
              <a:spcBef>
                <a:spcPts val="0"/>
              </a:spcBef>
              <a:spcAft>
                <a:spcPts val="0"/>
              </a:spcAft>
              <a:buSzPts val="1400"/>
              <a:buFont typeface="Arial"/>
              <a:buNone/>
              <a:defRPr sz="1800"/>
            </a:lvl8pPr>
            <a:lvl9pPr indent="0" lvl="8">
              <a:spcBef>
                <a:spcPts val="0"/>
              </a:spcBef>
              <a:spcAft>
                <a:spcPts val="0"/>
              </a:spcAft>
              <a:buSzPts val="1400"/>
              <a:buFont typeface="Arial"/>
              <a:buNone/>
              <a:defRPr sz="1800"/>
            </a:lvl9pPr>
          </a:lstStyle>
          <a:p/>
        </p:txBody>
      </p:sp>
      <p:sp>
        <p:nvSpPr>
          <p:cNvPr id="55" name="Google Shape;55;p11"/>
          <p:cNvSpPr txBox="1"/>
          <p:nvPr>
            <p:ph idx="1" type="body"/>
          </p:nvPr>
        </p:nvSpPr>
        <p:spPr>
          <a:xfrm>
            <a:off x="514350" y="2194560"/>
            <a:ext cx="8115300" cy="4024125"/>
          </a:xfrm>
          <a:prstGeom prst="rect">
            <a:avLst/>
          </a:prstGeom>
          <a:noFill/>
          <a:ln>
            <a:noFill/>
          </a:ln>
        </p:spPr>
        <p:txBody>
          <a:bodyPr anchorCtr="0" anchor="t" bIns="91425" lIns="91425" spcFirstLastPara="1" rIns="91425" wrap="square" tIns="91425">
            <a:noAutofit/>
          </a:bodyPr>
          <a:lstStyle>
            <a:lvl1pPr indent="-368300" lvl="0" marL="457200" marR="0" rtl="0" algn="l">
              <a:lnSpc>
                <a:spcPct val="90000"/>
              </a:lnSpc>
              <a:spcBef>
                <a:spcPts val="1000"/>
              </a:spcBef>
              <a:spcAft>
                <a:spcPts val="0"/>
              </a:spcAft>
              <a:buClr>
                <a:schemeClr val="dk1"/>
              </a:buClr>
              <a:buSzPts val="2200"/>
              <a:buFont typeface="Arial"/>
              <a:buChar char="•"/>
              <a:defRPr b="0" i="0" sz="2200" u="none" cap="none" strike="noStrike">
                <a:solidFill>
                  <a:schemeClr val="dk1"/>
                </a:solidFill>
                <a:latin typeface="Century Gothic"/>
                <a:ea typeface="Century Gothic"/>
                <a:cs typeface="Century Gothic"/>
                <a:sym typeface="Century Gothic"/>
              </a:defRPr>
            </a:lvl1pPr>
            <a:lvl2pPr indent="-355600" lvl="1" marL="914400" marR="0" rtl="0" algn="l">
              <a:lnSpc>
                <a:spcPct val="90000"/>
              </a:lnSpc>
              <a:spcBef>
                <a:spcPts val="500"/>
              </a:spcBef>
              <a:spcAft>
                <a:spcPts val="0"/>
              </a:spcAft>
              <a:buClr>
                <a:srgbClr val="2264C8"/>
              </a:buClr>
              <a:buSzPts val="2000"/>
              <a:buFont typeface="Arial"/>
              <a:buChar char="•"/>
              <a:defRPr b="0" i="0" sz="2000" u="none" cap="none" strike="noStrike">
                <a:solidFill>
                  <a:srgbClr val="2264C8"/>
                </a:solidFill>
                <a:latin typeface="Century Gothic"/>
                <a:ea typeface="Century Gothic"/>
                <a:cs typeface="Century Gothic"/>
                <a:sym typeface="Century Gothic"/>
              </a:defRPr>
            </a:lvl2pPr>
            <a:lvl3pPr indent="-342900" lvl="2" marL="1371600" marR="0" rtl="0" algn="l">
              <a:lnSpc>
                <a:spcPct val="90000"/>
              </a:lnSpc>
              <a:spcBef>
                <a:spcPts val="500"/>
              </a:spcBef>
              <a:spcAft>
                <a:spcPts val="0"/>
              </a:spcAft>
              <a:buClr>
                <a:srgbClr val="5F196F"/>
              </a:buClr>
              <a:buSzPts val="1800"/>
              <a:buFont typeface="Arial"/>
              <a:buChar char="•"/>
              <a:defRPr b="0" i="0" sz="1800" u="none" cap="none" strike="noStrike">
                <a:solidFill>
                  <a:srgbClr val="5F196F"/>
                </a:solidFill>
                <a:latin typeface="Century Gothic"/>
                <a:ea typeface="Century Gothic"/>
                <a:cs typeface="Century Gothic"/>
                <a:sym typeface="Century Gothic"/>
              </a:defRPr>
            </a:lvl3pPr>
            <a:lvl4pPr indent="-330200" lvl="3" marL="18288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entury Gothic"/>
                <a:ea typeface="Century Gothic"/>
                <a:cs typeface="Century Gothic"/>
                <a:sym typeface="Century Gothic"/>
              </a:defRPr>
            </a:lvl4pPr>
            <a:lvl5pPr indent="-330200" lvl="4" marL="22860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entury Gothic"/>
                <a:ea typeface="Century Gothic"/>
                <a:cs typeface="Century Gothic"/>
                <a:sym typeface="Century Gothic"/>
              </a:defRPr>
            </a:lvl5pPr>
            <a:lvl6pPr indent="-330200" lvl="5" marL="27432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entury Gothic"/>
                <a:ea typeface="Century Gothic"/>
                <a:cs typeface="Century Gothic"/>
                <a:sym typeface="Century Gothic"/>
              </a:defRPr>
            </a:lvl6pPr>
            <a:lvl7pPr indent="-330200" lvl="6" marL="32004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entury Gothic"/>
                <a:ea typeface="Century Gothic"/>
                <a:cs typeface="Century Gothic"/>
                <a:sym typeface="Century Gothic"/>
              </a:defRPr>
            </a:lvl7pPr>
            <a:lvl8pPr indent="-330200" lvl="7" marL="36576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entury Gothic"/>
                <a:ea typeface="Century Gothic"/>
                <a:cs typeface="Century Gothic"/>
                <a:sym typeface="Century Gothic"/>
              </a:defRPr>
            </a:lvl8pPr>
            <a:lvl9pPr indent="-330200" lvl="8" marL="41148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entury Gothic"/>
                <a:ea typeface="Century Gothic"/>
                <a:cs typeface="Century Gothic"/>
                <a:sym typeface="Century Gothic"/>
              </a:defRPr>
            </a:lvl9pPr>
          </a:lstStyle>
          <a:p/>
        </p:txBody>
      </p:sp>
      <p:sp>
        <p:nvSpPr>
          <p:cNvPr id="56" name="Google Shape;56;p11"/>
          <p:cNvSpPr txBox="1"/>
          <p:nvPr>
            <p:ph idx="10" type="dt"/>
          </p:nvPr>
        </p:nvSpPr>
        <p:spPr>
          <a:xfrm>
            <a:off x="3905386" y="6355845"/>
            <a:ext cx="2183130" cy="365125"/>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888888"/>
              </a:buClr>
              <a:buSzPts val="1400"/>
              <a:buFont typeface="Century Gothic"/>
              <a:buNone/>
              <a:defRPr b="0" i="0" sz="1050" u="none" cap="none" strike="noStrike">
                <a:solidFill>
                  <a:srgbClr val="888888"/>
                </a:solidFill>
                <a:latin typeface="Century Gothic"/>
                <a:ea typeface="Century Gothic"/>
                <a:cs typeface="Century Gothic"/>
                <a:sym typeface="Century Gothic"/>
              </a:defRPr>
            </a:lvl1pPr>
            <a:lvl2pPr indent="0" lvl="1" marL="4572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9pPr>
          </a:lstStyle>
          <a:p/>
        </p:txBody>
      </p:sp>
      <p:sp>
        <p:nvSpPr>
          <p:cNvPr id="57" name="Google Shape;57;p11"/>
          <p:cNvSpPr txBox="1"/>
          <p:nvPr>
            <p:ph idx="11" type="ftr"/>
          </p:nvPr>
        </p:nvSpPr>
        <p:spPr>
          <a:xfrm>
            <a:off x="514350" y="6355845"/>
            <a:ext cx="3300413" cy="365125"/>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888888"/>
              </a:buClr>
              <a:buSzPts val="1400"/>
              <a:buFont typeface="Century Gothic"/>
              <a:buNone/>
              <a:defRPr b="0" i="0" sz="1050" u="none" cap="none" strike="noStrike">
                <a:solidFill>
                  <a:srgbClr val="888888"/>
                </a:solidFill>
                <a:latin typeface="Century Gothic"/>
                <a:ea typeface="Century Gothic"/>
                <a:cs typeface="Century Gothic"/>
                <a:sym typeface="Century Gothic"/>
              </a:defRPr>
            </a:lvl1pPr>
            <a:lvl2pPr indent="0" lvl="1" marL="4572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9pPr>
          </a:lstStyle>
          <a:p/>
        </p:txBody>
      </p:sp>
      <p:sp>
        <p:nvSpPr>
          <p:cNvPr id="58" name="Google Shape;58;p11"/>
          <p:cNvSpPr txBox="1"/>
          <p:nvPr>
            <p:ph idx="12" type="sldNum"/>
          </p:nvPr>
        </p:nvSpPr>
        <p:spPr>
          <a:xfrm>
            <a:off x="7086600" y="6492875"/>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1pPr>
            <a:lvl2pPr indent="0" lvl="1" marL="0" marR="0" rtl="0" algn="r">
              <a:spcBef>
                <a:spcPts val="0"/>
              </a:spcBef>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2pPr>
            <a:lvl3pPr indent="0" lvl="2" marL="0" marR="0" rtl="0" algn="r">
              <a:spcBef>
                <a:spcPts val="0"/>
              </a:spcBef>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3pPr>
            <a:lvl4pPr indent="0" lvl="3" marL="0" marR="0" rtl="0" algn="r">
              <a:spcBef>
                <a:spcPts val="0"/>
              </a:spcBef>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4pPr>
            <a:lvl5pPr indent="0" lvl="4" marL="0" marR="0" rtl="0" algn="r">
              <a:spcBef>
                <a:spcPts val="0"/>
              </a:spcBef>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5pPr>
            <a:lvl6pPr indent="0" lvl="5" marL="0" marR="0" rtl="0" algn="r">
              <a:spcBef>
                <a:spcPts val="0"/>
              </a:spcBef>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6pPr>
            <a:lvl7pPr indent="0" lvl="6" marL="0" marR="0" rtl="0" algn="r">
              <a:spcBef>
                <a:spcPts val="0"/>
              </a:spcBef>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7pPr>
            <a:lvl8pPr indent="0" lvl="7" marL="0" marR="0" rtl="0" algn="r">
              <a:spcBef>
                <a:spcPts val="0"/>
              </a:spcBef>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8pPr>
            <a:lvl9pPr indent="0" lvl="8" marL="0" marR="0" rtl="0" algn="r">
              <a:spcBef>
                <a:spcPts val="0"/>
              </a:spcBef>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Layout" Target="../slideLayouts/slideLayout6.xml"/><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slideLayout" Target="../slideLayouts/slideLayout9.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B2E83"/>
        </a:solidFill>
      </p:bgPr>
    </p:bg>
    <p:spTree>
      <p:nvGrpSpPr>
        <p:cNvPr id="31" name="Shape 31"/>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52" r:id="rId1"/>
    <p:sldLayoutId id="2147483653" r:id="rId2"/>
    <p:sldLayoutId id="2147483654" r:id="rId3"/>
    <p:sldLayoutId id="2147483655" r:id="rId4"/>
    <p:sldLayoutId id="2147483656"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grants.nih.gov/grants/policy/nihgps/HTML5/section_2/2.3.7_policies_affecting_applications.htm#Acceptan" TargetMode="External"/><Relationship Id="rId4" Type="http://schemas.openxmlformats.org/officeDocument/2006/relationships/hyperlink" Target="https://grants.nih.gov/grants/guide/notice-files/NOT-OD-17-005.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grants.nih.gov/grants/guide/notice-files/NOT-OD-20-174.html" TargetMode="External"/><Relationship Id="rId4" Type="http://schemas.openxmlformats.org/officeDocument/2006/relationships/hyperlink" Target="https://grants.nih.gov/grants/how-to-apply-application-guide/format-and-write/format-attachments.htm#hyperlinksandurls" TargetMode="External"/><Relationship Id="rId5" Type="http://schemas.openxmlformats.org/officeDocument/2006/relationships/hyperlink" Target="https://www.nih.go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grants.nih.gov/grants/guide/notice-files/NOT-OD-18-126.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grants.nih.gov/grants/guide/notice-files/NOT-OD-11-080.html" TargetMode="External"/><Relationship Id="rId4" Type="http://schemas.openxmlformats.org/officeDocument/2006/relationships/hyperlink" Target="https://grants.nih.gov/grants/guide/notice-files/NOT-OD-15-095.html" TargetMode="External"/><Relationship Id="rId5" Type="http://schemas.openxmlformats.org/officeDocument/2006/relationships/hyperlink" Target="https://grants.nih.gov/policy/nihgps/index.htm" TargetMode="External"/><Relationship Id="rId6" Type="http://schemas.openxmlformats.org/officeDocument/2006/relationships/hyperlink" Target="https://grants.nih.gov/grants/how-to-apply-application-guide.html" TargetMode="External"/><Relationship Id="rId7" Type="http://schemas.openxmlformats.org/officeDocument/2006/relationships/hyperlink" Target="https://grants.nih.gov/grants/oer.ht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2"/>
          <p:cNvSpPr txBox="1"/>
          <p:nvPr>
            <p:ph idx="1" type="body"/>
          </p:nvPr>
        </p:nvSpPr>
        <p:spPr>
          <a:xfrm>
            <a:off x="692029" y="2554663"/>
            <a:ext cx="6972300" cy="1593000"/>
          </a:xfrm>
          <a:prstGeom prst="rect">
            <a:avLst/>
          </a:prstGeom>
          <a:noFill/>
          <a:ln>
            <a:noFill/>
          </a:ln>
        </p:spPr>
        <p:txBody>
          <a:bodyPr anchorCtr="0" anchor="b" bIns="45700" lIns="91425" spcFirstLastPara="1" rIns="91425" wrap="square" tIns="45700">
            <a:noAutofit/>
          </a:bodyPr>
          <a:lstStyle/>
          <a:p>
            <a:pPr indent="-361950" lvl="0" marL="457200" rtl="0" algn="l">
              <a:lnSpc>
                <a:spcPct val="115000"/>
              </a:lnSpc>
              <a:spcBef>
                <a:spcPts val="0"/>
              </a:spcBef>
              <a:spcAft>
                <a:spcPts val="0"/>
              </a:spcAft>
              <a:buClr>
                <a:srgbClr val="4B2E83"/>
              </a:buClr>
              <a:buSzPts val="2100"/>
              <a:buFont typeface="Merriweather Sans"/>
              <a:buChar char="&gt;"/>
            </a:pPr>
            <a:r>
              <a:rPr lang="en-US" sz="2100">
                <a:solidFill>
                  <a:srgbClr val="4B2E83"/>
                </a:solidFill>
                <a:latin typeface="Open Sans"/>
                <a:ea typeface="Open Sans"/>
                <a:cs typeface="Open Sans"/>
                <a:sym typeface="Open Sans"/>
              </a:rPr>
              <a:t>Foreign Interest:</a:t>
            </a:r>
            <a:endParaRPr sz="2100">
              <a:solidFill>
                <a:srgbClr val="4B2E83"/>
              </a:solidFill>
              <a:latin typeface="Open Sans"/>
              <a:ea typeface="Open Sans"/>
              <a:cs typeface="Open Sans"/>
              <a:sym typeface="Open Sans"/>
            </a:endParaRPr>
          </a:p>
          <a:p>
            <a:pPr indent="0" lvl="0" marL="0" marR="0" rtl="0" algn="l">
              <a:lnSpc>
                <a:spcPct val="90000"/>
              </a:lnSpc>
              <a:spcBef>
                <a:spcPts val="0"/>
              </a:spcBef>
              <a:spcAft>
                <a:spcPts val="0"/>
              </a:spcAft>
              <a:buClr>
                <a:schemeClr val="accent3"/>
              </a:buClr>
              <a:buSzPts val="1063"/>
              <a:buFont typeface="Arial"/>
              <a:buNone/>
            </a:pPr>
            <a:r>
              <a:rPr lang="en-US" sz="4250">
                <a:latin typeface="Open Sans"/>
                <a:ea typeface="Open Sans"/>
                <a:cs typeface="Open Sans"/>
                <a:sym typeface="Open Sans"/>
              </a:rPr>
              <a:t>NIH Current Policies: What We Are Seeing</a:t>
            </a:r>
            <a:endParaRPr sz="4250">
              <a:latin typeface="Open Sans"/>
              <a:ea typeface="Open Sans"/>
              <a:cs typeface="Open Sans"/>
              <a:sym typeface="Open Sans"/>
            </a:endParaRPr>
          </a:p>
          <a:p>
            <a:pPr indent="0" lvl="0" marL="0" marR="0" rtl="0" algn="l">
              <a:lnSpc>
                <a:spcPct val="90000"/>
              </a:lnSpc>
              <a:spcBef>
                <a:spcPts val="0"/>
              </a:spcBef>
              <a:spcAft>
                <a:spcPts val="0"/>
              </a:spcAft>
              <a:buClr>
                <a:schemeClr val="accent3"/>
              </a:buClr>
              <a:buSzPts val="1063"/>
              <a:buFont typeface="Arial"/>
              <a:buNone/>
            </a:pPr>
            <a:r>
              <a:t/>
            </a:r>
            <a:endParaRPr sz="2650">
              <a:latin typeface="Open Sans"/>
              <a:ea typeface="Open Sans"/>
              <a:cs typeface="Open Sans"/>
              <a:sym typeface="Open Sans"/>
            </a:endParaRPr>
          </a:p>
        </p:txBody>
      </p:sp>
      <p:sp>
        <p:nvSpPr>
          <p:cNvPr id="64" name="Google Shape;64;p12"/>
          <p:cNvSpPr txBox="1"/>
          <p:nvPr/>
        </p:nvSpPr>
        <p:spPr>
          <a:xfrm>
            <a:off x="692029" y="4258223"/>
            <a:ext cx="6656700" cy="1812600"/>
          </a:xfrm>
          <a:prstGeom prst="rect">
            <a:avLst/>
          </a:prstGeom>
          <a:noFill/>
          <a:ln>
            <a:noFill/>
          </a:ln>
        </p:spPr>
        <p:txBody>
          <a:bodyPr anchorCtr="0" anchor="b" bIns="45700" lIns="91425" spcFirstLastPara="1" rIns="91425" wrap="square" tIns="45700">
            <a:noAutofit/>
          </a:bodyPr>
          <a:lstStyle/>
          <a:p>
            <a:pPr indent="0" lvl="0" marL="0" marR="0" rtl="0" algn="l">
              <a:spcBef>
                <a:spcPts val="320"/>
              </a:spcBef>
              <a:spcAft>
                <a:spcPts val="0"/>
              </a:spcAft>
              <a:buClr>
                <a:srgbClr val="FFFFFF"/>
              </a:buClr>
              <a:buSzPts val="500"/>
              <a:buFont typeface="Arial"/>
              <a:buNone/>
            </a:pPr>
            <a:r>
              <a:rPr lang="en-US" sz="2000">
                <a:solidFill>
                  <a:srgbClr val="FFFFFF"/>
                </a:solidFill>
                <a:latin typeface="Open Sans"/>
                <a:ea typeface="Open Sans"/>
                <a:cs typeface="Open Sans"/>
                <a:sym typeface="Open Sans"/>
              </a:rPr>
              <a:t> </a:t>
            </a:r>
            <a:endParaRPr b="0" i="0" sz="1400" u="none" cap="none" strike="noStrike">
              <a:solidFill>
                <a:srgbClr val="000000"/>
              </a:solidFill>
              <a:latin typeface="Arial"/>
              <a:ea typeface="Arial"/>
              <a:cs typeface="Arial"/>
              <a:sym typeface="Arial"/>
            </a:endParaRPr>
          </a:p>
        </p:txBody>
      </p:sp>
      <p:sp>
        <p:nvSpPr>
          <p:cNvPr id="65" name="Google Shape;65;p12"/>
          <p:cNvSpPr txBox="1"/>
          <p:nvPr/>
        </p:nvSpPr>
        <p:spPr>
          <a:xfrm>
            <a:off x="692029" y="4889099"/>
            <a:ext cx="6656700" cy="1310100"/>
          </a:xfrm>
          <a:prstGeom prst="rect">
            <a:avLst/>
          </a:prstGeom>
          <a:noFill/>
          <a:ln>
            <a:noFill/>
          </a:ln>
        </p:spPr>
        <p:txBody>
          <a:bodyPr anchorCtr="0" anchor="b" bIns="45700" lIns="91425" spcFirstLastPara="1" rIns="91425" wrap="square" tIns="45700">
            <a:noAutofit/>
          </a:bodyPr>
          <a:lstStyle/>
          <a:p>
            <a:pPr indent="0" lvl="0" marL="0" rtl="0" algn="l">
              <a:lnSpc>
                <a:spcPct val="150000"/>
              </a:lnSpc>
              <a:spcBef>
                <a:spcPts val="320"/>
              </a:spcBef>
              <a:spcAft>
                <a:spcPts val="0"/>
              </a:spcAft>
              <a:buClr>
                <a:schemeClr val="dk1"/>
              </a:buClr>
              <a:buSzPts val="400"/>
              <a:buFont typeface="Arial"/>
              <a:buNone/>
            </a:pPr>
            <a:r>
              <a:rPr lang="en-US" sz="2000">
                <a:solidFill>
                  <a:schemeClr val="lt2"/>
                </a:solidFill>
                <a:latin typeface="Open Sans"/>
                <a:ea typeface="Open Sans"/>
                <a:cs typeface="Open Sans"/>
                <a:sym typeface="Open Sans"/>
              </a:rPr>
              <a:t>MRAM</a:t>
            </a:r>
            <a:endParaRPr sz="2000">
              <a:solidFill>
                <a:schemeClr val="accent3"/>
              </a:solidFill>
              <a:latin typeface="Open Sans"/>
              <a:ea typeface="Open Sans"/>
              <a:cs typeface="Open Sans"/>
              <a:sym typeface="Open Sans"/>
            </a:endParaRPr>
          </a:p>
          <a:p>
            <a:pPr indent="0" lvl="0" marL="0" marR="0" rtl="0" algn="l">
              <a:lnSpc>
                <a:spcPct val="150000"/>
              </a:lnSpc>
              <a:spcBef>
                <a:spcPts val="320"/>
              </a:spcBef>
              <a:spcAft>
                <a:spcPts val="0"/>
              </a:spcAft>
              <a:buClr>
                <a:srgbClr val="33006F"/>
              </a:buClr>
              <a:buSzPts val="400"/>
              <a:buFont typeface="Arial"/>
              <a:buNone/>
            </a:pPr>
            <a:r>
              <a:rPr lang="en-US" sz="1600">
                <a:solidFill>
                  <a:schemeClr val="accent3"/>
                </a:solidFill>
                <a:latin typeface="Open Sans"/>
                <a:ea typeface="Open Sans"/>
                <a:cs typeface="Open Sans"/>
                <a:sym typeface="Open Sans"/>
              </a:rPr>
              <a:t>April 2021</a:t>
            </a:r>
            <a:endParaRPr sz="1600">
              <a:solidFill>
                <a:schemeClr val="accent3"/>
              </a:solidFill>
              <a:latin typeface="Open Sans"/>
              <a:ea typeface="Open Sans"/>
              <a:cs typeface="Open Sans"/>
              <a:sym typeface="Open Sans"/>
            </a:endParaRPr>
          </a:p>
          <a:p>
            <a:pPr indent="0" lvl="0" marL="0" marR="0" rtl="0" algn="l">
              <a:lnSpc>
                <a:spcPct val="150000"/>
              </a:lnSpc>
              <a:spcBef>
                <a:spcPts val="320"/>
              </a:spcBef>
              <a:spcAft>
                <a:spcPts val="0"/>
              </a:spcAft>
              <a:buClr>
                <a:srgbClr val="33006F"/>
              </a:buClr>
              <a:buSzPts val="400"/>
              <a:buFont typeface="Arial"/>
              <a:buNone/>
            </a:pPr>
            <a:r>
              <a:rPr lang="en-US" sz="1600">
                <a:solidFill>
                  <a:schemeClr val="accent3"/>
                </a:solidFill>
                <a:latin typeface="Open Sans"/>
                <a:ea typeface="Open Sans"/>
                <a:cs typeface="Open Sans"/>
                <a:sym typeface="Open Sans"/>
              </a:rPr>
              <a:t>Tim Mhyre</a:t>
            </a:r>
            <a:endParaRPr sz="1600">
              <a:solidFill>
                <a:schemeClr val="accent3"/>
              </a:solidFill>
              <a:latin typeface="Open Sans"/>
              <a:ea typeface="Open Sans"/>
              <a:cs typeface="Open Sans"/>
              <a:sym typeface="Open Sans"/>
            </a:endParaRPr>
          </a:p>
          <a:p>
            <a:pPr indent="0" lvl="0" marL="0" marR="0" rtl="0" algn="l">
              <a:lnSpc>
                <a:spcPct val="150000"/>
              </a:lnSpc>
              <a:spcBef>
                <a:spcPts val="320"/>
              </a:spcBef>
              <a:spcAft>
                <a:spcPts val="0"/>
              </a:spcAft>
              <a:buClr>
                <a:srgbClr val="33006F"/>
              </a:buClr>
              <a:buSzPts val="400"/>
              <a:buFont typeface="Arial"/>
              <a:buNone/>
            </a:pPr>
            <a:r>
              <a:rPr lang="en-US" sz="1600">
                <a:solidFill>
                  <a:schemeClr val="accent3"/>
                </a:solidFill>
                <a:latin typeface="Open Sans"/>
                <a:ea typeface="Open Sans"/>
                <a:cs typeface="Open Sans"/>
                <a:sym typeface="Open Sans"/>
              </a:rPr>
              <a:t>Office of Sponsored Programs</a:t>
            </a:r>
            <a:endParaRPr sz="1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3"/>
          <p:cNvSpPr txBox="1"/>
          <p:nvPr>
            <p:ph idx="1" type="body"/>
          </p:nvPr>
        </p:nvSpPr>
        <p:spPr>
          <a:xfrm>
            <a:off x="671757" y="371510"/>
            <a:ext cx="8184600" cy="992100"/>
          </a:xfrm>
          <a:prstGeom prst="rect">
            <a:avLst/>
          </a:prstGeom>
        </p:spPr>
        <p:txBody>
          <a:bodyPr anchorCtr="0" anchor="b" bIns="91425" lIns="91425" spcFirstLastPara="1" rIns="91425" wrap="square" tIns="91425">
            <a:noAutofit/>
          </a:bodyPr>
          <a:lstStyle/>
          <a:p>
            <a:pPr indent="0" lvl="0" marL="0" rtl="0" algn="l">
              <a:spcBef>
                <a:spcPts val="600"/>
              </a:spcBef>
              <a:spcAft>
                <a:spcPts val="0"/>
              </a:spcAft>
              <a:buNone/>
            </a:pPr>
            <a:r>
              <a:rPr lang="en-US"/>
              <a:t>What we are seeing...</a:t>
            </a:r>
            <a:endParaRPr/>
          </a:p>
        </p:txBody>
      </p:sp>
      <p:sp>
        <p:nvSpPr>
          <p:cNvPr id="72" name="Google Shape;72;p13"/>
          <p:cNvSpPr txBox="1"/>
          <p:nvPr>
            <p:ph idx="2" type="body"/>
          </p:nvPr>
        </p:nvSpPr>
        <p:spPr>
          <a:xfrm>
            <a:off x="659300" y="1660525"/>
            <a:ext cx="8196300" cy="4069200"/>
          </a:xfrm>
          <a:prstGeom prst="rect">
            <a:avLst/>
          </a:prstGeom>
        </p:spPr>
        <p:txBody>
          <a:bodyPr anchorCtr="0" anchor="t" bIns="91425" lIns="91425" spcFirstLastPara="1" rIns="91425" wrap="square" tIns="91425">
            <a:noAutofit/>
          </a:bodyPr>
          <a:lstStyle/>
          <a:p>
            <a:pPr indent="-381000" lvl="0" marL="457200" rtl="0" algn="l">
              <a:lnSpc>
                <a:spcPct val="115000"/>
              </a:lnSpc>
              <a:spcBef>
                <a:spcPts val="480"/>
              </a:spcBef>
              <a:spcAft>
                <a:spcPts val="0"/>
              </a:spcAft>
              <a:buSzPts val="2400"/>
              <a:buChar char="&gt;"/>
            </a:pPr>
            <a:r>
              <a:rPr lang="en-US"/>
              <a:t>Division of Receipt and Referral, Center for Scientific Review may administratively withdraw applications that do not follow NIH policy.</a:t>
            </a:r>
            <a:endParaRPr/>
          </a:p>
          <a:p>
            <a:pPr indent="0" lvl="0" marL="457200" rtl="0" algn="l">
              <a:lnSpc>
                <a:spcPct val="115000"/>
              </a:lnSpc>
              <a:spcBef>
                <a:spcPts val="480"/>
              </a:spcBef>
              <a:spcAft>
                <a:spcPts val="0"/>
              </a:spcAft>
              <a:buNone/>
            </a:pPr>
            <a:r>
              <a:t/>
            </a:r>
            <a:endParaRPr/>
          </a:p>
          <a:p>
            <a:pPr indent="-381000" lvl="0" marL="457200" rtl="0" algn="l">
              <a:lnSpc>
                <a:spcPct val="115000"/>
              </a:lnSpc>
              <a:spcBef>
                <a:spcPts val="480"/>
              </a:spcBef>
              <a:spcAft>
                <a:spcPts val="0"/>
              </a:spcAft>
              <a:buSzPts val="2400"/>
              <a:buChar char="&gt;"/>
            </a:pPr>
            <a:r>
              <a:rPr lang="en-US"/>
              <a:t>Recent examples</a:t>
            </a:r>
            <a:endParaRPr/>
          </a:p>
          <a:p>
            <a:pPr indent="-355600" lvl="1" marL="914400" rtl="0" algn="l">
              <a:lnSpc>
                <a:spcPct val="115000"/>
              </a:lnSpc>
              <a:spcBef>
                <a:spcPts val="0"/>
              </a:spcBef>
              <a:spcAft>
                <a:spcPts val="0"/>
              </a:spcAft>
              <a:buSzPts val="2000"/>
              <a:buChar char="–"/>
            </a:pPr>
            <a:r>
              <a:rPr lang="en-US"/>
              <a:t>No prior approval for $500,000 or more in direct costs (excluding consortium F&amp;A costs) </a:t>
            </a:r>
            <a:endParaRPr/>
          </a:p>
          <a:p>
            <a:pPr indent="-355600" lvl="1" marL="914400" rtl="0" algn="l">
              <a:lnSpc>
                <a:spcPct val="115000"/>
              </a:lnSpc>
              <a:spcBef>
                <a:spcPts val="0"/>
              </a:spcBef>
              <a:spcAft>
                <a:spcPts val="0"/>
              </a:spcAft>
              <a:buSzPts val="2000"/>
              <a:buChar char="–"/>
            </a:pPr>
            <a:r>
              <a:rPr lang="en-US"/>
              <a:t>Non-compliant use of hyperlinks and URLs </a:t>
            </a:r>
            <a:endParaRPr/>
          </a:p>
          <a:p>
            <a:pPr indent="-355600" lvl="1" marL="914400" rtl="0" algn="l">
              <a:lnSpc>
                <a:spcPct val="115000"/>
              </a:lnSpc>
              <a:spcBef>
                <a:spcPts val="0"/>
              </a:spcBef>
              <a:spcAft>
                <a:spcPts val="0"/>
              </a:spcAft>
              <a:buSzPts val="2000"/>
              <a:buChar char="–"/>
            </a:pPr>
            <a:r>
              <a:rPr lang="en-US"/>
              <a:t>Non-compliant materials included as Appendix materials</a:t>
            </a:r>
            <a:endParaRPr/>
          </a:p>
          <a:p>
            <a:pPr indent="-355600" lvl="1" marL="914400" rtl="0" algn="l">
              <a:lnSpc>
                <a:spcPct val="115000"/>
              </a:lnSpc>
              <a:spcBef>
                <a:spcPts val="0"/>
              </a:spcBef>
              <a:spcAft>
                <a:spcPts val="0"/>
              </a:spcAft>
              <a:buSzPts val="2000"/>
              <a:buChar char="–"/>
            </a:pPr>
            <a:r>
              <a:rPr lang="en-US"/>
              <a:t>Information that should have been included in the Research Strategy is included in other application sections</a:t>
            </a:r>
            <a:endParaRPr/>
          </a:p>
          <a:p>
            <a:pPr indent="0" lvl="0" marL="0" rtl="0" algn="l">
              <a:spcBef>
                <a:spcPts val="480"/>
              </a:spcBef>
              <a:spcAft>
                <a:spcPts val="0"/>
              </a:spcAft>
              <a:buNone/>
            </a:pPr>
            <a:r>
              <a:t/>
            </a:r>
            <a:endParaRPr/>
          </a:p>
          <a:p>
            <a:pPr indent="0" lvl="0" marL="0" rtl="0" algn="l">
              <a:spcBef>
                <a:spcPts val="48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4"/>
          <p:cNvSpPr txBox="1"/>
          <p:nvPr>
            <p:ph idx="1" type="body"/>
          </p:nvPr>
        </p:nvSpPr>
        <p:spPr>
          <a:xfrm>
            <a:off x="671757" y="371510"/>
            <a:ext cx="8184600" cy="992100"/>
          </a:xfrm>
          <a:prstGeom prst="rect">
            <a:avLst/>
          </a:prstGeom>
        </p:spPr>
        <p:txBody>
          <a:bodyPr anchorCtr="0" anchor="b" bIns="91425" lIns="91425" spcFirstLastPara="1" rIns="91425" wrap="square" tIns="91425">
            <a:noAutofit/>
          </a:bodyPr>
          <a:lstStyle/>
          <a:p>
            <a:pPr indent="0" lvl="0" marL="0" rtl="0" algn="l">
              <a:spcBef>
                <a:spcPts val="600"/>
              </a:spcBef>
              <a:spcAft>
                <a:spcPts val="0"/>
              </a:spcAft>
              <a:buNone/>
            </a:pPr>
            <a:r>
              <a:rPr lang="en-US"/>
              <a:t>$500K Direct Cost Requests</a:t>
            </a:r>
            <a:endParaRPr/>
          </a:p>
        </p:txBody>
      </p:sp>
      <p:sp>
        <p:nvSpPr>
          <p:cNvPr id="79" name="Google Shape;79;p14"/>
          <p:cNvSpPr txBox="1"/>
          <p:nvPr>
            <p:ph idx="2" type="body"/>
          </p:nvPr>
        </p:nvSpPr>
        <p:spPr>
          <a:xfrm>
            <a:off x="659305" y="1508125"/>
            <a:ext cx="8196300" cy="4015500"/>
          </a:xfrm>
          <a:prstGeom prst="rect">
            <a:avLst/>
          </a:prstGeom>
        </p:spPr>
        <p:txBody>
          <a:bodyPr anchorCtr="0" anchor="t" bIns="91425" lIns="91425" spcFirstLastPara="1" rIns="91425" wrap="square" tIns="91425">
            <a:noAutofit/>
          </a:bodyPr>
          <a:lstStyle/>
          <a:p>
            <a:pPr indent="-381000" lvl="0" marL="457200" rtl="0" algn="l">
              <a:lnSpc>
                <a:spcPct val="115000"/>
              </a:lnSpc>
              <a:spcBef>
                <a:spcPts val="480"/>
              </a:spcBef>
              <a:spcAft>
                <a:spcPts val="0"/>
              </a:spcAft>
              <a:buSzPts val="2400"/>
              <a:buChar char="&gt;"/>
            </a:pPr>
            <a:r>
              <a:rPr lang="en-US"/>
              <a:t>Policy - </a:t>
            </a:r>
            <a:r>
              <a:rPr lang="en-US" u="sng">
                <a:solidFill>
                  <a:schemeClr val="hlink"/>
                </a:solidFill>
                <a:hlinkClick r:id="rId3"/>
              </a:rPr>
              <a:t>Section 2.3.7.2 NIH Grants Policy Statement</a:t>
            </a:r>
            <a:endParaRPr/>
          </a:p>
          <a:p>
            <a:pPr indent="-381000" lvl="0" marL="457200" rtl="0" algn="l">
              <a:lnSpc>
                <a:spcPct val="115000"/>
              </a:lnSpc>
              <a:spcBef>
                <a:spcPts val="0"/>
              </a:spcBef>
              <a:spcAft>
                <a:spcPts val="0"/>
              </a:spcAft>
              <a:buSzPts val="2400"/>
              <a:buChar char="&gt;"/>
            </a:pPr>
            <a:r>
              <a:rPr lang="en-US"/>
              <a:t>Applies to applications requesting $500K or more in direct costs (excluding consortium F&amp;A costs) in any one budget period</a:t>
            </a:r>
            <a:endParaRPr/>
          </a:p>
          <a:p>
            <a:pPr indent="-381000" lvl="0" marL="457200" rtl="0" algn="l">
              <a:lnSpc>
                <a:spcPct val="115000"/>
              </a:lnSpc>
              <a:spcBef>
                <a:spcPts val="0"/>
              </a:spcBef>
              <a:spcAft>
                <a:spcPts val="0"/>
              </a:spcAft>
              <a:buSzPts val="2400"/>
              <a:buChar char="&gt;"/>
            </a:pPr>
            <a:r>
              <a:rPr lang="en-US"/>
              <a:t>Need prior approval </a:t>
            </a:r>
            <a:r>
              <a:rPr b="1" lang="en-US"/>
              <a:t>at least</a:t>
            </a:r>
            <a:r>
              <a:rPr lang="en-US"/>
              <a:t> 6 weeks before submission</a:t>
            </a:r>
            <a:endParaRPr/>
          </a:p>
          <a:p>
            <a:pPr indent="-381000" lvl="0" marL="457200" rtl="0" algn="l">
              <a:lnSpc>
                <a:spcPct val="115000"/>
              </a:lnSpc>
              <a:spcBef>
                <a:spcPts val="0"/>
              </a:spcBef>
              <a:spcAft>
                <a:spcPts val="0"/>
              </a:spcAft>
              <a:buSzPts val="2400"/>
              <a:buChar char="&gt;"/>
            </a:pPr>
            <a:r>
              <a:rPr lang="en-US"/>
              <a:t>Contact IC PO in writing or by phone</a:t>
            </a:r>
            <a:endParaRPr/>
          </a:p>
          <a:p>
            <a:pPr indent="-355600" lvl="1" marL="914400" rtl="0" algn="l">
              <a:lnSpc>
                <a:spcPct val="115000"/>
              </a:lnSpc>
              <a:spcBef>
                <a:spcPts val="0"/>
              </a:spcBef>
              <a:spcAft>
                <a:spcPts val="0"/>
              </a:spcAft>
              <a:buSzPts val="2000"/>
              <a:buChar char="–"/>
            </a:pPr>
            <a:r>
              <a:rPr lang="en-US"/>
              <a:t>PO may open request form in eRA Commons Prior Approval Module (see </a:t>
            </a:r>
            <a:r>
              <a:rPr lang="en-US" u="sng">
                <a:solidFill>
                  <a:schemeClr val="hlink"/>
                </a:solidFill>
                <a:hlinkClick r:id="rId4"/>
              </a:rPr>
              <a:t>NOT-OD-17-005</a:t>
            </a:r>
            <a:r>
              <a:rPr lang="en-US"/>
              <a:t>)</a:t>
            </a:r>
            <a:endParaRPr/>
          </a:p>
          <a:p>
            <a:pPr indent="-381000" lvl="0" marL="457200" rtl="0" algn="l">
              <a:lnSpc>
                <a:spcPct val="115000"/>
              </a:lnSpc>
              <a:spcBef>
                <a:spcPts val="0"/>
              </a:spcBef>
              <a:spcAft>
                <a:spcPts val="0"/>
              </a:spcAft>
              <a:buSzPts val="2400"/>
              <a:buChar char="&gt;"/>
            </a:pPr>
            <a:r>
              <a:rPr lang="en-US"/>
              <a:t>Include statement in Cover Letter Attachment with attached prior approval documentation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5"/>
          <p:cNvSpPr txBox="1"/>
          <p:nvPr>
            <p:ph idx="1" type="body"/>
          </p:nvPr>
        </p:nvSpPr>
        <p:spPr>
          <a:xfrm>
            <a:off x="671757" y="371510"/>
            <a:ext cx="8184600" cy="992100"/>
          </a:xfrm>
          <a:prstGeom prst="rect">
            <a:avLst/>
          </a:prstGeom>
        </p:spPr>
        <p:txBody>
          <a:bodyPr anchorCtr="0" anchor="b" bIns="91425" lIns="91425" spcFirstLastPara="1" rIns="91425" wrap="square" tIns="91425">
            <a:noAutofit/>
          </a:bodyPr>
          <a:lstStyle/>
          <a:p>
            <a:pPr indent="0" lvl="0" marL="0" rtl="0" algn="l">
              <a:spcBef>
                <a:spcPts val="600"/>
              </a:spcBef>
              <a:spcAft>
                <a:spcPts val="0"/>
              </a:spcAft>
              <a:buNone/>
            </a:pPr>
            <a:r>
              <a:rPr lang="en-US"/>
              <a:t>Use of Hyperlinks &amp; URLs</a:t>
            </a:r>
            <a:endParaRPr/>
          </a:p>
        </p:txBody>
      </p:sp>
      <p:sp>
        <p:nvSpPr>
          <p:cNvPr id="86" name="Google Shape;86;p15"/>
          <p:cNvSpPr txBox="1"/>
          <p:nvPr>
            <p:ph idx="2" type="body"/>
          </p:nvPr>
        </p:nvSpPr>
        <p:spPr>
          <a:xfrm>
            <a:off x="558550" y="1584325"/>
            <a:ext cx="8297100" cy="4015500"/>
          </a:xfrm>
          <a:prstGeom prst="rect">
            <a:avLst/>
          </a:prstGeom>
        </p:spPr>
        <p:txBody>
          <a:bodyPr anchorCtr="0" anchor="t" bIns="91425" lIns="91425" spcFirstLastPara="1" rIns="91425" wrap="square" tIns="91425">
            <a:noAutofit/>
          </a:bodyPr>
          <a:lstStyle/>
          <a:p>
            <a:pPr indent="-381000" lvl="0" marL="457200" rtl="0" algn="l">
              <a:lnSpc>
                <a:spcPct val="115000"/>
              </a:lnSpc>
              <a:spcBef>
                <a:spcPts val="480"/>
              </a:spcBef>
              <a:spcAft>
                <a:spcPts val="0"/>
              </a:spcAft>
              <a:buSzPts val="2400"/>
              <a:buChar char="&gt;"/>
            </a:pPr>
            <a:r>
              <a:rPr lang="en-US"/>
              <a:t>Policy outlined in </a:t>
            </a:r>
            <a:r>
              <a:rPr lang="en-US" u="sng">
                <a:solidFill>
                  <a:schemeClr val="hlink"/>
                </a:solidFill>
                <a:hlinkClick r:id="rId3"/>
              </a:rPr>
              <a:t>NOT-OD-20-174</a:t>
            </a:r>
            <a:r>
              <a:rPr lang="en-US"/>
              <a:t>, </a:t>
            </a:r>
            <a:r>
              <a:rPr lang="en-US" u="sng">
                <a:solidFill>
                  <a:schemeClr val="hlink"/>
                </a:solidFill>
                <a:hlinkClick r:id="rId4"/>
              </a:rPr>
              <a:t>NIH Application Guide - Format Attachments</a:t>
            </a:r>
            <a:endParaRPr/>
          </a:p>
          <a:p>
            <a:pPr indent="-381000" lvl="0" marL="457200" rtl="0" algn="l">
              <a:lnSpc>
                <a:spcPct val="100000"/>
              </a:lnSpc>
              <a:spcBef>
                <a:spcPts val="0"/>
              </a:spcBef>
              <a:spcAft>
                <a:spcPts val="0"/>
              </a:spcAft>
              <a:buSzPts val="2400"/>
              <a:buChar char="&gt;"/>
            </a:pPr>
            <a:r>
              <a:rPr lang="en-US"/>
              <a:t>Allowed when specifically noted in FOA and form field instructions</a:t>
            </a:r>
            <a:endParaRPr/>
          </a:p>
          <a:p>
            <a:pPr indent="-355600" lvl="1" marL="914400" rtl="0" algn="l">
              <a:lnSpc>
                <a:spcPct val="100000"/>
              </a:lnSpc>
              <a:spcBef>
                <a:spcPts val="0"/>
              </a:spcBef>
              <a:spcAft>
                <a:spcPts val="0"/>
              </a:spcAft>
              <a:buSzPts val="2000"/>
              <a:buChar char="–"/>
            </a:pPr>
            <a:r>
              <a:rPr lang="en-US"/>
              <a:t>e.g., citing relevant publications in bioskteches, publication lists</a:t>
            </a:r>
            <a:endParaRPr/>
          </a:p>
          <a:p>
            <a:pPr indent="-381000" lvl="0" marL="457200" rtl="0" algn="l">
              <a:lnSpc>
                <a:spcPct val="115000"/>
              </a:lnSpc>
              <a:spcBef>
                <a:spcPts val="0"/>
              </a:spcBef>
              <a:spcAft>
                <a:spcPts val="0"/>
              </a:spcAft>
              <a:buSzPts val="2400"/>
              <a:buChar char="&gt;"/>
            </a:pPr>
            <a:r>
              <a:rPr lang="en-US"/>
              <a:t>“[M]ay not be used to provide information necessary to application review.”</a:t>
            </a:r>
            <a:endParaRPr/>
          </a:p>
          <a:p>
            <a:pPr indent="-381000" lvl="0" marL="457200" rtl="0" algn="l">
              <a:lnSpc>
                <a:spcPct val="115000"/>
              </a:lnSpc>
              <a:spcBef>
                <a:spcPts val="0"/>
              </a:spcBef>
              <a:spcAft>
                <a:spcPts val="0"/>
              </a:spcAft>
              <a:buSzPts val="2400"/>
              <a:buChar char="&gt;"/>
            </a:pPr>
            <a:r>
              <a:rPr lang="en-US"/>
              <a:t>Reviewers instructed not to view linked sites or directly accessing a website</a:t>
            </a:r>
            <a:endParaRPr/>
          </a:p>
          <a:p>
            <a:pPr indent="-381000" lvl="0" marL="457200" rtl="0" algn="l">
              <a:lnSpc>
                <a:spcPct val="115000"/>
              </a:lnSpc>
              <a:spcBef>
                <a:spcPts val="0"/>
              </a:spcBef>
              <a:spcAft>
                <a:spcPts val="0"/>
              </a:spcAft>
              <a:buSzPts val="2400"/>
              <a:buChar char="&gt;"/>
            </a:pPr>
            <a:r>
              <a:rPr lang="en-US"/>
              <a:t>Format - must hyperlink that actual URL text</a:t>
            </a:r>
            <a:endParaRPr/>
          </a:p>
          <a:p>
            <a:pPr indent="-355600" lvl="1" marL="914400" rtl="0" algn="l">
              <a:lnSpc>
                <a:spcPct val="115000"/>
              </a:lnSpc>
              <a:spcBef>
                <a:spcPts val="0"/>
              </a:spcBef>
              <a:spcAft>
                <a:spcPts val="0"/>
              </a:spcAft>
              <a:buSzPts val="2000"/>
              <a:buChar char="–"/>
            </a:pPr>
            <a:r>
              <a:rPr lang="en-US"/>
              <a:t>e.g., NIH </a:t>
            </a:r>
            <a:r>
              <a:rPr lang="en-US" u="sng">
                <a:solidFill>
                  <a:schemeClr val="hlink"/>
                </a:solidFill>
                <a:hlinkClick r:id="rId5"/>
              </a:rPr>
              <a:t>https://www.nih.gov/</a:t>
            </a:r>
            <a:r>
              <a:rPr lang="en-US"/>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6"/>
          <p:cNvSpPr txBox="1"/>
          <p:nvPr>
            <p:ph idx="1" type="body"/>
          </p:nvPr>
        </p:nvSpPr>
        <p:spPr>
          <a:xfrm>
            <a:off x="671757" y="371510"/>
            <a:ext cx="8184600" cy="992100"/>
          </a:xfrm>
          <a:prstGeom prst="rect">
            <a:avLst/>
          </a:prstGeom>
        </p:spPr>
        <p:txBody>
          <a:bodyPr anchorCtr="0" anchor="b" bIns="91425" lIns="91425" spcFirstLastPara="1" rIns="91425" wrap="square" tIns="91425">
            <a:noAutofit/>
          </a:bodyPr>
          <a:lstStyle/>
          <a:p>
            <a:pPr indent="0" lvl="0" marL="0" rtl="0" algn="l">
              <a:spcBef>
                <a:spcPts val="600"/>
              </a:spcBef>
              <a:spcAft>
                <a:spcPts val="0"/>
              </a:spcAft>
              <a:buNone/>
            </a:pPr>
            <a:r>
              <a:rPr lang="en-US"/>
              <a:t>Appendix Materials</a:t>
            </a:r>
            <a:endParaRPr/>
          </a:p>
        </p:txBody>
      </p:sp>
      <p:sp>
        <p:nvSpPr>
          <p:cNvPr id="93" name="Google Shape;93;p16"/>
          <p:cNvSpPr txBox="1"/>
          <p:nvPr>
            <p:ph idx="2" type="body"/>
          </p:nvPr>
        </p:nvSpPr>
        <p:spPr>
          <a:xfrm>
            <a:off x="659305" y="1736725"/>
            <a:ext cx="8196300" cy="4015500"/>
          </a:xfrm>
          <a:prstGeom prst="rect">
            <a:avLst/>
          </a:prstGeom>
        </p:spPr>
        <p:txBody>
          <a:bodyPr anchorCtr="0" anchor="t" bIns="91425" lIns="91425" spcFirstLastPara="1" rIns="91425" wrap="square" tIns="91425">
            <a:noAutofit/>
          </a:bodyPr>
          <a:lstStyle/>
          <a:p>
            <a:pPr indent="-381000" lvl="0" marL="457200" rtl="0" algn="l">
              <a:lnSpc>
                <a:spcPct val="115000"/>
              </a:lnSpc>
              <a:spcBef>
                <a:spcPts val="480"/>
              </a:spcBef>
              <a:spcAft>
                <a:spcPts val="0"/>
              </a:spcAft>
              <a:buSzPts val="2400"/>
              <a:buChar char="&gt;"/>
            </a:pPr>
            <a:r>
              <a:rPr lang="en-US"/>
              <a:t>Policy: </a:t>
            </a:r>
            <a:r>
              <a:rPr lang="en-US" u="sng">
                <a:solidFill>
                  <a:schemeClr val="hlink"/>
                </a:solidFill>
                <a:hlinkClick r:id="rId3"/>
              </a:rPr>
              <a:t>NOT-OD-18-126</a:t>
            </a:r>
            <a:endParaRPr/>
          </a:p>
          <a:p>
            <a:pPr indent="0" lvl="0" marL="457200" rtl="0" algn="l">
              <a:lnSpc>
                <a:spcPct val="115000"/>
              </a:lnSpc>
              <a:spcBef>
                <a:spcPts val="480"/>
              </a:spcBef>
              <a:spcAft>
                <a:spcPts val="0"/>
              </a:spcAft>
              <a:buNone/>
            </a:pPr>
            <a:r>
              <a:t/>
            </a:r>
            <a:endParaRPr/>
          </a:p>
          <a:p>
            <a:pPr indent="-381000" lvl="0" marL="457200" rtl="0" algn="l">
              <a:lnSpc>
                <a:spcPct val="115000"/>
              </a:lnSpc>
              <a:spcBef>
                <a:spcPts val="480"/>
              </a:spcBef>
              <a:spcAft>
                <a:spcPts val="0"/>
              </a:spcAft>
              <a:buSzPts val="2400"/>
              <a:buChar char="&gt;"/>
            </a:pPr>
            <a:r>
              <a:rPr lang="en-US"/>
              <a:t>Allowable Appendix Materials (unless specifically stated in FOA Section IV.2, Appendix):</a:t>
            </a:r>
            <a:endParaRPr/>
          </a:p>
          <a:p>
            <a:pPr indent="-381000" lvl="1" marL="914400" rtl="0" algn="l">
              <a:lnSpc>
                <a:spcPct val="115000"/>
              </a:lnSpc>
              <a:spcBef>
                <a:spcPts val="0"/>
              </a:spcBef>
              <a:spcAft>
                <a:spcPts val="0"/>
              </a:spcAft>
              <a:buSzPts val="2400"/>
              <a:buChar char="–"/>
            </a:pPr>
            <a:r>
              <a:rPr lang="en-US" sz="2400"/>
              <a:t>“Blank data collection forms, blank survey forms and blank questionnaire forms…</a:t>
            </a:r>
            <a:endParaRPr sz="2400"/>
          </a:p>
          <a:p>
            <a:pPr indent="-381000" lvl="1" marL="914400" rtl="0" algn="l">
              <a:lnSpc>
                <a:spcPct val="115000"/>
              </a:lnSpc>
              <a:spcBef>
                <a:spcPts val="0"/>
              </a:spcBef>
              <a:spcAft>
                <a:spcPts val="0"/>
              </a:spcAft>
              <a:buSzPts val="2400"/>
              <a:buChar char="–"/>
            </a:pPr>
            <a:r>
              <a:rPr lang="en-US" sz="2400"/>
              <a:t>Simple lists of interview questions...</a:t>
            </a:r>
            <a:endParaRPr sz="2400"/>
          </a:p>
          <a:p>
            <a:pPr indent="-381000" lvl="1" marL="914400" rtl="0" algn="l">
              <a:lnSpc>
                <a:spcPct val="115000"/>
              </a:lnSpc>
              <a:spcBef>
                <a:spcPts val="0"/>
              </a:spcBef>
              <a:spcAft>
                <a:spcPts val="0"/>
              </a:spcAft>
              <a:buSzPts val="2400"/>
              <a:buChar char="–"/>
            </a:pPr>
            <a:r>
              <a:rPr lang="en-US" sz="2400"/>
              <a:t>Blank informed consent/assent forms...</a:t>
            </a:r>
            <a:endParaRPr sz="2400"/>
          </a:p>
          <a:p>
            <a:pPr indent="-381000" lvl="1" marL="914400" rtl="0" algn="l">
              <a:lnSpc>
                <a:spcPct val="115000"/>
              </a:lnSpc>
              <a:spcBef>
                <a:spcPts val="0"/>
              </a:spcBef>
              <a:spcAft>
                <a:spcPts val="0"/>
              </a:spcAft>
              <a:buSzPts val="2400"/>
              <a:buChar char="–"/>
            </a:pPr>
            <a:r>
              <a:rPr lang="en-US" sz="2400"/>
              <a:t>Other items </a:t>
            </a:r>
            <a:r>
              <a:rPr i="1" lang="en-US" sz="2400"/>
              <a:t>only if</a:t>
            </a:r>
            <a:r>
              <a:rPr lang="en-US" sz="2400"/>
              <a:t> they are specified in the FOA as allowable Appendix materials.”</a:t>
            </a:r>
            <a:endParaRPr sz="2400"/>
          </a:p>
          <a:p>
            <a:pPr indent="0" lvl="0" marL="0" rtl="0" algn="l">
              <a:spcBef>
                <a:spcPts val="480"/>
              </a:spcBef>
              <a:spcAft>
                <a:spcPts val="0"/>
              </a:spcAft>
              <a:buNone/>
            </a:pPr>
            <a:r>
              <a:t/>
            </a:r>
            <a:endParaRPr/>
          </a:p>
          <a:p>
            <a:pPr indent="0" lvl="0" marL="0" rtl="0" algn="l">
              <a:spcBef>
                <a:spcPts val="48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7"/>
          <p:cNvSpPr txBox="1"/>
          <p:nvPr>
            <p:ph idx="1" type="body"/>
          </p:nvPr>
        </p:nvSpPr>
        <p:spPr>
          <a:xfrm>
            <a:off x="671757" y="371510"/>
            <a:ext cx="8184600" cy="992100"/>
          </a:xfrm>
          <a:prstGeom prst="rect">
            <a:avLst/>
          </a:prstGeom>
        </p:spPr>
        <p:txBody>
          <a:bodyPr anchorCtr="0" anchor="b" bIns="91425" lIns="91425" spcFirstLastPara="1" rIns="91425" wrap="square" tIns="91425">
            <a:noAutofit/>
          </a:bodyPr>
          <a:lstStyle/>
          <a:p>
            <a:pPr indent="0" lvl="0" marL="0" rtl="0" algn="l">
              <a:spcBef>
                <a:spcPts val="600"/>
              </a:spcBef>
              <a:spcAft>
                <a:spcPts val="0"/>
              </a:spcAft>
              <a:buNone/>
            </a:pPr>
            <a:r>
              <a:rPr lang="en-US"/>
              <a:t>“Science” in Sections Other than </a:t>
            </a:r>
            <a:endParaRPr/>
          </a:p>
          <a:p>
            <a:pPr indent="0" lvl="0" marL="0" rtl="0" algn="l">
              <a:spcBef>
                <a:spcPts val="600"/>
              </a:spcBef>
              <a:spcAft>
                <a:spcPts val="0"/>
              </a:spcAft>
              <a:buNone/>
            </a:pPr>
            <a:r>
              <a:rPr lang="en-US"/>
              <a:t>Research Strategy </a:t>
            </a:r>
            <a:endParaRPr/>
          </a:p>
        </p:txBody>
      </p:sp>
      <p:sp>
        <p:nvSpPr>
          <p:cNvPr id="100" name="Google Shape;100;p17"/>
          <p:cNvSpPr txBox="1"/>
          <p:nvPr>
            <p:ph idx="2" type="body"/>
          </p:nvPr>
        </p:nvSpPr>
        <p:spPr>
          <a:xfrm>
            <a:off x="574100" y="1660525"/>
            <a:ext cx="8397600" cy="4015500"/>
          </a:xfrm>
          <a:prstGeom prst="rect">
            <a:avLst/>
          </a:prstGeom>
        </p:spPr>
        <p:txBody>
          <a:bodyPr anchorCtr="0" anchor="t" bIns="91425" lIns="91425" spcFirstLastPara="1" rIns="91425" wrap="square" tIns="91425">
            <a:noAutofit/>
          </a:bodyPr>
          <a:lstStyle/>
          <a:p>
            <a:pPr indent="-381000" lvl="0" marL="457200" rtl="0" algn="l">
              <a:lnSpc>
                <a:spcPct val="115000"/>
              </a:lnSpc>
              <a:spcBef>
                <a:spcPts val="480"/>
              </a:spcBef>
              <a:spcAft>
                <a:spcPts val="0"/>
              </a:spcAft>
              <a:buSzPts val="2400"/>
              <a:buChar char="&gt;"/>
            </a:pPr>
            <a:r>
              <a:rPr lang="en-US"/>
              <a:t>“Science” = information that should be within page limits of Research Strategy</a:t>
            </a:r>
            <a:endParaRPr/>
          </a:p>
          <a:p>
            <a:pPr indent="-381000" lvl="0" marL="457200" rtl="0" algn="l">
              <a:lnSpc>
                <a:spcPct val="115000"/>
              </a:lnSpc>
              <a:spcBef>
                <a:spcPts val="0"/>
              </a:spcBef>
              <a:spcAft>
                <a:spcPts val="0"/>
              </a:spcAft>
              <a:buSzPts val="2400"/>
              <a:buChar char="&gt;"/>
            </a:pPr>
            <a:r>
              <a:rPr lang="en-US"/>
              <a:t>Inappropriate to include this information in other sections that do not have page limits</a:t>
            </a:r>
            <a:endParaRPr/>
          </a:p>
          <a:p>
            <a:pPr indent="-355600" lvl="1" marL="914400" rtl="0" algn="l">
              <a:lnSpc>
                <a:spcPct val="115000"/>
              </a:lnSpc>
              <a:spcBef>
                <a:spcPts val="0"/>
              </a:spcBef>
              <a:spcAft>
                <a:spcPts val="0"/>
              </a:spcAft>
              <a:buSzPts val="2000"/>
              <a:buChar char="–"/>
            </a:pPr>
            <a:r>
              <a:rPr lang="en-US"/>
              <a:t>Vertebrate Animals section</a:t>
            </a:r>
            <a:endParaRPr/>
          </a:p>
          <a:p>
            <a:pPr indent="-355600" lvl="1" marL="914400" rtl="0" algn="l">
              <a:lnSpc>
                <a:spcPct val="115000"/>
              </a:lnSpc>
              <a:spcBef>
                <a:spcPts val="0"/>
              </a:spcBef>
              <a:spcAft>
                <a:spcPts val="0"/>
              </a:spcAft>
              <a:buSzPts val="2000"/>
              <a:buChar char="–"/>
            </a:pPr>
            <a:r>
              <a:rPr lang="en-US"/>
              <a:t>Human Subjects form</a:t>
            </a:r>
            <a:endParaRPr/>
          </a:p>
          <a:p>
            <a:pPr indent="-355600" lvl="1" marL="914400" rtl="0" algn="l">
              <a:lnSpc>
                <a:spcPct val="115000"/>
              </a:lnSpc>
              <a:spcBef>
                <a:spcPts val="0"/>
              </a:spcBef>
              <a:spcAft>
                <a:spcPts val="0"/>
              </a:spcAft>
              <a:buSzPts val="2000"/>
              <a:buChar char="–"/>
            </a:pPr>
            <a:r>
              <a:rPr lang="en-US"/>
              <a:t>Appendix</a:t>
            </a:r>
            <a:endParaRPr/>
          </a:p>
          <a:p>
            <a:pPr indent="-381000" lvl="0" marL="457200" rtl="0" algn="l">
              <a:lnSpc>
                <a:spcPct val="115000"/>
              </a:lnSpc>
              <a:spcBef>
                <a:spcPts val="0"/>
              </a:spcBef>
              <a:spcAft>
                <a:spcPts val="0"/>
              </a:spcAft>
              <a:buSzPts val="2400"/>
              <a:buChar char="&gt;"/>
            </a:pPr>
            <a:r>
              <a:rPr lang="en-US"/>
              <a:t>Viewed as subverting “science” page limitations, conferring an unfair advantage during review process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8"/>
          <p:cNvSpPr txBox="1"/>
          <p:nvPr>
            <p:ph idx="1" type="body"/>
          </p:nvPr>
        </p:nvSpPr>
        <p:spPr>
          <a:xfrm>
            <a:off x="671757" y="371510"/>
            <a:ext cx="8184600" cy="992100"/>
          </a:xfrm>
          <a:prstGeom prst="rect">
            <a:avLst/>
          </a:prstGeom>
        </p:spPr>
        <p:txBody>
          <a:bodyPr anchorCtr="0" anchor="b" bIns="91425" lIns="91425" spcFirstLastPara="1" rIns="91425" wrap="square" tIns="91425">
            <a:noAutofit/>
          </a:bodyPr>
          <a:lstStyle/>
          <a:p>
            <a:pPr indent="0" lvl="0" marL="0" rtl="0" algn="l">
              <a:spcBef>
                <a:spcPts val="600"/>
              </a:spcBef>
              <a:spcAft>
                <a:spcPts val="0"/>
              </a:spcAft>
              <a:buNone/>
            </a:pPr>
            <a:r>
              <a:rPr lang="en-US"/>
              <a:t>Take Home Message</a:t>
            </a:r>
            <a:endParaRPr/>
          </a:p>
        </p:txBody>
      </p:sp>
      <p:sp>
        <p:nvSpPr>
          <p:cNvPr id="107" name="Google Shape;107;p18"/>
          <p:cNvSpPr txBox="1"/>
          <p:nvPr>
            <p:ph idx="2" type="body"/>
          </p:nvPr>
        </p:nvSpPr>
        <p:spPr>
          <a:xfrm>
            <a:off x="659305" y="1431925"/>
            <a:ext cx="8196300" cy="4015500"/>
          </a:xfrm>
          <a:prstGeom prst="rect">
            <a:avLst/>
          </a:prstGeom>
        </p:spPr>
        <p:txBody>
          <a:bodyPr anchorCtr="0" anchor="t" bIns="91425" lIns="91425" spcFirstLastPara="1" rIns="91425" wrap="square" tIns="91425">
            <a:noAutofit/>
          </a:bodyPr>
          <a:lstStyle/>
          <a:p>
            <a:pPr indent="-381000" lvl="0" marL="457200" rtl="0" algn="l">
              <a:lnSpc>
                <a:spcPct val="115000"/>
              </a:lnSpc>
              <a:spcBef>
                <a:spcPts val="480"/>
              </a:spcBef>
              <a:spcAft>
                <a:spcPts val="0"/>
              </a:spcAft>
              <a:buSzPts val="2400"/>
              <a:buChar char="&gt;"/>
            </a:pPr>
            <a:r>
              <a:rPr lang="en-US"/>
              <a:t>NIH regularly reminds us applications must comply with applicable format/content instructions:</a:t>
            </a:r>
            <a:endParaRPr/>
          </a:p>
          <a:p>
            <a:pPr indent="-355600" lvl="1" marL="914400" rtl="0" algn="l">
              <a:lnSpc>
                <a:spcPct val="115000"/>
              </a:lnSpc>
              <a:spcBef>
                <a:spcPts val="0"/>
              </a:spcBef>
              <a:spcAft>
                <a:spcPts val="0"/>
              </a:spcAft>
              <a:buSzPts val="2000"/>
              <a:buChar char="–"/>
            </a:pPr>
            <a:r>
              <a:rPr lang="en-US" u="sng">
                <a:solidFill>
                  <a:schemeClr val="hlink"/>
                </a:solidFill>
                <a:hlinkClick r:id="rId3"/>
              </a:rPr>
              <a:t>NOT-OD-11-080</a:t>
            </a:r>
            <a:endParaRPr/>
          </a:p>
          <a:p>
            <a:pPr indent="-355600" lvl="1" marL="914400" rtl="0" algn="l">
              <a:lnSpc>
                <a:spcPct val="115000"/>
              </a:lnSpc>
              <a:spcBef>
                <a:spcPts val="0"/>
              </a:spcBef>
              <a:spcAft>
                <a:spcPts val="0"/>
              </a:spcAft>
              <a:buSzPts val="2000"/>
              <a:buChar char="–"/>
            </a:pPr>
            <a:r>
              <a:rPr lang="en-US" u="sng">
                <a:solidFill>
                  <a:schemeClr val="hlink"/>
                </a:solidFill>
                <a:hlinkClick r:id="rId4"/>
              </a:rPr>
              <a:t>NOT-OD-15-095</a:t>
            </a:r>
            <a:endParaRPr/>
          </a:p>
          <a:p>
            <a:pPr indent="0" lvl="0" marL="914400" rtl="0" algn="l">
              <a:lnSpc>
                <a:spcPct val="115000"/>
              </a:lnSpc>
              <a:spcBef>
                <a:spcPts val="480"/>
              </a:spcBef>
              <a:spcAft>
                <a:spcPts val="0"/>
              </a:spcAft>
              <a:buNone/>
            </a:pPr>
            <a:r>
              <a:t/>
            </a:r>
            <a:endParaRPr/>
          </a:p>
          <a:p>
            <a:pPr indent="-381000" lvl="0" marL="457200" rtl="0" algn="l">
              <a:lnSpc>
                <a:spcPct val="115000"/>
              </a:lnSpc>
              <a:spcBef>
                <a:spcPts val="480"/>
              </a:spcBef>
              <a:spcAft>
                <a:spcPts val="0"/>
              </a:spcAft>
              <a:buSzPts val="2400"/>
              <a:buChar char="&gt;"/>
            </a:pPr>
            <a:r>
              <a:rPr lang="en-US"/>
              <a:t>Review </a:t>
            </a:r>
            <a:r>
              <a:rPr lang="en-US" u="sng">
                <a:solidFill>
                  <a:schemeClr val="hlink"/>
                </a:solidFill>
                <a:hlinkClick r:id="rId5"/>
              </a:rPr>
              <a:t>NIH Grants Policy Statement</a:t>
            </a:r>
            <a:r>
              <a:rPr lang="en-US"/>
              <a:t>, </a:t>
            </a:r>
            <a:r>
              <a:rPr lang="en-US" u="sng">
                <a:solidFill>
                  <a:schemeClr val="hlink"/>
                </a:solidFill>
                <a:hlinkClick r:id="rId6"/>
              </a:rPr>
              <a:t>Application Guide</a:t>
            </a:r>
            <a:r>
              <a:rPr lang="en-US"/>
              <a:t>, relevant NOTs, and specific FOAs</a:t>
            </a:r>
            <a:endParaRPr/>
          </a:p>
          <a:p>
            <a:pPr indent="0" lvl="0" marL="457200" rtl="0" algn="l">
              <a:lnSpc>
                <a:spcPct val="115000"/>
              </a:lnSpc>
              <a:spcBef>
                <a:spcPts val="480"/>
              </a:spcBef>
              <a:spcAft>
                <a:spcPts val="0"/>
              </a:spcAft>
              <a:buNone/>
            </a:pPr>
            <a:r>
              <a:t/>
            </a:r>
            <a:endParaRPr/>
          </a:p>
          <a:p>
            <a:pPr indent="-381000" lvl="0" marL="457200" rtl="0" algn="l">
              <a:lnSpc>
                <a:spcPct val="115000"/>
              </a:lnSpc>
              <a:spcBef>
                <a:spcPts val="480"/>
              </a:spcBef>
              <a:spcAft>
                <a:spcPts val="0"/>
              </a:spcAft>
              <a:buSzPts val="2400"/>
              <a:buChar char="&gt;"/>
            </a:pPr>
            <a:r>
              <a:rPr lang="en-US"/>
              <a:t>Great NIH landing page for </a:t>
            </a:r>
            <a:r>
              <a:rPr lang="en-US" u="sng">
                <a:solidFill>
                  <a:schemeClr val="hlink"/>
                </a:solidFill>
                <a:hlinkClick r:id="rId7"/>
              </a:rPr>
              <a:t>Grants</a:t>
            </a:r>
            <a:r>
              <a:rPr lang="en-US"/>
              <a:t>, including links to Open Mike Blog, News, etc.</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9"/>
          <p:cNvSpPr txBox="1"/>
          <p:nvPr>
            <p:ph idx="2" type="body"/>
          </p:nvPr>
        </p:nvSpPr>
        <p:spPr>
          <a:xfrm>
            <a:off x="1444951" y="2045175"/>
            <a:ext cx="7255200" cy="2918700"/>
          </a:xfrm>
          <a:prstGeom prst="rect">
            <a:avLst/>
          </a:prstGeom>
        </p:spPr>
        <p:txBody>
          <a:bodyPr anchorCtr="0" anchor="t" bIns="91425" lIns="91425" spcFirstLastPara="1" rIns="91425" wrap="square" tIns="91425">
            <a:noAutofit/>
          </a:bodyPr>
          <a:lstStyle/>
          <a:p>
            <a:pPr indent="0" lvl="0" marL="0" rtl="0" algn="l">
              <a:lnSpc>
                <a:spcPct val="115000"/>
              </a:lnSpc>
              <a:spcBef>
                <a:spcPts val="480"/>
              </a:spcBef>
              <a:spcAft>
                <a:spcPts val="0"/>
              </a:spcAft>
              <a:buNone/>
            </a:pPr>
            <a:r>
              <a:rPr b="1" lang="en-US" sz="5500"/>
              <a:t>Questions?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2_Custom Design">
  <a:themeElements>
    <a:clrScheme name="Custom 5">
      <a:dk1>
        <a:srgbClr val="33006F"/>
      </a:dk1>
      <a:lt1>
        <a:srgbClr val="E8D3A2"/>
      </a:lt1>
      <a:dk2>
        <a:srgbClr val="33006F"/>
      </a:dk2>
      <a:lt2>
        <a:srgbClr val="FFFFFF"/>
      </a:lt2>
      <a:accent1>
        <a:srgbClr val="33006F"/>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