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6" r:id="rId4"/>
    <p:sldMasterId id="2147483657" r:id="rId5"/>
  </p:sldMasterIdLst>
  <p:notesMasterIdLst>
    <p:notesMasterId r:id="rId6"/>
  </p:notesMasterIdLst>
  <p:sldIdLst>
    <p:sldId id="256" r:id="rId7"/>
  </p:sldIdLst>
  <p:sldSz cy="6858000" cx="9144000"/>
  <p:notesSz cx="6858000" cy="9144000"/>
  <p:embeddedFontLst>
    <p:embeddedFont>
      <p:font typeface="Open Sans Light"/>
      <p:regular r:id="rId8"/>
      <p:bold r:id="rId9"/>
      <p:italic r:id="rId10"/>
      <p:boldItalic r:id="rId11"/>
    </p:embeddedFont>
    <p:embeddedFont>
      <p:font typeface="Encode Sans Condensed Thin"/>
      <p:bold r:id="rId12"/>
    </p:embeddedFont>
    <p:embeddedFont>
      <p:font typeface="Open Sans"/>
      <p:regular r:id="rId13"/>
      <p:bold r:id="rId14"/>
      <p:italic r:id="rId15"/>
      <p:boldItalic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488">
          <p15:clr>
            <a:srgbClr val="A4A3A4"/>
          </p15:clr>
        </p15:guide>
        <p15:guide id="2" pos="47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488" orient="horz"/>
        <p:guide pos="47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OpenSansLight-boldItalic.fntdata"/><Relationship Id="rId10" Type="http://schemas.openxmlformats.org/officeDocument/2006/relationships/font" Target="fonts/OpenSansLight-italic.fntdata"/><Relationship Id="rId13" Type="http://schemas.openxmlformats.org/officeDocument/2006/relationships/font" Target="fonts/OpenSans-regular.fntdata"/><Relationship Id="rId12" Type="http://schemas.openxmlformats.org/officeDocument/2006/relationships/font" Target="fonts/EncodeSansCondensedThin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OpenSansLight-bold.fntdata"/><Relationship Id="rId15" Type="http://schemas.openxmlformats.org/officeDocument/2006/relationships/font" Target="fonts/OpenSans-italic.fntdata"/><Relationship Id="rId14" Type="http://schemas.openxmlformats.org/officeDocument/2006/relationships/font" Target="fonts/OpenSans-bold.fntdata"/><Relationship Id="rId16" Type="http://schemas.openxmlformats.org/officeDocument/2006/relationships/font" Target="fonts/OpenSans-boldItalic.fntdata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font" Target="fonts/OpenSansLight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" name="Google Shape;51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2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Relationship Id="rId3" Type="http://schemas.openxmlformats.org/officeDocument/2006/relationships/image" Target="../media/image2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2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Relationship Id="rId3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Slide">
  <p:cSld name="1_Title Slide">
    <p:bg>
      <p:bgPr>
        <a:solidFill>
          <a:srgbClr val="4B2E83"/>
        </a:solidFill>
      </p:bgPr>
    </p:bg>
    <p:spTree>
      <p:nvGrpSpPr>
        <p:cNvPr id="6" name="Shape 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UW_W Logo_White.png" id="7" name="Google Shape;7;p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5815" y="5945854"/>
            <a:ext cx="1371600" cy="923544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Google Shape;8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77334" y="6354234"/>
            <a:ext cx="2540000" cy="26670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Google Shape;9;p2"/>
          <p:cNvSpPr txBox="1"/>
          <p:nvPr>
            <p:ph idx="1" type="body"/>
          </p:nvPr>
        </p:nvSpPr>
        <p:spPr>
          <a:xfrm>
            <a:off x="671757" y="1179824"/>
            <a:ext cx="6972300" cy="2641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5000"/>
              <a:buFont typeface="Arial"/>
              <a:buNone/>
              <a:defRPr b="0" i="0" sz="5000" u="none" cap="none" strike="noStrike">
                <a:solidFill>
                  <a:schemeClr val="accent3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Bar_RtAngle_7502_RGB.png" id="10" name="Google Shape;10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13587" y="4006085"/>
            <a:ext cx="2284303" cy="1127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Subheader + Content">
  <p:cSld name="Header + Subheader + Content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FFFFFF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3"/>
          <p:cNvSpPr txBox="1"/>
          <p:nvPr>
            <p:ph idx="2" type="body"/>
          </p:nvPr>
        </p:nvSpPr>
        <p:spPr>
          <a:xfrm>
            <a:off x="659305" y="2320239"/>
            <a:ext cx="8197114" cy="38100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spcBef>
                <a:spcPts val="28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3"/>
          <p:cNvSpPr txBox="1"/>
          <p:nvPr>
            <p:ph idx="3" type="body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id="15" name="Google Shape;15;p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248401" y="6354234"/>
            <a:ext cx="2540000" cy="2667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16" name="Google Shape;16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Content">
  <p:cSld name="Header + Content">
    <p:bg>
      <p:bgPr>
        <a:solidFill>
          <a:srgbClr val="4B2E83"/>
        </a:solidFill>
      </p:bgPr>
    </p:bg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UW_W Logo_White.png" id="18" name="Google Shape;18;p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5815" y="5945854"/>
            <a:ext cx="1371600" cy="923544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Google Shape;19;p4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FFFFFF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0" name="Google Shape;20;p4"/>
          <p:cNvSpPr txBox="1"/>
          <p:nvPr>
            <p:ph idx="2" type="body"/>
          </p:nvPr>
        </p:nvSpPr>
        <p:spPr>
          <a:xfrm>
            <a:off x="659305" y="1736725"/>
            <a:ext cx="8076956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spcBef>
                <a:spcPts val="28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Bar_RtAngle_7502_RGB.png" id="21" name="Google Shape;21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Graphic">
  <p:cSld name="Header + Graphic">
    <p:bg>
      <p:bgPr>
        <a:solidFill>
          <a:srgbClr val="4B2E83"/>
        </a:solidFill>
      </p:bgPr>
    </p:bg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Google Shape;23;p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248401" y="6354234"/>
            <a:ext cx="2540000" cy="266700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Google Shape;24;p5"/>
          <p:cNvSpPr/>
          <p:nvPr>
            <p:ph idx="2" type="chart"/>
          </p:nvPr>
        </p:nvSpPr>
        <p:spPr>
          <a:xfrm>
            <a:off x="766763" y="1736725"/>
            <a:ext cx="8021637" cy="443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None/>
              <a:defRPr b="0" i="1" sz="2400" u="none" cap="none" strike="noStrike">
                <a:solidFill>
                  <a:srgbClr val="FFFFFF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FFFFFF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Bar_RtAngle_7502_RGB.png" id="26" name="Google Shape;26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idx="1" type="body"/>
          </p:nvPr>
        </p:nvSpPr>
        <p:spPr>
          <a:xfrm>
            <a:off x="671757" y="1167124"/>
            <a:ext cx="6972300" cy="2641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B2E83"/>
              </a:buClr>
              <a:buSzPts val="5000"/>
              <a:buFont typeface="Arial"/>
              <a:buNone/>
              <a:defRPr b="0" i="0" sz="5000" u="none" cap="none" strike="noStrike">
                <a:solidFill>
                  <a:srgbClr val="4B2E83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 Logo_Purple_2685_HEX.png" id="30" name="Google Shape;30;p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8139" y="5949410"/>
            <a:ext cx="1371600" cy="92354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Wordmark_center_Purple_HEX.png" id="31" name="Google Shape;31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92039" y="6487457"/>
            <a:ext cx="2425295" cy="16337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32" name="Google Shape;32;p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13587" y="4006085"/>
            <a:ext cx="2284303" cy="1127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Subheader + Content">
  <p:cSld name="Header + Subheader + Conten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4B2E83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5" name="Google Shape;35;p8"/>
          <p:cNvSpPr txBox="1"/>
          <p:nvPr>
            <p:ph idx="2" type="body"/>
          </p:nvPr>
        </p:nvSpPr>
        <p:spPr>
          <a:xfrm>
            <a:off x="659305" y="2320239"/>
            <a:ext cx="8197114" cy="38100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6" name="Google Shape;36;p8"/>
          <p:cNvSpPr txBox="1"/>
          <p:nvPr>
            <p:ph idx="3" type="body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ordmark_center_Purple_HEX.png" id="37" name="Google Shape;37;p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382155" y="6487457"/>
            <a:ext cx="2425295" cy="16337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38" name="Google Shape;38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Content">
  <p:cSld name="Header + Conten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4B2E83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1" name="Google Shape;41;p9"/>
          <p:cNvSpPr txBox="1"/>
          <p:nvPr>
            <p:ph idx="2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 Logo_Purple_2685_HEX.png" id="42" name="Google Shape;42;p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8139" y="5949410"/>
            <a:ext cx="1371600" cy="92354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43" name="Google Shape;43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Graphic">
  <p:cSld name="Header + Graphic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0"/>
          <p:cNvSpPr/>
          <p:nvPr>
            <p:ph idx="2" type="chart"/>
          </p:nvPr>
        </p:nvSpPr>
        <p:spPr>
          <a:xfrm>
            <a:off x="766763" y="1736725"/>
            <a:ext cx="8021637" cy="443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480"/>
              </a:spcBef>
              <a:spcAft>
                <a:spcPts val="0"/>
              </a:spcAft>
              <a:buClr>
                <a:srgbClr val="999999"/>
              </a:buClr>
              <a:buSzPts val="2400"/>
              <a:buFont typeface="Arial"/>
              <a:buNone/>
              <a:defRPr b="0" i="1" sz="2400" u="none" cap="none" strike="noStrike">
                <a:solidFill>
                  <a:srgbClr val="999999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6" name="Google Shape;46;p10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4B2E83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ordmark_center_Purple_HEX.png" id="47" name="Google Shape;47;p1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363105" y="6487457"/>
            <a:ext cx="2425295" cy="16337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48" name="Google Shape;48;p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Layout" Target="../slideLayouts/slideLayout6.xml"/><Relationship Id="rId3" Type="http://schemas.openxmlformats.org/officeDocument/2006/relationships/slideLayout" Target="../slideLayouts/slideLayout7.xml"/><Relationship Id="rId4" Type="http://schemas.openxmlformats.org/officeDocument/2006/relationships/slideLayout" Target="../slideLayouts/slideLayout8.xml"/><Relationship Id="rId5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4B2E83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2"/>
        </a:solidFill>
      </p:bgPr>
    </p:bg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>
    <p:sldLayoutId id="2147483652" r:id="rId1"/>
    <p:sldLayoutId id="2147483653" r:id="rId2"/>
    <p:sldLayoutId id="2147483654" r:id="rId3"/>
    <p:sldLayoutId id="2147483655" r:id="rId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1"/>
          <p:cNvSpPr txBox="1"/>
          <p:nvPr>
            <p:ph idx="1" type="body"/>
          </p:nvPr>
        </p:nvSpPr>
        <p:spPr>
          <a:xfrm>
            <a:off x="692029" y="1640263"/>
            <a:ext cx="6972300" cy="159313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fontScale="92500" lnSpcReduction="1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1000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COVID-19 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925"/>
              </a:spcBef>
              <a:spcAft>
                <a:spcPts val="0"/>
              </a:spcAft>
              <a:buClr>
                <a:schemeClr val="accent3"/>
              </a:buClr>
              <a:buSzPct val="1000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GIM 19 Waivers</a:t>
            </a:r>
            <a:endParaRPr/>
          </a:p>
        </p:txBody>
      </p:sp>
      <p:sp>
        <p:nvSpPr>
          <p:cNvPr id="54" name="Google Shape;54;p11"/>
          <p:cNvSpPr txBox="1"/>
          <p:nvPr/>
        </p:nvSpPr>
        <p:spPr>
          <a:xfrm>
            <a:off x="692029" y="4308049"/>
            <a:ext cx="6656731" cy="181260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Arial"/>
              <a:buNone/>
            </a:pPr>
            <a:r>
              <a:rPr b="0" i="0" lang="en-US" sz="2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MRAM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April 2021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Carol Rhodes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Office of Sponsored Programs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Design">
  <a:themeElements>
    <a:clrScheme name="UW Brand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D8D9DA"/>
      </a:hlink>
      <a:folHlink>
        <a:srgbClr val="99999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1_Custom Design">
  <a:themeElements>
    <a:clrScheme name="Custom 5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B2B2B2"/>
      </a:accent4>
      <a:accent5>
        <a:srgbClr val="26005C"/>
      </a:accent5>
      <a:accent6>
        <a:srgbClr val="917B4C"/>
      </a:accent6>
      <a:hlink>
        <a:srgbClr val="26005C"/>
      </a:hlink>
      <a:folHlink>
        <a:srgbClr val="33006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