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  <p:sldMasterId id="2147483655" r:id="rId2"/>
  </p:sldMasterIdLst>
  <p:notesMasterIdLst>
    <p:notesMasterId r:id="rId5"/>
  </p:notesMasterIdLst>
  <p:sldIdLst>
    <p:sldId id="256" r:id="rId3"/>
    <p:sldId id="257" r:id="rId4"/>
  </p:sldIdLst>
  <p:sldSz cx="9144000" cy="6858000" type="screen4x3"/>
  <p:notesSz cx="6858000" cy="9144000"/>
  <p:embeddedFontLst>
    <p:embeddedFont>
      <p:font typeface="Open Sans" panose="020B0606030504020204" pitchFamily="34" charset="0"/>
      <p:regular r:id="rId6"/>
      <p:bold r:id="rId7"/>
      <p:italic r:id="rId8"/>
      <p:boldItalic r:id="rId9"/>
    </p:embeddedFont>
    <p:embeddedFont>
      <p:font typeface="Encode Sans Condensed Thin" panose="02000000000000000000" pitchFamily="2" charset="0"/>
      <p:regular r:id="rId10"/>
      <p:bold r:id="rId11"/>
    </p:embeddedFont>
    <p:embeddedFont>
      <p:font typeface="Open Sans Light" panose="020B0306030504020204" pitchFamily="34" charset="0"/>
      <p:regular r:id="rId12"/>
      <p:bold r:id="rId13"/>
      <p:italic r:id="rId14"/>
      <p:boldItalic r:id="rId15"/>
    </p:embeddedFont>
    <p:embeddedFont>
      <p:font typeface="Merriweather Sans" pitchFamily="2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382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3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Google Shape;19;p4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6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6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Google Shape;30;p6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B2E83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7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eader + Content">
  <p:cSld name="1_Header +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9" name="Google Shape;39;p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6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cahelp@uw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534244" y="2486722"/>
            <a:ext cx="6972300" cy="11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Contacting GCA Help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9"/>
          <p:cNvSpPr txBox="1"/>
          <p:nvPr/>
        </p:nvSpPr>
        <p:spPr>
          <a:xfrm>
            <a:off x="692029" y="4308049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May 13, 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Austin Campbell, Grant Analyst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Grant and Contract Accounting (GCA)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Contacting GCA Help</a:t>
            </a: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Phone lines are back open!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Grant Analysts can be reached at 206-616-9995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Hours: M-F, 9am-12pm and 1-4pm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If the phones are closed, please leave a voicemail. We will review and respond as soon as possible. </a:t>
            </a: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Send a budget-specific note via Grant Tracker</a:t>
            </a: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Email </a:t>
            </a: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gcahelp@uw.edu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On-screen Show (4:3)</PresentationFormat>
  <Paragraphs>12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Open Sans</vt:lpstr>
      <vt:lpstr>Encode Sans Condensed Thin</vt:lpstr>
      <vt:lpstr>Open Sans Light</vt:lpstr>
      <vt:lpstr>Merriweather Sans</vt:lpstr>
      <vt:lpstr>Calibri</vt:lpstr>
      <vt:lpstr>1_Custom Design</vt:lpstr>
      <vt:lpstr>2_Custom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Azalea Vasquez</dc:creator>
  <cp:lastModifiedBy>Azalea Vasquez</cp:lastModifiedBy>
  <cp:revision>1</cp:revision>
  <dcterms:modified xsi:type="dcterms:W3CDTF">2021-05-18T16:55:44Z</dcterms:modified>
</cp:coreProperties>
</file>