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Merriweather Sans" pitchFamily="2" charset="0"/>
      <p:regular r:id="rId11"/>
      <p:bold r:id="rId12"/>
      <p:italic r:id="rId13"/>
      <p:boldItalic r:id="rId14"/>
    </p:embeddedFont>
    <p:embeddedFont>
      <p:font typeface="Encode Sans Condensed Thin" panose="02000000000000000000" pitchFamily="2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 Light" panose="020B03060305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38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418b5b412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418b5b412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418b5b4128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5e2c45460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5e2c45460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47" name="Google Shape;47;g5e2c454602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d4b732c24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d4b732c24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d4b732c249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am.gov/SAM/pages/public/index.js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SAM.gov Update</a:t>
            </a:r>
            <a:endParaRPr sz="4200"/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May, 2021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Adelia Yee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SAM.gov Updates </a:t>
            </a:r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Char char="&gt;"/>
            </a:pPr>
            <a:r>
              <a:rPr lang="en-US">
                <a:solidFill>
                  <a:srgbClr val="33006F"/>
                </a:solidFill>
              </a:rPr>
              <a:t>System for Award Management (SAM.gov)</a:t>
            </a:r>
            <a:endParaRPr>
              <a:solidFill>
                <a:srgbClr val="33006F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May 24, 2021: </a:t>
            </a:r>
            <a:r>
              <a:rPr lang="en-US">
                <a:solidFill>
                  <a:srgbClr val="33006F"/>
                </a:solidFill>
              </a:rPr>
              <a:t>New modernized look &amp; feel; core functions and data unchanged</a:t>
            </a:r>
            <a:endParaRPr>
              <a:solidFill>
                <a:srgbClr val="33006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Completely unavailable from Friday, May 21 at 4:00 PM EST through Monday, May 24 at 9:00 AM EST as it is upgraded</a:t>
            </a:r>
            <a:endParaRPr>
              <a:solidFill>
                <a:srgbClr val="33006F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Individual Accounts Required</a:t>
            </a:r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671750" y="1345050"/>
            <a:ext cx="80124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Char char="&gt;"/>
            </a:pPr>
            <a:r>
              <a:rPr lang="en-US">
                <a:solidFill>
                  <a:srgbClr val="33006F"/>
                </a:solidFill>
              </a:rPr>
              <a:t>Need a Sam.gov account to search for entity profiles and exclusions</a:t>
            </a:r>
            <a:endParaRPr>
              <a:solidFill>
                <a:srgbClr val="33006F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800"/>
              <a:buChar char="–"/>
            </a:pPr>
            <a:r>
              <a:rPr lang="en-US" sz="2200">
                <a:solidFill>
                  <a:srgbClr val="33006F"/>
                </a:solidFill>
              </a:rPr>
              <a:t>includes debarred/suspensions and special exclusions such as covered telecommunications equipment or services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3"/>
              </a:rPr>
              <a:t>Create a user account </a:t>
            </a:r>
            <a:endParaRPr>
              <a:solidFill>
                <a:srgbClr val="33006F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Char char="&gt;"/>
            </a:pPr>
            <a:r>
              <a:rPr lang="en-US">
                <a:solidFill>
                  <a:srgbClr val="33006F"/>
                </a:solidFill>
              </a:rPr>
              <a:t>Log in with username/password</a:t>
            </a:r>
            <a:endParaRPr>
              <a:solidFill>
                <a:srgbClr val="33006F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Char char="&gt;"/>
            </a:pPr>
            <a:r>
              <a:rPr lang="en-US">
                <a:solidFill>
                  <a:srgbClr val="33006F"/>
                </a:solidFill>
              </a:rPr>
              <a:t>2-factor authentication (2FA)</a:t>
            </a:r>
            <a:endParaRPr>
              <a:solidFill>
                <a:srgbClr val="33006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006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006F"/>
                </a:solidFill>
              </a:rPr>
              <a:t>You do not need to contact OSP to register</a:t>
            </a:r>
            <a:endParaRPr>
              <a:solidFill>
                <a:srgbClr val="33006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006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Viewer Role</a:t>
            </a: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59305" y="1355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View entity registration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Search public data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Save search results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Viewer roles do not have to be affiliated with the UW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Anyone can have a Viewer role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Open Sans</vt:lpstr>
      <vt:lpstr>Merriweather Sans</vt:lpstr>
      <vt:lpstr>Encode Sans Condensed Thin</vt:lpstr>
      <vt:lpstr>Calibri</vt:lpstr>
      <vt:lpstr>Open Sans Light</vt:lpstr>
      <vt:lpstr>2_Custom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2021-05-18T16:56:41Z</dcterms:modified>
</cp:coreProperties>
</file>