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Encode Sans Condensed Thin" panose="02000000000000000000" pitchFamily="2" charset="0"/>
      <p:regular r:id="rId12"/>
      <p:bold r:id="rId13"/>
    </p:embeddedFont>
    <p:embeddedFont>
      <p:font typeface="Open Sans Light" panose="020B0306030504020204" pitchFamily="34" charset="0"/>
      <p:regular r:id="rId14"/>
      <p:bold r:id="rId15"/>
      <p:italic r:id="rId16"/>
      <p:boldItalic r:id="rId17"/>
    </p:embeddedFont>
    <p:embeddedFont>
      <p:font typeface="Merriweather Sans" pitchFamily="2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82" y="29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policy/nihgps/nihgp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wp-content/uploads/2021/03/M_21_2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bfa/dias/policy/covid19/covid19_nsfomb2120implementatio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gard4@uw.edu" TargetMode="External"/><Relationship Id="rId5" Type="http://schemas.openxmlformats.org/officeDocument/2006/relationships/hyperlink" Target="mailto:andra2@uw.edu" TargetMode="External"/><Relationship Id="rId4" Type="http://schemas.openxmlformats.org/officeDocument/2006/relationships/hyperlink" Target="https://finance.uw.edu/paf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NIH &amp; NSF UPDATES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May 2021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New NIH Grants Policy Statement Update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First update since December 2019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Applicable to all NIH grants and cooperative agreements beginning on or after October 1, 2020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Incorporates NIH Notices issued since October 2019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GPS is considered a standard term and condition of NIH Awards.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Reference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https://grants.nih.gov/grants/policy/nihgps/nihgps.pdf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New NIH Grants Policy Statement Updates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Significant Changes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Modification of section 8.1.2.6 – Change in PD/PI and Other Senior/Key Personnel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New language for requesting new or substitute PIs or Senior/Key Personnel: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 i="1"/>
              <a:t>“…the request for approval should include mention as to whether change(s) in PD/PI or Senior/Key Personnel is related to concerns about safety and/or work environments (e.g. due to concerns about harassment, bullying, retaliation, or hostile working conditions). NIH will in turn be better positioned to enable informed grant-stewardship decisions regarding matters including, but not limited to, substitute personnel and institutional management and oversight.” 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New NIH Grants Policy Statement Updates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Significant Changes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Modification of section 12.2.3.2.1 - Eligibility under the K99/R00 Program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Additional language regarding factors to consider for requests for extension of the K99 eligibility window.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Also: one year extension for childbirth within the four year K99 eligibility window.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New NIH Grants Policy Statement Updates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Significant Changes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Updated elements on the Notice of Award beginning on October 1, 2020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Additional information provided on the “new” Page 1 of the NIH Award document (you’ve probably already seen this!)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“new” standardized Page 1 will appear on every HHS Notice of Award.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NSF Updates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Implementation of OMB M-21-20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OMB M-21-20: Guidance to federal agencies on implementation of the American Rescue Plan Act (the most recent federal stimulus)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https://www.whitehouse.gov/wp-content/uploads/2021/03/M_21_20.pdf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Appendix 3 provides for “Disaster Relief Flexibilities to Reduce Burden for Financial Assistance”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NSF Implemented some of the flexibilities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NSF Updates –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Implementation of OMB M-21-20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Flexibilities implemented concern SAM registration/recertification extensions, abbreviated non-competitive continuation requests, application deadlines, and physical inventory management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Applies to COVID-19 related funding, as well as awards not related to COVID-19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Reference: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https://www.nsf.gov/bfa/dias/policy/covid19/covid19_nsfomb2120implementation.pdf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andra2@uw.edu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Available for Teams, Zoom or Skype calls.</a:t>
            </a:r>
            <a:endParaRPr/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On-screen Show (4:3)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Encode Sans Condensed Thin</vt:lpstr>
      <vt:lpstr>Open Sans Light</vt:lpstr>
      <vt:lpstr>Merriweather Sans</vt:lpstr>
      <vt:lpstr>Open Sans</vt:lpstr>
      <vt:lpstr>Calibri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2</cp:revision>
  <dcterms:modified xsi:type="dcterms:W3CDTF">2021-05-18T16:57:14Z</dcterms:modified>
</cp:coreProperties>
</file>