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Open Sans Light" panose="020B0306030504020204" pitchFamily="34" charset="0"/>
      <p:regular r:id="rId7"/>
      <p:bold r:id="rId8"/>
      <p:italic r:id="rId9"/>
      <p:boldItalic r:id="rId10"/>
    </p:embeddedFon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Encode Sans Condensed Thin" panose="02000000000000000000" pitchFamily="2" charset="0"/>
      <p:regular r:id="rId15"/>
      <p:bold r:id="rId16"/>
    </p:embeddedFont>
    <p:embeddedFont>
      <p:font typeface="Encode Sans" panose="020B0604020202020204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29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Changing Phases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</a:pPr>
            <a:r>
              <a:rPr lang="en-US" sz="3300">
                <a:latin typeface="Arial"/>
                <a:ea typeface="Arial"/>
                <a:cs typeface="Arial"/>
                <a:sym typeface="Arial"/>
              </a:rPr>
              <a:t>Guidelines for UW Research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Differences for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between Phases 2 and 3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Guidance – only one change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o"/>
            </a:pPr>
            <a:r>
              <a:rPr lang="en-US" b="0"/>
              <a:t>Virtual business meetings are still encouraged, but in-person business meetings are permitted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lang="en-US" b="0"/>
              <a:t>Masks and 6 ft distancing are still required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lang="en-US" b="0"/>
              <a:t>Remote access to meetings must be provided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Social Environment – a big change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o"/>
            </a:pPr>
            <a:r>
              <a:rPr lang="en-US" b="0"/>
              <a:t>Vaccinations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lang="en-US" b="0"/>
              <a:t>Availability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lang="en-US" b="0"/>
              <a:t>% of population vaccinated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Research@UW.edu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Open Sans Light</vt:lpstr>
      <vt:lpstr>Arial</vt:lpstr>
      <vt:lpstr>Merriweather Sans</vt:lpstr>
      <vt:lpstr>Encode Sans Condensed Thin</vt:lpstr>
      <vt:lpstr>Courier New</vt:lpstr>
      <vt:lpstr>Encode Sans</vt:lpstr>
      <vt:lpstr>Open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2021-05-18T16:57:38Z</dcterms:modified>
</cp:coreProperties>
</file>