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6858000"/>
  <p:notesSz cx="7010400" cy="9296400"/>
  <p:embeddedFontLst>
    <p:embeddedFont>
      <p:font typeface="Open Sans SemiBold"/>
      <p:regular r:id="rId11"/>
      <p:bold r:id="rId12"/>
      <p:italic r:id="rId13"/>
      <p:boldItalic r:id="rId14"/>
    </p:embeddedFont>
    <p:embeddedFont>
      <p:font typeface="Arial Black"/>
      <p:regular r:id="rId15"/>
    </p:embeddedFont>
    <p:embeddedFont>
      <p:font typeface="Gill Sans"/>
      <p:regular r:id="rId16"/>
      <p:bold r:id="rId17"/>
    </p:embeddedFont>
    <p:embeddedFont>
      <p:font typeface="Open Sans"/>
      <p:regular r:id="rId18"/>
      <p:bold r:id="rId19"/>
      <p:italic r:id="rId20"/>
      <p:boldItalic r:id="rId21"/>
    </p:embeddedFont>
    <p:embeddedFont>
      <p:font typeface="Encode Sans Condensed Thin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82">
          <p15:clr>
            <a:srgbClr val="A4A3A4"/>
          </p15:clr>
        </p15:guide>
        <p15:guide id="2" pos="2586">
          <p15:clr>
            <a:srgbClr val="A4A3A4"/>
          </p15:clr>
        </p15:guide>
        <p15:guide id="3" orient="horz" pos="1375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82" orient="horz"/>
        <p:guide pos="2586"/>
        <p:guide pos="1375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font" Target="fonts/OpenSansSemiBold-regular.fntdata"/><Relationship Id="rId22" Type="http://schemas.openxmlformats.org/officeDocument/2006/relationships/font" Target="fonts/EncodeSansCondensedThin-bold.fntdata"/><Relationship Id="rId10" Type="http://schemas.openxmlformats.org/officeDocument/2006/relationships/slide" Target="slides/slide4.xml"/><Relationship Id="rId21" Type="http://schemas.openxmlformats.org/officeDocument/2006/relationships/font" Target="fonts/OpenSans-boldItalic.fntdata"/><Relationship Id="rId13" Type="http://schemas.openxmlformats.org/officeDocument/2006/relationships/font" Target="fonts/OpenSansSemiBold-italic.fntdata"/><Relationship Id="rId12" Type="http://schemas.openxmlformats.org/officeDocument/2006/relationships/font" Target="fonts/OpenSansSemiBold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ArialBlack-regular.fntdata"/><Relationship Id="rId14" Type="http://schemas.openxmlformats.org/officeDocument/2006/relationships/font" Target="fonts/OpenSansSemiBold-boldItalic.fntdata"/><Relationship Id="rId17" Type="http://schemas.openxmlformats.org/officeDocument/2006/relationships/font" Target="fonts/GillSans-bold.fntdata"/><Relationship Id="rId16" Type="http://schemas.openxmlformats.org/officeDocument/2006/relationships/font" Target="fonts/GillSans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4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5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4" name="Google Shape;1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4361" y="4459391"/>
            <a:ext cx="1028700" cy="692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001" y="4765676"/>
            <a:ext cx="1905000" cy="20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>
            <p:ph idx="1" type="body"/>
          </p:nvPr>
        </p:nvSpPr>
        <p:spPr>
          <a:xfrm>
            <a:off x="503818" y="884868"/>
            <a:ext cx="5229225" cy="19813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3750"/>
              <a:buNone/>
              <a:defRPr b="0" i="0" sz="3750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7" name="Google Shape;1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191" y="3004564"/>
            <a:ext cx="1713227" cy="8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Titles" type="twoTxTwoObj">
  <p:cSld name="TWO_OBJECTS_WITH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2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342901" y="1151335"/>
            <a:ext cx="3030141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83" name="Google Shape;83;p12"/>
          <p:cNvSpPr txBox="1"/>
          <p:nvPr>
            <p:ph idx="2" type="body"/>
          </p:nvPr>
        </p:nvSpPr>
        <p:spPr>
          <a:xfrm>
            <a:off x="342901" y="1631156"/>
            <a:ext cx="3030141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84" name="Google Shape;84;p12"/>
          <p:cNvSpPr txBox="1"/>
          <p:nvPr>
            <p:ph idx="3" type="body"/>
          </p:nvPr>
        </p:nvSpPr>
        <p:spPr>
          <a:xfrm>
            <a:off x="3483771" y="1151335"/>
            <a:ext cx="3031331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85" name="Google Shape;85;p12"/>
          <p:cNvSpPr txBox="1"/>
          <p:nvPr>
            <p:ph idx="4" type="body"/>
          </p:nvPr>
        </p:nvSpPr>
        <p:spPr>
          <a:xfrm>
            <a:off x="3483771" y="1631156"/>
            <a:ext cx="3031331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pic>
        <p:nvPicPr>
          <p:cNvPr id="86" name="Google Shape;86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2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acked content with Titles">
  <p:cSld name="Two stacked content with Titles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13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342900" y="1151335"/>
            <a:ext cx="6172200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94" name="Google Shape;94;p13"/>
          <p:cNvSpPr txBox="1"/>
          <p:nvPr>
            <p:ph idx="2" type="body"/>
          </p:nvPr>
        </p:nvSpPr>
        <p:spPr>
          <a:xfrm>
            <a:off x="342900" y="1657342"/>
            <a:ext cx="6172200" cy="1200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95" name="Google Shape;95;p13"/>
          <p:cNvSpPr txBox="1"/>
          <p:nvPr>
            <p:ph idx="3" type="body"/>
          </p:nvPr>
        </p:nvSpPr>
        <p:spPr>
          <a:xfrm>
            <a:off x="342900" y="2976577"/>
            <a:ext cx="6172200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96" name="Google Shape;96;p13"/>
          <p:cNvSpPr txBox="1"/>
          <p:nvPr>
            <p:ph idx="4" type="body"/>
          </p:nvPr>
        </p:nvSpPr>
        <p:spPr>
          <a:xfrm>
            <a:off x="341712" y="3490920"/>
            <a:ext cx="6173390" cy="1226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4"/>
          <p:cNvSpPr txBox="1"/>
          <p:nvPr>
            <p:ph type="title"/>
          </p:nvPr>
        </p:nvSpPr>
        <p:spPr>
          <a:xfrm>
            <a:off x="342902" y="204787"/>
            <a:ext cx="2256235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125"/>
              <a:buFont typeface="Open Sans"/>
              <a:buNone/>
              <a:defRPr b="1" sz="11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2681288" y="1076328"/>
            <a:ext cx="38338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8612" lvl="1" marL="9144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–"/>
              <a:defRPr sz="1575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0037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4pPr>
            <a:lvl5pPr indent="-300037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»"/>
              <a:defRPr sz="1125"/>
            </a:lvl5pPr>
            <a:lvl6pPr indent="-300037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6pPr>
            <a:lvl7pPr indent="-300037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7pPr>
            <a:lvl8pPr indent="-300037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8pPr>
            <a:lvl9pPr indent="-300037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9pPr>
          </a:lstStyle>
          <a:p/>
        </p:txBody>
      </p:sp>
      <p:sp>
        <p:nvSpPr>
          <p:cNvPr id="105" name="Google Shape;105;p14"/>
          <p:cNvSpPr txBox="1"/>
          <p:nvPr>
            <p:ph idx="2" type="body"/>
          </p:nvPr>
        </p:nvSpPr>
        <p:spPr>
          <a:xfrm>
            <a:off x="342902" y="1076328"/>
            <a:ext cx="2256235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58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1pPr>
            <a:lvl2pPr indent="-228600" lvl="1" marL="914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2pPr>
            <a:lvl3pPr indent="-228600" lvl="2" marL="13716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3pPr>
            <a:lvl4pPr indent="-228600" lvl="3" marL="1828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4pPr>
            <a:lvl5pPr indent="-228600" lvl="4" marL="22860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5pPr>
            <a:lvl6pPr indent="-228600" lvl="5" marL="27432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6pPr>
            <a:lvl7pPr indent="-228600" lvl="6" marL="32004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7pPr>
            <a:lvl8pPr indent="-228600" lvl="7" marL="36576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8pPr>
            <a:lvl9pPr indent="-228600" lvl="8" marL="4114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9pPr>
          </a:lstStyle>
          <a:p/>
        </p:txBody>
      </p:sp>
      <p:pic>
        <p:nvPicPr>
          <p:cNvPr id="106" name="Google Shape;10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4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15"/>
          <p:cNvSpPr txBox="1"/>
          <p:nvPr>
            <p:ph type="title"/>
          </p:nvPr>
        </p:nvSpPr>
        <p:spPr>
          <a:xfrm>
            <a:off x="1344216" y="3600450"/>
            <a:ext cx="4114800" cy="425054"/>
          </a:xfrm>
          <a:prstGeom prst="rect">
            <a:avLst/>
          </a:prstGeom>
          <a:solidFill>
            <a:srgbClr val="260053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25"/>
              <a:buFont typeface="Open Sans"/>
              <a:buNone/>
              <a:defRPr b="1" sz="1125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/>
          <p:nvPr>
            <p:ph idx="2" type="pic"/>
          </p:nvPr>
        </p:nvSpPr>
        <p:spPr>
          <a:xfrm>
            <a:off x="1344216" y="459581"/>
            <a:ext cx="41148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None/>
              <a:defRPr b="0" i="0" sz="157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1344216" y="4025506"/>
            <a:ext cx="41148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58"/>
              </a:spcBef>
              <a:spcAft>
                <a:spcPts val="0"/>
              </a:spcAft>
              <a:buClr>
                <a:srgbClr val="4C4C51"/>
              </a:buClr>
              <a:buSzPts val="788"/>
              <a:buNone/>
              <a:defRPr sz="788">
                <a:solidFill>
                  <a:srgbClr val="4C4C51"/>
                </a:solidFill>
              </a:defRPr>
            </a:lvl1pPr>
            <a:lvl2pPr indent="-228600" lvl="1" marL="914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2pPr>
            <a:lvl3pPr indent="-228600" lvl="2" marL="13716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3pPr>
            <a:lvl4pPr indent="-228600" lvl="3" marL="1828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4pPr>
            <a:lvl5pPr indent="-228600" lvl="4" marL="22860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5pPr>
            <a:lvl6pPr indent="-228600" lvl="5" marL="27432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6pPr>
            <a:lvl7pPr indent="-228600" lvl="6" marL="32004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7pPr>
            <a:lvl8pPr indent="-228600" lvl="7" marL="36576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8pPr>
            <a:lvl9pPr indent="-228600" lvl="8" marL="4114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9pPr>
          </a:lstStyle>
          <a:p/>
        </p:txBody>
      </p:sp>
      <p:pic>
        <p:nvPicPr>
          <p:cNvPr id="115" name="Google Shape;11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zed content and logos">
  <p:cSld name="Sized content and logos">
    <p:bg>
      <p:bgPr>
        <a:solidFill>
          <a:schemeClr val="lt2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22" name="Google Shape;122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6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6"/>
          <p:cNvSpPr txBox="1"/>
          <p:nvPr>
            <p:ph idx="12" type="sldNum"/>
          </p:nvPr>
        </p:nvSpPr>
        <p:spPr>
          <a:xfrm>
            <a:off x="69910" y="4820576"/>
            <a:ext cx="303506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w/logos (gray)">
  <p:cSld name="Fullscreen Content w/logos (gray)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8" name="Google Shape;12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7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7"/>
          <p:cNvSpPr txBox="1"/>
          <p:nvPr>
            <p:ph idx="1" type="body"/>
          </p:nvPr>
        </p:nvSpPr>
        <p:spPr>
          <a:xfrm>
            <a:off x="96442" y="114303"/>
            <a:ext cx="6647259" cy="45684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ogos" type="titleOnly">
  <p:cSld name="TITLE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18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6" name="Google Shape;13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8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p18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 gray">
  <p:cSld name="Title on gra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19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 (gray)">
  <p:cSld name="Totally Blank (gray)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7" name="Google Shape;147;p21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 rot="5400000">
            <a:off x="1731764" y="-188713"/>
            <a:ext cx="339447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9" name="Google Shape;149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1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2" name="Google Shape;152;p21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104749" y="120203"/>
            <a:ext cx="6647156" cy="447229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344700" y="4951225"/>
            <a:ext cx="303506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Google Shape;155;p22"/>
          <p:cNvSpPr txBox="1"/>
          <p:nvPr>
            <p:ph type="title"/>
          </p:nvPr>
        </p:nvSpPr>
        <p:spPr>
          <a:xfrm rot="5400000">
            <a:off x="3549253" y="1628776"/>
            <a:ext cx="4388644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 rot="5400000">
            <a:off x="434578" y="171451"/>
            <a:ext cx="4388644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57" name="Google Shape;15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93294" y="14419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96546" y="4743452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2"/>
          <p:cNvSpPr txBox="1"/>
          <p:nvPr>
            <p:ph idx="12" type="sldNum"/>
          </p:nvPr>
        </p:nvSpPr>
        <p:spPr>
          <a:xfrm rot="5400000">
            <a:off x="85348" y="165499"/>
            <a:ext cx="285750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0" name="Google Shape;160;p22"/>
          <p:cNvSpPr/>
          <p:nvPr/>
        </p:nvSpPr>
        <p:spPr>
          <a:xfrm rot="5400000">
            <a:off x="48544" y="4661087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ulleted Header + Content">
  <p:cSld name="1_Bulleted Header + Content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494479" y="1302545"/>
            <a:ext cx="6147158" cy="2776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rgbClr val="151516"/>
              </a:buClr>
              <a:buSzPts val="1350"/>
              <a:buFont typeface="Merriweather Sans"/>
              <a:buChar char="&gt;"/>
              <a:defRPr b="0" i="0" sz="1350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rgbClr val="151516"/>
              </a:buClr>
              <a:buSzPts val="1125"/>
              <a:buChar char="–"/>
              <a:defRPr b="0" i="0" sz="1125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rgbClr val="151516"/>
              </a:buClr>
              <a:buSzPts val="1013"/>
              <a:buFont typeface="Merriweather Sans"/>
              <a:buChar char="&gt;"/>
              <a:defRPr b="0" i="0" sz="1013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rgbClr val="151516"/>
              </a:buClr>
              <a:buSzPts val="900"/>
              <a:buChar char="–"/>
              <a:defRPr b="0" i="0" sz="900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78638" lvl="4" marL="2286000" algn="l">
              <a:spcBef>
                <a:spcPts val="158"/>
              </a:spcBef>
              <a:spcAft>
                <a:spcPts val="0"/>
              </a:spcAft>
              <a:buClr>
                <a:srgbClr val="151516"/>
              </a:buClr>
              <a:buSzPts val="788"/>
              <a:buFont typeface="Merriweather Sans"/>
              <a:buChar char="&gt;"/>
              <a:defRPr b="0" i="0" sz="788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23"/>
          <p:cNvSpPr txBox="1"/>
          <p:nvPr>
            <p:ph idx="2" type="body"/>
          </p:nvPr>
        </p:nvSpPr>
        <p:spPr>
          <a:xfrm>
            <a:off x="503819" y="1914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33006F"/>
              </a:buClr>
              <a:buSzPts val="1688"/>
              <a:buNone/>
              <a:defRPr b="0" i="0" sz="1687">
                <a:solidFill>
                  <a:srgbClr val="33006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64" name="Google Shape;164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143" y="4615396"/>
            <a:ext cx="1261176" cy="34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503819" y="1534548"/>
            <a:ext cx="5229225" cy="1981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813"/>
              <a:buNone/>
              <a:defRPr b="0" i="0" sz="2813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67" name="Google Shape;167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84597" y="3515865"/>
            <a:ext cx="1200150" cy="10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032" y="987678"/>
            <a:ext cx="1818971" cy="122224"/>
          </a:xfrm>
          <a:prstGeom prst="rect">
            <a:avLst/>
          </a:prstGeom>
          <a:noFill/>
          <a:ln>
            <a:noFill/>
          </a:ln>
        </p:spPr>
      </p:pic>
      <p:sp>
        <p:nvSpPr>
          <p:cNvPr descr="AngleBackground_gold_RGB.png" id="169" name="Google Shape;169;p24"/>
          <p:cNvSpPr/>
          <p:nvPr/>
        </p:nvSpPr>
        <p:spPr>
          <a:xfrm>
            <a:off x="-53665" y="-104775"/>
            <a:ext cx="7025965" cy="35980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descr="W Logo_Purple_RGB.png" id="170" name="Google Shape;17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29338" y="4469768"/>
            <a:ext cx="728663" cy="490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6143" y="4615396"/>
            <a:ext cx="1261176" cy="34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Header + Subheader + Content">
  <p:cSld name="1_Header + Subheader + Content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idx="1" type="body"/>
          </p:nvPr>
        </p:nvSpPr>
        <p:spPr>
          <a:xfrm>
            <a:off x="494479" y="1740183"/>
            <a:ext cx="6147836" cy="23383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rgbClr val="151516"/>
              </a:buClr>
              <a:buSzPts val="1350"/>
              <a:buFont typeface="Merriweather Sans"/>
              <a:buNone/>
              <a:defRPr b="0" i="0" sz="1350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rgbClr val="151516"/>
              </a:buClr>
              <a:buSzPts val="1125"/>
              <a:buChar char="–"/>
              <a:defRPr b="0" i="0" sz="1125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rgbClr val="151516"/>
              </a:buClr>
              <a:buSzPts val="1013"/>
              <a:buFont typeface="Merriweather Sans"/>
              <a:buChar char="&gt;"/>
              <a:defRPr b="0" i="0" sz="1013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rgbClr val="151516"/>
              </a:buClr>
              <a:buSzPts val="900"/>
              <a:buChar char="–"/>
              <a:defRPr b="0" i="0" sz="900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78638" lvl="4" marL="2286000" algn="l">
              <a:spcBef>
                <a:spcPts val="158"/>
              </a:spcBef>
              <a:spcAft>
                <a:spcPts val="0"/>
              </a:spcAft>
              <a:buClr>
                <a:srgbClr val="151516"/>
              </a:buClr>
              <a:buSzPts val="788"/>
              <a:buFont typeface="Merriweather Sans"/>
              <a:buChar char="&gt;"/>
              <a:defRPr b="0" i="0" sz="788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4" name="Google Shape;174;p25"/>
          <p:cNvSpPr txBox="1"/>
          <p:nvPr>
            <p:ph idx="2" type="body"/>
          </p:nvPr>
        </p:nvSpPr>
        <p:spPr>
          <a:xfrm>
            <a:off x="503819" y="1298001"/>
            <a:ext cx="6138497" cy="308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33006F"/>
              </a:buClr>
              <a:buSzPts val="1350"/>
              <a:buNone/>
              <a:defRPr b="0" i="0" sz="1350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5" name="Google Shape;175;p25"/>
          <p:cNvSpPr txBox="1"/>
          <p:nvPr>
            <p:ph idx="3" type="body"/>
          </p:nvPr>
        </p:nvSpPr>
        <p:spPr>
          <a:xfrm>
            <a:off x="503819" y="1914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33006F"/>
              </a:buClr>
              <a:buSzPts val="1688"/>
              <a:buNone/>
              <a:defRPr b="0" i="0" sz="1687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76" name="Google Shape;17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143" y="4615396"/>
            <a:ext cx="1261176" cy="34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78" name="Google Shape;178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4361" y="4459391"/>
            <a:ext cx="1028700" cy="692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001" y="4765676"/>
            <a:ext cx="1905000" cy="20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503818" y="884868"/>
            <a:ext cx="5229225" cy="19813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3750"/>
              <a:buNone/>
              <a:defRPr b="0" i="0" sz="3750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81" name="Google Shape;181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191" y="3004564"/>
            <a:ext cx="1713227" cy="8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5420564" y="164792"/>
            <a:ext cx="1265986" cy="4807258"/>
          </a:xfrm>
          <a:custGeom>
            <a:rect b="b" l="l" r="r" t="t"/>
            <a:pathLst>
              <a:path extrusionOk="0" h="6409677" w="2438400">
                <a:moveTo>
                  <a:pt x="1544714" y="0"/>
                </a:moveTo>
                <a:lnTo>
                  <a:pt x="2438400" y="8877"/>
                </a:lnTo>
                <a:lnTo>
                  <a:pt x="2438400" y="6409677"/>
                </a:lnTo>
                <a:lnTo>
                  <a:pt x="0" y="6409677"/>
                </a:lnTo>
                <a:lnTo>
                  <a:pt x="15447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541737" y="1669625"/>
            <a:ext cx="4373165" cy="10215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3000"/>
              <a:buFont typeface="Open Sans SemiBold"/>
              <a:buNone/>
              <a:defRPr b="1" sz="3000" cap="none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541737" y="3495678"/>
            <a:ext cx="397311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4C4C51"/>
              </a:buClr>
              <a:buSzPts val="1800"/>
              <a:buNone/>
              <a:defRPr sz="1800">
                <a:solidFill>
                  <a:srgbClr val="4C4C51"/>
                </a:solidFill>
              </a:defRPr>
            </a:lvl1pPr>
            <a:lvl2pPr indent="-228600" lvl="1" marL="914400" algn="l">
              <a:spcBef>
                <a:spcPts val="203"/>
              </a:spcBef>
              <a:spcAft>
                <a:spcPts val="0"/>
              </a:spcAft>
              <a:buClr>
                <a:srgbClr val="898989"/>
              </a:buClr>
              <a:buSzPts val="1013"/>
              <a:buNone/>
              <a:defRPr sz="1013">
                <a:solidFill>
                  <a:srgbClr val="898989"/>
                </a:solidFill>
              </a:defRPr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rgbClr val="898989"/>
              </a:buClr>
              <a:buSzPts val="900"/>
              <a:buNone/>
              <a:defRPr sz="900">
                <a:solidFill>
                  <a:srgbClr val="898989"/>
                </a:solidFill>
              </a:defRPr>
            </a:lvl3pPr>
            <a:lvl4pPr indent="-228600" lvl="3" marL="18288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4pPr>
            <a:lvl5pPr indent="-228600" lvl="4" marL="22860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5pPr>
            <a:lvl6pPr indent="-228600" lvl="5" marL="27432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6pPr>
            <a:lvl7pPr indent="-228600" lvl="6" marL="32004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7pPr>
            <a:lvl8pPr indent="-228600" lvl="7" marL="36576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8pPr>
            <a:lvl9pPr indent="-228600" lvl="8" marL="41148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514350" y="4229101"/>
            <a:ext cx="2057400" cy="1833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88" u="none" cap="none" strike="noStrike">
                <a:solidFill>
                  <a:srgbClr val="4C4C5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descr="A picture containing tableware, plate, cup, drawing&#10;&#10;Description automatically generated" id="33" name="Google Shape;3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69" y="1"/>
            <a:ext cx="2375029" cy="866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arrow&#10;&#10;Description automatically generated" id="34" name="Google Shape;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7848" y="4051046"/>
            <a:ext cx="1028702" cy="9235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subtitle, content">
  <p:cSld name="Title, subtitle, conte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96544" y="114302"/>
            <a:ext cx="6647156" cy="44792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6"/>
          <p:cNvSpPr txBox="1"/>
          <p:nvPr>
            <p:ph type="title"/>
          </p:nvPr>
        </p:nvSpPr>
        <p:spPr>
          <a:xfrm>
            <a:off x="342900" y="205978"/>
            <a:ext cx="6172200" cy="6512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42900" y="1485901"/>
            <a:ext cx="6172200" cy="3108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399092" y="4952246"/>
            <a:ext cx="303506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342900" y="857250"/>
            <a:ext cx="6172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con&#10;&#10;Description automatically generated" id="41" name="Google Shape;4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38" y="4608563"/>
            <a:ext cx="406566" cy="5420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42" name="Google Shape;4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Title">
  <p:cSld name="Content with Titl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/>
          <p:nvPr/>
        </p:nvSpPr>
        <p:spPr>
          <a:xfrm>
            <a:off x="96544" y="114302"/>
            <a:ext cx="6647156" cy="448032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45;p7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>
                <a:solidFill>
                  <a:srgbClr val="19003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342900" y="1151335"/>
            <a:ext cx="6172200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342900" y="1631156"/>
            <a:ext cx="6172200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pic>
        <p:nvPicPr>
          <p:cNvPr descr="A picture containing drawing&#10;&#10;Description automatically generated" id="48" name="Google Shape;4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49" name="Google Shape;4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38" y="4608563"/>
            <a:ext cx="406566" cy="542088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414220" y="4952846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tructors and Thank you">
  <p:cSld name="Instructors and Thank you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342900" y="1085850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08733" y="4952846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628650" y="2114550"/>
            <a:ext cx="56578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55" name="Google Shape;5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56" name="Google Shape;5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38" y="4608563"/>
            <a:ext cx="406566" cy="54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y Section Header">
  <p:cSld name="Gray Section Header">
    <p:bg>
      <p:bgPr>
        <a:solidFill>
          <a:srgbClr val="C4C4C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/>
          <p:nvPr/>
        </p:nvSpPr>
        <p:spPr>
          <a:xfrm>
            <a:off x="0" y="1828800"/>
            <a:ext cx="6286500" cy="1143000"/>
          </a:xfrm>
          <a:custGeom>
            <a:rect b="b" l="l" r="r" t="t"/>
            <a:pathLst>
              <a:path extrusionOk="0" h="1676400" w="7848600">
                <a:moveTo>
                  <a:pt x="0" y="0"/>
                </a:moveTo>
                <a:lnTo>
                  <a:pt x="7848600" y="0"/>
                </a:lnTo>
                <a:lnTo>
                  <a:pt x="7200530" y="1667522"/>
                </a:lnTo>
                <a:lnTo>
                  <a:pt x="0" y="1676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171450" y="3199257"/>
            <a:ext cx="554355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15"/>
              </a:spcBef>
              <a:spcAft>
                <a:spcPts val="0"/>
              </a:spcAft>
              <a:buClr>
                <a:srgbClr val="2A2A2D"/>
              </a:buClr>
              <a:buSzPts val="1575"/>
              <a:buNone/>
              <a:defRPr sz="1575">
                <a:solidFill>
                  <a:srgbClr val="2A2A2D"/>
                </a:solidFill>
              </a:defRPr>
            </a:lvl1pPr>
            <a:lvl2pPr lvl="1" algn="ctr">
              <a:spcBef>
                <a:spcPts val="315"/>
              </a:spcBef>
              <a:spcAft>
                <a:spcPts val="0"/>
              </a:spcAft>
              <a:buClr>
                <a:srgbClr val="898989"/>
              </a:buClr>
              <a:buSzPts val="1575"/>
              <a:buNone/>
              <a:defRPr>
                <a:solidFill>
                  <a:srgbClr val="898989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rgbClr val="898989"/>
              </a:buClr>
              <a:buSzPts val="1350"/>
              <a:buNone/>
              <a:defRPr>
                <a:solidFill>
                  <a:srgbClr val="898989"/>
                </a:solidFill>
              </a:defRPr>
            </a:lvl3pPr>
            <a:lvl4pPr lvl="3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4pPr>
            <a:lvl5pPr lvl="4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171450" y="1828800"/>
            <a:ext cx="55435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38"/>
              <a:buFont typeface="Open Sans SemiBold"/>
              <a:buNone/>
              <a:defRPr b="1" sz="3038" cap="none">
                <a:solidFill>
                  <a:schemeClr val="lt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" type="twoObj">
  <p:cSld name="TWO_OBJECT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>
            <a:off x="96544" y="114302"/>
            <a:ext cx="6647156" cy="453780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10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342900" y="1200151"/>
            <a:ext cx="302895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66" name="Google Shape;66;p10"/>
          <p:cNvSpPr txBox="1"/>
          <p:nvPr>
            <p:ph idx="2" type="body"/>
          </p:nvPr>
        </p:nvSpPr>
        <p:spPr>
          <a:xfrm>
            <a:off x="3486150" y="1200151"/>
            <a:ext cx="302895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35937" y="4879607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con&#10;&#10;Description automatically generated" id="68" name="Google Shape;6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38" y="4594049"/>
            <a:ext cx="406566" cy="5420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69" name="Google Shape;6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tacked content">
  <p:cSld name="2 stacked conten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1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342900" y="1200151"/>
            <a:ext cx="61722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342900" y="2800351"/>
            <a:ext cx="6172200" cy="1794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pic>
        <p:nvPicPr>
          <p:cNvPr id="75" name="Google Shape;7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1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12.xml"/><Relationship Id="rId22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14.xml"/><Relationship Id="rId24" Type="http://schemas.openxmlformats.org/officeDocument/2006/relationships/theme" Target="../theme/theme1.xml"/><Relationship Id="rId12" Type="http://schemas.openxmlformats.org/officeDocument/2006/relationships/slideLayout" Target="../slideLayouts/slideLayout13.xml"/><Relationship Id="rId23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6.xml"/><Relationship Id="rId19" Type="http://schemas.openxmlformats.org/officeDocument/2006/relationships/slideLayout" Target="../slideLayouts/slideLayout20.xml"/><Relationship Id="rId6" Type="http://schemas.openxmlformats.org/officeDocument/2006/relationships/slideLayout" Target="../slideLayouts/slideLayout7.xml"/><Relationship Id="rId1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 b="1" i="0" sz="2700" u="none" cap="none" strike="noStrike">
                <a:solidFill>
                  <a:srgbClr val="19003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8612" lvl="1" marL="914400" marR="0" rtl="0" algn="l">
              <a:spcBef>
                <a:spcPts val="315"/>
              </a:spcBef>
              <a:spcAft>
                <a:spcPts val="0"/>
              </a:spcAft>
              <a:buClr>
                <a:schemeClr val="lt1"/>
              </a:buClr>
              <a:buSzPts val="1575"/>
              <a:buFont typeface="Arial"/>
              <a:buChar char="–"/>
              <a:defRPr b="0" i="0" sz="157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0037" lvl="3" marL="18288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–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0037" lvl="4" marL="22860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»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0037" lvl="5" marL="27432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0037" lvl="6" marL="32004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0037" lvl="7" marL="36576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0037" lvl="8" marL="41148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 b="1" i="0" sz="2700" u="none" cap="none" strike="noStrike">
                <a:solidFill>
                  <a:srgbClr val="19003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8612" lvl="1" marL="914400" marR="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–"/>
              <a:defRPr b="0" i="0" sz="157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0037" lvl="3" marL="1828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–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0037" lvl="4" marL="22860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»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0037" lvl="5" marL="27432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0037" lvl="6" marL="32004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0037" lvl="7" marL="36576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0037" lvl="8" marL="4114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mailto:mgard4@uw.edu" TargetMode="External"/><Relationship Id="rId5" Type="http://schemas.openxmlformats.org/officeDocument/2006/relationships/hyperlink" Target="mailto:andra2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/>
          <p:nvPr>
            <p:ph idx="1" type="body"/>
          </p:nvPr>
        </p:nvSpPr>
        <p:spPr>
          <a:xfrm>
            <a:off x="519021" y="1506427"/>
            <a:ext cx="6153241" cy="11948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7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Updated NSF PAPPG</a:t>
            </a:r>
            <a:endParaRPr/>
          </a:p>
        </p:txBody>
      </p:sp>
      <p:sp>
        <p:nvSpPr>
          <p:cNvPr id="187" name="Google Shape;187;p27"/>
          <p:cNvSpPr txBox="1"/>
          <p:nvPr/>
        </p:nvSpPr>
        <p:spPr>
          <a:xfrm>
            <a:off x="519022" y="3231037"/>
            <a:ext cx="4992548" cy="13594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July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Andra Sawyer &amp; 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ct val="100000"/>
              <a:buFont typeface="Open Sans"/>
              <a:buNone/>
            </a:pPr>
            <a:r>
              <a:rPr lang="en-US"/>
              <a:t>NSF’s Proposal &amp; Award Policies &amp; Procedures Guide – 2021 Update</a:t>
            </a:r>
            <a:endParaRPr/>
          </a:p>
        </p:txBody>
      </p:sp>
      <p:sp>
        <p:nvSpPr>
          <p:cNvPr id="193" name="Google Shape;193;p28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Nothing major, mostly alignments with 2 CFR 200 (Uniform Guidance):</a:t>
            </a:r>
            <a:endParaRPr/>
          </a:p>
          <a:p>
            <a:pPr indent="-158750" lvl="0" marL="2857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SemiBold"/>
              <a:buAutoNum type="arabicPeriod"/>
            </a:pPr>
            <a:r>
              <a:rPr lang="en-US" sz="2000"/>
              <a:t>Failure to submit required reports within one year from award end date will be reported to OMB as a UW “material failure to comply.”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</a:pPr>
            <a:r>
              <a:rPr lang="en-US"/>
              <a:t>2021 Updates to NSF’s PAPPG</a:t>
            </a:r>
            <a:endParaRPr/>
          </a:p>
        </p:txBody>
      </p:sp>
      <p:sp>
        <p:nvSpPr>
          <p:cNvPr id="199" name="Google Shape;199;p29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SemiBold"/>
              <a:buAutoNum type="arabicPeriod" startAt="2"/>
            </a:pPr>
            <a:r>
              <a:rPr lang="en-US" sz="2000"/>
              <a:t>Rent for home office workspace is not allowable.</a:t>
            </a:r>
            <a:endParaRPr/>
          </a:p>
          <a:p>
            <a:pPr indent="-3302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SemiBold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SemiBold"/>
              <a:buAutoNum type="arabicPeriod" startAt="2"/>
            </a:pPr>
            <a:r>
              <a:rPr lang="en-US" sz="2000"/>
              <a:t>Pre-award costs (if allowable…) must be charged to the Award’s initial budget period.</a:t>
            </a:r>
            <a:endParaRPr/>
          </a:p>
          <a:p>
            <a:pPr indent="-3302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SemiBold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 SemiBold"/>
              <a:buAutoNum type="arabicPeriod" startAt="2"/>
            </a:pPr>
            <a:r>
              <a:rPr lang="en-US" sz="2000"/>
              <a:t>Program Income language modified to align with 2 CFR 200.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0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205" name="Google Shape;205;p30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Post Award Fiscal Compliance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gcafco@uw.edu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Matt Gardner (working in the office)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mgard4@uw.edu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Andra Sawyer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andra2@uw.edu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Call via Microsoft Teams, Zoom or Skype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ORE">
      <a:dk1>
        <a:srgbClr val="151516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CORE">
      <a:dk1>
        <a:srgbClr val="151516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