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6858000"/>
  <p:notesSz cx="7010400" cy="9296400"/>
  <p:embeddedFontLst>
    <p:embeddedFont>
      <p:font typeface="Open Sans SemiBold"/>
      <p:regular r:id="rId15"/>
      <p:bold r:id="rId16"/>
      <p:italic r:id="rId17"/>
      <p:boldItalic r:id="rId18"/>
    </p:embeddedFont>
    <p:embeddedFont>
      <p:font typeface="Arial Black"/>
      <p:regular r:id="rId19"/>
    </p:embeddedFont>
    <p:embeddedFont>
      <p:font typeface="Gill Sans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  <p:embeddedFont>
      <p:font typeface="Encode Sans Condensed Thin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82">
          <p15:clr>
            <a:srgbClr val="A4A3A4"/>
          </p15:clr>
        </p15:guide>
        <p15:guide id="2" pos="2586">
          <p15:clr>
            <a:srgbClr val="A4A3A4"/>
          </p15:clr>
        </p15:guide>
        <p15:guide id="3" orient="horz" pos="1375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82" orient="horz"/>
        <p:guide pos="2586"/>
        <p:guide pos="1375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GillSans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EncodeSansCondensedThin-regular.fntdata"/><Relationship Id="rId25" Type="http://schemas.openxmlformats.org/officeDocument/2006/relationships/font" Target="fonts/OpenSans-boldItalic.fntdata"/><Relationship Id="rId27" Type="http://schemas.openxmlformats.org/officeDocument/2006/relationships/font" Target="fonts/EncodeSansCondensedThi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OpenSansSemiBold-regular.fntdata"/><Relationship Id="rId14" Type="http://schemas.openxmlformats.org/officeDocument/2006/relationships/slide" Target="slides/slide7.xml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19" Type="http://schemas.openxmlformats.org/officeDocument/2006/relationships/font" Target="fonts/ArialBlack-regular.fntdata"/><Relationship Id="rId18" Type="http://schemas.openxmlformats.org/officeDocument/2006/relationships/font" Target="fonts/OpenSans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4361" y="4459391"/>
            <a:ext cx="1028700" cy="69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1" y="4765676"/>
            <a:ext cx="19050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body"/>
          </p:nvPr>
        </p:nvSpPr>
        <p:spPr>
          <a:xfrm>
            <a:off x="503818" y="884868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3750"/>
              <a:buNone/>
              <a:defRPr b="0" i="0" sz="3750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7" name="Google Shape;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191" y="3004564"/>
            <a:ext cx="1713227" cy="8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342900" y="1200151"/>
            <a:ext cx="6172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1pPr>
            <a:lvl2pPr indent="-314325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2pPr>
            <a:lvl3pPr indent="-300037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3pPr>
            <a:lvl4pPr indent="-292925" lvl="3" marL="1828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–"/>
              <a:defRPr sz="1013"/>
            </a:lvl4pPr>
            <a:lvl5pPr indent="-292925" lvl="4" marL="22860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»"/>
              <a:defRPr sz="1013"/>
            </a:lvl5pPr>
            <a:lvl6pPr indent="-292925" lvl="5" marL="27432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6pPr>
            <a:lvl7pPr indent="-292925" lvl="6" marL="32004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7pPr>
            <a:lvl8pPr indent="-292925" lvl="7" marL="3657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8pPr>
            <a:lvl9pPr indent="-292925" lvl="8" marL="4114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9pPr>
          </a:lstStyle>
          <a:p/>
        </p:txBody>
      </p:sp>
      <p:sp>
        <p:nvSpPr>
          <p:cNvPr id="81" name="Google Shape;81;p13"/>
          <p:cNvSpPr txBox="1"/>
          <p:nvPr>
            <p:ph idx="2" type="body"/>
          </p:nvPr>
        </p:nvSpPr>
        <p:spPr>
          <a:xfrm>
            <a:off x="342900" y="2800351"/>
            <a:ext cx="6172200" cy="179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1pPr>
            <a:lvl2pPr indent="-314325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2pPr>
            <a:lvl3pPr indent="-300037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3pPr>
            <a:lvl4pPr indent="-292925" lvl="3" marL="1828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–"/>
              <a:defRPr sz="1013"/>
            </a:lvl4pPr>
            <a:lvl5pPr indent="-292925" lvl="4" marL="22860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»"/>
              <a:defRPr sz="1013"/>
            </a:lvl5pPr>
            <a:lvl6pPr indent="-292925" lvl="5" marL="27432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6pPr>
            <a:lvl7pPr indent="-292925" lvl="6" marL="32004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7pPr>
            <a:lvl8pPr indent="-292925" lvl="7" marL="3657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8pPr>
            <a:lvl9pPr indent="-292925" lvl="8" marL="4114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9pPr>
          </a:lstStyle>
          <a:p/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2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27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342901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342901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0037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2pPr>
            <a:lvl3pPr indent="-292925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91" name="Google Shape;91;p14"/>
          <p:cNvSpPr txBox="1"/>
          <p:nvPr>
            <p:ph idx="3" type="body"/>
          </p:nvPr>
        </p:nvSpPr>
        <p:spPr>
          <a:xfrm>
            <a:off x="3483771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92" name="Google Shape;92;p14"/>
          <p:cNvSpPr txBox="1"/>
          <p:nvPr>
            <p:ph idx="4" type="body"/>
          </p:nvPr>
        </p:nvSpPr>
        <p:spPr>
          <a:xfrm>
            <a:off x="3483771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0037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2pPr>
            <a:lvl3pPr indent="-292925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2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27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42900" y="1151335"/>
            <a:ext cx="617220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342900" y="1657342"/>
            <a:ext cx="6172200" cy="1200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0037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2pPr>
            <a:lvl3pPr indent="-292925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02" name="Google Shape;102;p15"/>
          <p:cNvSpPr txBox="1"/>
          <p:nvPr>
            <p:ph idx="3" type="body"/>
          </p:nvPr>
        </p:nvSpPr>
        <p:spPr>
          <a:xfrm>
            <a:off x="342900" y="2976577"/>
            <a:ext cx="617220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103" name="Google Shape;103;p15"/>
          <p:cNvSpPr txBox="1"/>
          <p:nvPr>
            <p:ph idx="4" type="body"/>
          </p:nvPr>
        </p:nvSpPr>
        <p:spPr>
          <a:xfrm>
            <a:off x="341712" y="3490920"/>
            <a:ext cx="6173390" cy="1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0037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2pPr>
            <a:lvl3pPr indent="-292925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2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342902" y="204787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125"/>
              <a:buFont typeface="Open Sans"/>
              <a:buNone/>
              <a:defRPr b="1" sz="112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2681288" y="1076328"/>
            <a:ext cx="38338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8612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–"/>
              <a:defRPr sz="1575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0037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4pPr>
            <a:lvl5pPr indent="-300037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»"/>
              <a:defRPr sz="1125"/>
            </a:lvl5pPr>
            <a:lvl6pPr indent="-300037" lvl="5" marL="27432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indent="-300037" lvl="6" marL="3200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indent="-300037" lvl="7" marL="3657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indent="-300037" lvl="8" marL="4114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/>
        </p:txBody>
      </p:sp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342902" y="1076328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1pPr>
            <a:lvl2pPr indent="-228600" lvl="1" marL="914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2pPr>
            <a:lvl3pPr indent="-228600" lvl="2" marL="1371600" algn="l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3pPr>
            <a:lvl4pPr indent="-228600" lvl="3" marL="18288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4pPr>
            <a:lvl5pPr indent="-228600" lvl="4" marL="22860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5pPr>
            <a:lvl6pPr indent="-228600" lvl="5" marL="27432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6pPr>
            <a:lvl7pPr indent="-228600" lvl="6" marL="32004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7pPr>
            <a:lvl8pPr indent="-228600" lvl="7" marL="36576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8pPr>
            <a:lvl9pPr indent="-228600" lvl="8" marL="41148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9pPr>
          </a:lstStyle>
          <a:p/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3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5"/>
              <a:buFont typeface="Open Sans"/>
              <a:buNone/>
              <a:defRPr b="1" sz="1125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None/>
              <a:defRPr b="0" i="0" sz="15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1344216" y="4025506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4C4C51"/>
              </a:buClr>
              <a:buSzPts val="788"/>
              <a:buNone/>
              <a:defRPr sz="788">
                <a:solidFill>
                  <a:srgbClr val="4C4C5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2pPr>
            <a:lvl3pPr indent="-228600" lvl="2" marL="1371600" algn="l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3pPr>
            <a:lvl4pPr indent="-228600" lvl="3" marL="18288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4pPr>
            <a:lvl5pPr indent="-228600" lvl="4" marL="22860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5pPr>
            <a:lvl6pPr indent="-228600" lvl="5" marL="27432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6pPr>
            <a:lvl7pPr indent="-228600" lvl="6" marL="32004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7pPr>
            <a:lvl8pPr indent="-228600" lvl="7" marL="36576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8pPr>
            <a:lvl9pPr indent="-228600" lvl="8" marL="4114800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9pPr>
          </a:lstStyle>
          <a:p/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3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3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69910" y="4820576"/>
            <a:ext cx="303506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2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96442" y="114303"/>
            <a:ext cx="6647259" cy="4568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2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8196" y="4772975"/>
            <a:ext cx="411480" cy="37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44700" y="4951225"/>
            <a:ext cx="303506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 rot="5400000">
            <a:off x="1731764" y="-188713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47" y="4682743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502" y="4743453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6286500" y="4717264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96544" y="114301"/>
            <a:ext cx="6647156" cy="4941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 rot="5400000">
            <a:off x="3549253" y="1628776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 rot="5400000">
            <a:off x="434578" y="171451"/>
            <a:ext cx="4388644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93294" y="144193"/>
            <a:ext cx="399647" cy="37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6546" y="4743452"/>
            <a:ext cx="361199" cy="24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>
            <p:ph idx="12" type="sldNum"/>
          </p:nvPr>
        </p:nvSpPr>
        <p:spPr>
          <a:xfrm rot="5400000">
            <a:off x="85348" y="165499"/>
            <a:ext cx="285750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4"/>
          <p:cNvSpPr/>
          <p:nvPr/>
        </p:nvSpPr>
        <p:spPr>
          <a:xfrm rot="5400000">
            <a:off x="48544" y="4661087"/>
            <a:ext cx="457200" cy="311936"/>
          </a:xfrm>
          <a:prstGeom prst="rect">
            <a:avLst/>
          </a:prstGeom>
          <a:solidFill>
            <a:srgbClr val="F2F2F2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ed Header + Content">
  <p:cSld name="1_Bulleted Header +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494479" y="1302545"/>
            <a:ext cx="6147158" cy="2776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151516"/>
              </a:buClr>
              <a:buSzPts val="1350"/>
              <a:buFont typeface="Merriweather Sans"/>
              <a:buChar char="&gt;"/>
              <a:defRPr b="0" i="0" sz="1350">
                <a:solidFill>
                  <a:srgbClr val="15151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0037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151516"/>
              </a:buClr>
              <a:buSzPts val="1125"/>
              <a:buChar char="–"/>
              <a:defRPr b="0" i="0" sz="1125">
                <a:solidFill>
                  <a:srgbClr val="15151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92925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151516"/>
              </a:buClr>
              <a:buSzPts val="1013"/>
              <a:buFont typeface="Merriweather Sans"/>
              <a:buChar char="&gt;"/>
              <a:defRPr b="0" i="0" sz="1013">
                <a:solidFill>
                  <a:srgbClr val="15151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151516"/>
              </a:buClr>
              <a:buSzPts val="900"/>
              <a:buChar char="–"/>
              <a:defRPr b="0" i="0" sz="900">
                <a:solidFill>
                  <a:srgbClr val="15151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8638" lvl="4" marL="22860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151516"/>
              </a:buClr>
              <a:buSzPts val="788"/>
              <a:buFont typeface="Merriweather Sans"/>
              <a:buChar char="&gt;"/>
              <a:defRPr b="0" i="0" sz="788">
                <a:solidFill>
                  <a:srgbClr val="15151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2" type="body"/>
          </p:nvPr>
        </p:nvSpPr>
        <p:spPr>
          <a:xfrm>
            <a:off x="503819" y="191432"/>
            <a:ext cx="6138497" cy="74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33006F"/>
              </a:buClr>
              <a:buSzPts val="1688"/>
              <a:buNone/>
              <a:defRPr b="0" i="0" sz="1687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143" y="4615396"/>
            <a:ext cx="1261176" cy="34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503819" y="1534548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13"/>
              <a:buNone/>
              <a:defRPr b="0" i="0" sz="281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597" y="3515865"/>
            <a:ext cx="1200150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32" y="987678"/>
            <a:ext cx="1818971" cy="122224"/>
          </a:xfrm>
          <a:prstGeom prst="rect">
            <a:avLst/>
          </a:prstGeom>
          <a:noFill/>
          <a:ln>
            <a:noFill/>
          </a:ln>
        </p:spPr>
      </p:pic>
      <p:sp>
        <p:nvSpPr>
          <p:cNvPr descr="AngleBackground_gold_RGB.png" id="176" name="Google Shape;176;p26"/>
          <p:cNvSpPr/>
          <p:nvPr/>
        </p:nvSpPr>
        <p:spPr>
          <a:xfrm>
            <a:off x="-53665" y="-104775"/>
            <a:ext cx="7025965" cy="3598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 Logo_Purple_RGB.png" id="177" name="Google Shape;17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9338" y="4469768"/>
            <a:ext cx="728663" cy="49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143" y="4615396"/>
            <a:ext cx="1261176" cy="34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Subheader + Content">
  <p:cSld name="1_Header + Subheader +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494479" y="1740183"/>
            <a:ext cx="6147836" cy="2338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151516"/>
              </a:buClr>
              <a:buSzPts val="1350"/>
              <a:buFont typeface="Merriweather Sans"/>
              <a:buNone/>
              <a:defRPr b="0" i="0" sz="1350">
                <a:solidFill>
                  <a:srgbClr val="15151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0037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151516"/>
              </a:buClr>
              <a:buSzPts val="1125"/>
              <a:buChar char="–"/>
              <a:defRPr b="0" i="0" sz="1125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2925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151516"/>
              </a:buClr>
              <a:buSzPts val="1013"/>
              <a:buFont typeface="Merriweather Sans"/>
              <a:buChar char="&gt;"/>
              <a:defRPr b="0" i="0" sz="1013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151516"/>
              </a:buClr>
              <a:buSzPts val="900"/>
              <a:buChar char="–"/>
              <a:defRPr b="0" i="0" sz="900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8638" lvl="4" marL="22860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151516"/>
              </a:buClr>
              <a:buSzPts val="788"/>
              <a:buFont typeface="Merriweather Sans"/>
              <a:buChar char="&gt;"/>
              <a:defRPr b="0" i="0" sz="788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2" type="body"/>
          </p:nvPr>
        </p:nvSpPr>
        <p:spPr>
          <a:xfrm>
            <a:off x="503819" y="1298001"/>
            <a:ext cx="6138497" cy="308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33006F"/>
              </a:buClr>
              <a:buSzPts val="1350"/>
              <a:buNone/>
              <a:defRPr b="0" i="0" sz="1350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3" type="body"/>
          </p:nvPr>
        </p:nvSpPr>
        <p:spPr>
          <a:xfrm>
            <a:off x="503819" y="191432"/>
            <a:ext cx="6138497" cy="74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33006F"/>
              </a:buClr>
              <a:buSzPts val="1688"/>
              <a:buNone/>
              <a:defRPr b="0" i="0" sz="1687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143" y="4615396"/>
            <a:ext cx="1261176" cy="34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5" name="Google Shape;18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4361" y="4459391"/>
            <a:ext cx="1028700" cy="69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1" y="4765676"/>
            <a:ext cx="19050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503818" y="884868"/>
            <a:ext cx="5229225" cy="1981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3750"/>
              <a:buNone/>
              <a:defRPr b="0" i="0" sz="3750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E8D3A2"/>
              </a:buClr>
              <a:buSzPts val="157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8D3A2"/>
              </a:buClr>
              <a:buSzPts val="1125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88" name="Google Shape;1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191" y="3004564"/>
            <a:ext cx="1713227" cy="8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1pPr>
            <a:lvl2pPr indent="-314325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2pPr>
            <a:lvl3pPr indent="-300037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3pPr>
            <a:lvl4pPr indent="-292925" lvl="3" marL="1828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–"/>
              <a:defRPr sz="1013"/>
            </a:lvl4pPr>
            <a:lvl5pPr indent="-292925" lvl="4" marL="22860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»"/>
              <a:defRPr sz="1013"/>
            </a:lvl5pPr>
            <a:lvl6pPr indent="-292925" lvl="5" marL="27432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6pPr>
            <a:lvl7pPr indent="-292925" lvl="6" marL="32004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7pPr>
            <a:lvl8pPr indent="-292925" lvl="7" marL="3657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8pPr>
            <a:lvl9pPr indent="-292925" lvl="8" marL="4114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1pPr>
            <a:lvl2pPr indent="-314325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2pPr>
            <a:lvl3pPr indent="-300037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3pPr>
            <a:lvl4pPr indent="-292925" lvl="3" marL="1828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–"/>
              <a:defRPr sz="1013"/>
            </a:lvl4pPr>
            <a:lvl5pPr indent="-292925" lvl="4" marL="22860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»"/>
              <a:defRPr sz="1013"/>
            </a:lvl5pPr>
            <a:lvl6pPr indent="-292925" lvl="5" marL="27432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6pPr>
            <a:lvl7pPr indent="-292925" lvl="6" marL="32004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7pPr>
            <a:lvl8pPr indent="-292925" lvl="7" marL="3657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8pPr>
            <a:lvl9pPr indent="-292925" lvl="8" marL="41148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35937" y="4879607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8" y="4594049"/>
            <a:ext cx="406566" cy="54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196" y="4772975"/>
            <a:ext cx="411480" cy="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8196" y="4772975"/>
            <a:ext cx="411480" cy="3706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344700" y="4951225"/>
            <a:ext cx="303506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5420564" y="164792"/>
            <a:ext cx="1265986" cy="4807258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541737" y="1669625"/>
            <a:ext cx="4373165" cy="1021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3000"/>
              <a:buFont typeface="Open Sans SemiBold"/>
              <a:buNone/>
              <a:defRPr b="1" sz="3000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541737" y="3495678"/>
            <a:ext cx="397311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C4C51"/>
              </a:buClr>
              <a:buSzPts val="1800"/>
              <a:buNone/>
              <a:defRPr sz="1800">
                <a:solidFill>
                  <a:srgbClr val="4C4C5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898989"/>
              </a:buClr>
              <a:buSzPts val="1013"/>
              <a:buNone/>
              <a:defRPr sz="1013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 sz="9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98989"/>
              </a:buClr>
              <a:buSzPts val="788"/>
              <a:buNone/>
              <a:defRPr sz="788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98989"/>
              </a:buClr>
              <a:buSzPts val="788"/>
              <a:buNone/>
              <a:defRPr sz="788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98989"/>
              </a:buClr>
              <a:buSzPts val="788"/>
              <a:buNone/>
              <a:defRPr sz="788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98989"/>
              </a:buClr>
              <a:buSzPts val="788"/>
              <a:buNone/>
              <a:defRPr sz="788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98989"/>
              </a:buClr>
              <a:buSzPts val="788"/>
              <a:buNone/>
              <a:defRPr sz="788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98989"/>
              </a:buClr>
              <a:buSzPts val="788"/>
              <a:buNone/>
              <a:defRPr sz="788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514350" y="4229101"/>
            <a:ext cx="2057400" cy="183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rgbClr val="4C4C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A picture containing tableware, plate, cup, drawing&#10;&#10;Description automatically generated"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9" y="1"/>
            <a:ext cx="2375029" cy="86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arrow&#10;&#10;Description automatically generated" id="49" name="Google Shape;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848" y="4051046"/>
            <a:ext cx="1028702" cy="923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96544" y="114302"/>
            <a:ext cx="6647156" cy="44792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342900" y="205978"/>
            <a:ext cx="6172200" cy="651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342900" y="1485901"/>
            <a:ext cx="61722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399092" y="4952246"/>
            <a:ext cx="303506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342900" y="857250"/>
            <a:ext cx="6172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con&#10;&#10;Description automatically generated" id="56" name="Google Shape;5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8" y="4608563"/>
            <a:ext cx="406566" cy="54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57" name="Google Shape;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196" y="4772975"/>
            <a:ext cx="411480" cy="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96544" y="114302"/>
            <a:ext cx="6647156" cy="44803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2700"/>
              <a:buFont typeface="Open Sans"/>
              <a:buNone/>
              <a:defRPr>
                <a:solidFill>
                  <a:srgbClr val="19003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42900" y="1151335"/>
            <a:ext cx="617220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342900" y="1631156"/>
            <a:ext cx="617220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indent="-300037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2pPr>
            <a:lvl3pPr indent="-292925" lvl="2" marL="1371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pic>
        <p:nvPicPr>
          <p:cNvPr descr="A picture containing drawing&#10;&#10;Description automatically generated" id="63" name="Google Shape;6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8196" y="4772975"/>
            <a:ext cx="411480" cy="370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64" name="Google Shape;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8" y="4608563"/>
            <a:ext cx="406566" cy="54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414220" y="4952846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342900" y="108585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408733" y="4952846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628650" y="2114550"/>
            <a:ext cx="56578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70" name="Google Shape;7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8196" y="4772975"/>
            <a:ext cx="411480" cy="370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71" name="Google Shape;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8" y="4608563"/>
            <a:ext cx="406566" cy="54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0" y="1828800"/>
            <a:ext cx="6286500" cy="1143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171450" y="3199257"/>
            <a:ext cx="55435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2A2A2D"/>
              </a:buClr>
              <a:buSzPts val="1575"/>
              <a:buNone/>
              <a:defRPr sz="1575">
                <a:solidFill>
                  <a:srgbClr val="2A2A2D"/>
                </a:solidFill>
              </a:defRPr>
            </a:lvl1pPr>
            <a:lvl2pPr lvl="1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898989"/>
              </a:buClr>
              <a:buSzPts val="1575"/>
              <a:buNone/>
              <a:defRPr>
                <a:solidFill>
                  <a:srgbClr val="898989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>
                <a:solidFill>
                  <a:srgbClr val="898989"/>
                </a:solidFill>
              </a:defRPr>
            </a:lvl3pPr>
            <a:lvl4pPr lvl="3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989"/>
              </a:buClr>
              <a:buSzPts val="1125"/>
              <a:buNone/>
              <a:defRPr>
                <a:solidFill>
                  <a:srgbClr val="898989"/>
                </a:solidFill>
              </a:defRPr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989"/>
              </a:buClr>
              <a:buSzPts val="1125"/>
              <a:buNone/>
              <a:defRPr>
                <a:solidFill>
                  <a:srgbClr val="898989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989"/>
              </a:buClr>
              <a:buSzPts val="1125"/>
              <a:buNone/>
              <a:defRPr>
                <a:solidFill>
                  <a:srgbClr val="898989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989"/>
              </a:buClr>
              <a:buSzPts val="1125"/>
              <a:buNone/>
              <a:defRPr>
                <a:solidFill>
                  <a:srgbClr val="898989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989"/>
              </a:buClr>
              <a:buSzPts val="1125"/>
              <a:buNone/>
              <a:defRPr>
                <a:solidFill>
                  <a:srgbClr val="898989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989"/>
              </a:buClr>
              <a:buSzPts val="1125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171450" y="1828800"/>
            <a:ext cx="55435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38"/>
              <a:buFont typeface="Open Sans SemiBold"/>
              <a:buNone/>
              <a:defRPr b="1" sz="3038" cap="none">
                <a:solidFill>
                  <a:schemeClr val="lt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15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25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2700"/>
              <a:buFont typeface="Open Sans"/>
              <a:buNone/>
              <a:defRPr b="1" i="0" sz="2700" u="none" cap="none" strike="noStrike">
                <a:solidFill>
                  <a:srgbClr val="1900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8612" lvl="1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Char char="–"/>
              <a:defRPr b="0" i="0" sz="1575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0037" lvl="3" marL="1828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Char char="–"/>
              <a:defRPr b="0" i="0" sz="1125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0037" lvl="4" marL="22860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Char char="»"/>
              <a:defRPr b="0" i="0" sz="1125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0037" lvl="5" marL="2743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0037" lvl="6" marL="3200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0037" lvl="7" marL="3657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0037" lvl="8" marL="4114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EAD7A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2700"/>
              <a:buFont typeface="Open Sans"/>
              <a:buNone/>
              <a:defRPr b="1" i="0" sz="2700" u="none" cap="none" strike="noStrike">
                <a:solidFill>
                  <a:srgbClr val="1900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8612" lvl="1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–"/>
              <a:defRPr b="0" i="0" sz="15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0037" lvl="3" marL="1828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0037" lvl="4" marL="22860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»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0037" lvl="5" marL="2743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0037" lvl="6" marL="3200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0037" lvl="7" marL="3657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0037" lvl="8" marL="4114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2700"/>
              <a:buFont typeface="Open Sans"/>
              <a:buNone/>
              <a:defRPr b="1" i="0" sz="2700" u="none" cap="none" strike="noStrike">
                <a:solidFill>
                  <a:srgbClr val="1900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8612" lvl="1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–"/>
              <a:defRPr b="0" i="0" sz="15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0037" lvl="3" marL="1828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–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0037" lvl="4" marL="22860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»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0037" lvl="5" marL="2743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0037" lvl="6" marL="3200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0037" lvl="7" marL="3657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0037" lvl="8" marL="4114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8580" y="4821175"/>
            <a:ext cx="301752" cy="18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2A2A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inance.uw.edu/gca/award-lifecycle/sponsor-specific-information/nih-childcare-allowanc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rants.nih.gov/grants/guide/notice-files/NOT-OD-21-074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519021" y="1506427"/>
            <a:ext cx="6153241" cy="1194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NIH Fellowship Childcare Allowance</a:t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519022" y="3231037"/>
            <a:ext cx="4992548" cy="1359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August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48491" y="205979"/>
            <a:ext cx="680950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ct val="71428"/>
              <a:buNone/>
            </a:pPr>
            <a:r>
              <a:rPr lang="en-US" sz="2800"/>
              <a:t>The Most Important Part</a:t>
            </a:r>
            <a:br>
              <a:rPr lang="en-US" sz="2800"/>
            </a:br>
            <a:r>
              <a:rPr lang="en-US" sz="2800"/>
              <a:t>of this Presentation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None/>
            </a:pPr>
            <a:r>
              <a:rPr lang="en-US" sz="2800"/>
              <a:t>If eligible for this allowance, you may request the funds from NIH but you may NOT yet disburse them to the fellows.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None/>
            </a:pPr>
            <a:r>
              <a:rPr lang="en-US" sz="2800"/>
              <a:t>Watch this space for updates: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https://finance.uw.edu/gca/award-lifecycle/sponsor-specific-information/nih-childcare-allowance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sz="28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17647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17647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1764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</a:pPr>
            <a:r>
              <a:rPr lang="en-US"/>
              <a:t>Childcare Allowance: Definition</a:t>
            </a:r>
            <a:endParaRPr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" lvl="0" marL="571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Allowance to offset childcare expenses for eligible fellows</a:t>
            </a:r>
            <a:endParaRPr/>
          </a:p>
          <a:p>
            <a:pPr indent="-57150" lvl="0" marL="571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Effective April 2021; can be retroactive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clipart&#10;&#10;Description automatically generated" id="207" name="Google Shape;20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7997" y="3194857"/>
            <a:ext cx="1428076" cy="139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ct val="74074"/>
              <a:buNone/>
            </a:pPr>
            <a:r>
              <a:rPr lang="en-US"/>
              <a:t>Childcare Allowance: Requirements</a:t>
            </a:r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437990" y="914400"/>
            <a:ext cx="6077110" cy="3680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14300" lvl="0" marL="1143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2418"/>
              <a:buFont typeface="Arial"/>
              <a:buAutoNum type="arabicPeriod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Reimbursement for actual expenses: </a:t>
            </a:r>
            <a:endParaRPr/>
          </a:p>
          <a:p>
            <a:pPr indent="-285750" lvl="1" marL="51435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from WA state licensed childcare provider;</a:t>
            </a:r>
            <a:endParaRPr/>
          </a:p>
          <a:p>
            <a:pPr indent="-285750" lvl="1" marL="51435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up to $2,500 per fellow (not per child); and</a:t>
            </a:r>
            <a:endParaRPr/>
          </a:p>
          <a:p>
            <a:pPr indent="-285750" lvl="1" marL="51435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per fellowship award budget year.</a:t>
            </a:r>
            <a:endParaRPr/>
          </a:p>
          <a:p>
            <a:pPr indent="-114300" lvl="0" marL="1143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AutoNum type="arabicPeriod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Taxable</a:t>
            </a:r>
            <a:endParaRPr/>
          </a:p>
          <a:p>
            <a:pPr indent="-114300" lvl="0" marL="1143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AutoNum type="arabicPeriod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Child(ren) must: </a:t>
            </a:r>
            <a:endParaRPr/>
          </a:p>
          <a:p>
            <a:pPr indent="-285750" lvl="1" marL="51435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be aged 12 or under; 17 if disabled; and</a:t>
            </a:r>
            <a:endParaRPr/>
          </a:p>
          <a:p>
            <a:pPr indent="-285750" lvl="1" marL="51435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Char char="•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reside with fellow.</a:t>
            </a:r>
            <a:endParaRPr/>
          </a:p>
          <a:p>
            <a:pPr indent="-114300" lvl="0" marL="1143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2418"/>
              <a:buFont typeface="Arial"/>
              <a:buAutoNum type="arabicPeriod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Unused funds cannot be rebudgeted into other fellowship award cost categories.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1800"/>
              <a:buNone/>
            </a:pPr>
            <a:r>
              <a:rPr lang="en-US"/>
              <a:t>Childcare Allowance: Current State</a:t>
            </a:r>
            <a:endParaRPr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Funds (new or supplemental) can be requested from NIH per their instructions: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https://grants.nih.gov/grants/guide/notice-files/NOT-OD-21-074.html</a:t>
            </a:r>
            <a:endParaRPr sz="18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143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/>
              <a:t>Funds may not yet be disbursed: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GCA will set up sub budgets for funds received 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Sub budgets will be in status 2 (expenses cannot be posted)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ct val="74074"/>
              <a:buNone/>
            </a:pPr>
            <a:r>
              <a:rPr lang="en-US"/>
              <a:t>Childcare Allowance: Disbursement? </a:t>
            </a:r>
            <a:endParaRPr/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28588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575"/>
              <a:buNone/>
            </a:pPr>
            <a:r>
              <a:rPr lang="en-US" sz="2800"/>
              <a:t>Pending resolution of tax requirements &amp; disbursement process</a:t>
            </a:r>
            <a:endParaRPr/>
          </a:p>
        </p:txBody>
      </p:sp>
      <p:sp>
        <p:nvSpPr>
          <p:cNvPr id="226" name="Google Shape;226;p34"/>
          <p:cNvSpPr txBox="1"/>
          <p:nvPr>
            <p:ph idx="2" type="body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9" lvl="0" marL="4572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</a:pPr>
            <a:r>
              <a:t/>
            </a:r>
            <a:endParaRPr/>
          </a:p>
        </p:txBody>
      </p:sp>
      <p:pic>
        <p:nvPicPr>
          <p:cNvPr descr="A picture containing text, building material, stone&#10;&#10;Description automatically generated"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2861" y="1200151"/>
            <a:ext cx="2302568" cy="31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/>
          <p:nvPr/>
        </p:nvSpPr>
        <p:spPr>
          <a:xfrm>
            <a:off x="30875" y="4417075"/>
            <a:ext cx="617700" cy="67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037"/>
              </a:buClr>
              <a:buSzPts val="2700"/>
              <a:buFont typeface="Open Sans"/>
              <a:buNone/>
            </a:pPr>
            <a:r>
              <a:rPr lang="en-US"/>
              <a:t>Childcare Allowance: Questions?</a:t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Post Award Fiscal Compliance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Matt Gardner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mgard4@uw.edu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Andra Sawyer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andra2@uw.edu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