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3"/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6858000" cy="9144000"/>
  <p:embeddedFontLst>
    <p:embeddedFont>
      <p:font typeface="Open Sans Light"/>
      <p:regular r:id="rId9"/>
      <p:bold r:id="rId10"/>
      <p:italic r:id="rId11"/>
      <p:boldItalic r:id="rId12"/>
    </p:embeddedFont>
    <p:embeddedFont>
      <p:font typeface="Encode Sans Condensed Thin"/>
      <p:bold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Light-italic.fntdata"/><Relationship Id="rId10" Type="http://schemas.openxmlformats.org/officeDocument/2006/relationships/font" Target="fonts/OpenSansLight-bold.fntdata"/><Relationship Id="rId13" Type="http://schemas.openxmlformats.org/officeDocument/2006/relationships/font" Target="fonts/EncodeSansCondensedThin-bold.fntdata"/><Relationship Id="rId12" Type="http://schemas.openxmlformats.org/officeDocument/2006/relationships/font" Target="fonts/OpenSansLight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OpenSansLight-regular.fntdata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>
            <p:ph idx="1" type="body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3750"/>
              <a:buFont typeface="Arial"/>
              <a:buNone/>
              <a:defRPr b="0" i="0" sz="3750" u="none" cap="none" strike="noStrike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0" name="Google Shape;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body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3" type="body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1" name="Google Shape;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6" name="Google Shape;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2" name="Google Shape;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Arial"/>
              <a:buNone/>
              <a:defRPr b="0" i="0" sz="375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5" name="Google Shape;3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6" name="Google Shape;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40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7" name="Google Shape;3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3" type="body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2" name="Google Shape;4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3" name="Google Shape;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7" name="Google Shape;4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8" name="Google Shape;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</a:pPr>
            <a:r>
              <a:rPr b="1" lang="en-US" sz="4800"/>
              <a:t>THANK YOU, ANDRA!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502508" y="295623"/>
            <a:ext cx="8048367" cy="1129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700"/>
              <a:buNone/>
            </a:pPr>
            <a:r>
              <a:rPr b="1" lang="en-US" sz="2700"/>
              <a:t>Top Five List: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4B2E83"/>
              </a:buClr>
              <a:buSzPts val="2700"/>
              <a:buNone/>
            </a:pPr>
            <a:r>
              <a:rPr b="1" lang="en-US" sz="2700"/>
              <a:t>“Things I’ve Learned from Andra”</a:t>
            </a:r>
            <a:endParaRPr/>
          </a:p>
        </p:txBody>
      </p:sp>
      <p:sp>
        <p:nvSpPr>
          <p:cNvPr id="59" name="Google Shape;59;p12"/>
          <p:cNvSpPr txBox="1"/>
          <p:nvPr>
            <p:ph idx="2" type="body"/>
          </p:nvPr>
        </p:nvSpPr>
        <p:spPr>
          <a:xfrm>
            <a:off x="502509" y="1680519"/>
            <a:ext cx="8410832" cy="478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5. 	There is no need to consistently define terms.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4.	Just put whatever we want on our websites… nobody reads it.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3.	If we think we won’t get audited, then it’s okay!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2.	PAFC is the place to go to get confirmation that your complex 	and detailed international flight itinerary complies with the Fly 	America Act.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Calibri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Buy as many Snuggies as you want and charge them all to sponsored awards… especially federal awards.</a:t>
            </a:r>
            <a:endParaRPr/>
          </a:p>
          <a:p>
            <a:pPr indent="-130175" lvl="0" marL="257175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Actually… don’t do any of these things. We’re serious!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0" y="302430"/>
            <a:ext cx="9144000" cy="900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6000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Thank You, Andra!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646819" y="5583266"/>
            <a:ext cx="5422026" cy="2481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038" y="1588770"/>
            <a:ext cx="8534400" cy="5269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