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embeddedFontLst>
    <p:embeddedFont>
      <p:font typeface="Encode Sans Black"/>
      <p:bold r:id="rId16"/>
    </p:embeddedFont>
    <p:embeddedFont>
      <p:font typeface="Open Sans Light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Italic.fntdata"/><Relationship Id="rId11" Type="http://schemas.openxmlformats.org/officeDocument/2006/relationships/slide" Target="slides/slide5.xml"/><Relationship Id="rId22" Type="http://schemas.openxmlformats.org/officeDocument/2006/relationships/font" Target="fonts/OpenSans-bold.fntdata"/><Relationship Id="rId10" Type="http://schemas.openxmlformats.org/officeDocument/2006/relationships/slide" Target="slides/slide4.xml"/><Relationship Id="rId21" Type="http://schemas.openxmlformats.org/officeDocument/2006/relationships/font" Target="fonts/OpenSans-regular.fntdata"/><Relationship Id="rId13" Type="http://schemas.openxmlformats.org/officeDocument/2006/relationships/slide" Target="slides/slide7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6.xml"/><Relationship Id="rId23" Type="http://schemas.openxmlformats.org/officeDocument/2006/relationships/font" Target="fonts/OpenSans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OpenSansLight-regular.fntdata"/><Relationship Id="rId16" Type="http://schemas.openxmlformats.org/officeDocument/2006/relationships/font" Target="fonts/EncodeSansBlack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Ligh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rants.nih.gov/grants/guide/notice-files/NOT-OD-21-074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inance.uw.edu/gca/award-lifecycle/sponsor-specific-information/nih-childcare-allowance" TargetMode="External"/><Relationship Id="rId4" Type="http://schemas.openxmlformats.org/officeDocument/2006/relationships/hyperlink" Target="https://finance.uw.edu/pafc/nih-childcare-allowanc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CHILDCARE UPDATES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October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Childcare Allowance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Overview/Review: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is providing a Childcare Allowance on NRSA Fellowships and Institutional Training Grants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Guidance is now posted on the GCA website regarding the process for reimbursement for the allowance (Links at the end of the slides)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allowance is not available on other NIH awards; NRSA Fellowships and Training Grants are currently the only mechanisms to provide the allowance 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Childcare Allowance – Policy Points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NIH Childcare Allowance: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Is available in addition to UW’s Childcare Assistance Program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Must be treated as taxable income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Must be paid on a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cost-reimbursement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basis up to a maximum of $2,500 per budget period per NRSA fellow/trainee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Is available per NIH fellow/trainee (not per child)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Must be charged to a fellowship or training grant award sub budget to ensure that funds are not co-mingled or used for expenses other than this childcare allowance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Childcare Allowance – Fellowships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Only eligible on F30, F31, F32, and F33 mechanisms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Funds must be requested by the recipient (NIH will not automatically fund)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Instructions for requesting funds can be found on the relevant NIH Notice: NOT-OD-21-074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https://grants.nih.gov/grants/guide/notice-files/NOT-OD-21-074.html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Department must ensure that Fellows are eligible to receive reimbursement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Childcare Allowance – Training Grants</a:t>
            </a:r>
            <a:endParaRPr/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Only eligible on T32, TL1, TU2, and T90 mechanisms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will obligate $2,500 per trainee slot on the Notice of Award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Beginning with Awards issued on or after October 1, 2021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Departments do not have to request the funding from NIH (different than NIH Fellowships)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Departments must ensure Trainees are eligible to receive reimbursement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the funds aren’t used (e.g., Trainees don’t qualify), the funds are returned to NIH and may not be rebudgeted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Childcare Allowance – Training Grants</a:t>
            </a:r>
            <a:endParaRPr/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UW Training Grant has four trainee slots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will obligate $10,000 on the Notice of Award for the Childcare Allowance ($2,500 x 4 slots)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One trainee is eligible for reimbursement, while the other three are not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$2,500 is available for reimbursement to the eligible trainee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$7,500 is restricted and will be returned to NIH upon closeout of the budget year</a:t>
            </a: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Childcare Allowance – Training Grants</a:t>
            </a:r>
            <a:endParaRPr/>
          </a:p>
        </p:txBody>
      </p:sp>
      <p:sp>
        <p:nvSpPr>
          <p:cNvPr id="95" name="Google Shape;95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does all this mean?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There will be funds obligated to NRSA Institutional Training Grants which may not be spent because not all trainees will be eligible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will enter the funds into object code 37-99 as Restricted Funds and the funds may not be rebudgeted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It is the responsibility of the Department to ensure that only eligible trainees receive reimbursement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Resources</a:t>
            </a:r>
            <a:endParaRPr/>
          </a:p>
        </p:txBody>
      </p:sp>
      <p:sp>
        <p:nvSpPr>
          <p:cNvPr id="102" name="Google Shape;102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Please see the GCA webpage for instructions on reimbursement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(Process):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https://finance.uw.edu/gca/award-lifecycle/sponsor-specific-information/nih-childcare-allowance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PAFC (Policy)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https://finance.uw.edu/pafc/nih-childcare-allowance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Thank You</a:t>
            </a:r>
            <a:endParaRPr/>
          </a:p>
        </p:txBody>
      </p:sp>
      <p:sp>
        <p:nvSpPr>
          <p:cNvPr id="109" name="Google Shape;109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Tax Office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Internal Audit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Procurement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Labor Relations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Attorney General’s Office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&amp; Contract Accounting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…for help working through the policy and process issues! </a:t>
            </a:r>
            <a:endParaRPr/>
          </a:p>
        </p:txBody>
      </p:sp>
      <p:sp>
        <p:nvSpPr>
          <p:cNvPr id="110" name="Google Shape;110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