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Encode Sans Black"/>
      <p:bold r:id="rId14"/>
    </p:embeddedFon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OpenSansLight-regular.fntdata"/><Relationship Id="rId14" Type="http://schemas.openxmlformats.org/officeDocument/2006/relationships/font" Target="fonts/EncodeSansBlack-bold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0" name="Google Shape;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6" name="Google Shape;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" name="Google Shape;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3" name="Google Shape;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7" name="Google Shape;4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inance.uw.edu/pafc/subawards-and-equipment" TargetMode="External"/><Relationship Id="rId4" Type="http://schemas.openxmlformats.org/officeDocument/2006/relationships/hyperlink" Target="https://finance.uw.edu/pafc/subawards-and-equipmen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mailto:mgard4@uw.eu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PAFC HOT TOPIC: EQUIPMENT &amp; SUBAWARDS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October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and Subawards</a:t>
            </a:r>
            <a:endParaRPr/>
          </a:p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purchases on subawards can raise complex issues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 arise frequently regarding: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Prior approvals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Ownership/Title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Replacement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Disposition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These questions can become increasingly complex when the prime sponsor is the Federal government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and Subawards: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Web Content</a:t>
            </a:r>
            <a:endParaRPr/>
          </a:p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PAFC and the OSP Subaward Team developed new content and guidance for the PAFC webpage to address these complex issues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Link: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https://finance.uw.edu/pafc/subawards-and-equipment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and Subawards: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Web Content</a:t>
            </a:r>
            <a:endParaRPr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757" y="3956332"/>
            <a:ext cx="4852657" cy="216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1655" y="1363508"/>
            <a:ext cx="5084317" cy="213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and Subawards: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Web Content</a:t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Topics covered on the web page: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Purchase of Equipment on Federal Subawards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Sponsor-UW-Subrecipient Relations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Government Ownership Policies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Subaward Template Issue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Approval for Equipment Purchases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Subrecipient's Equipment Replacement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Partial Purchasing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and Subawards</a:t>
            </a:r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659305" y="1736725"/>
            <a:ext cx="3895278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Special thanks to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Bo Park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at OSP Subaward Team for help and collaboration in developing the web guidance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pic>
        <p:nvPicPr>
          <p:cNvPr descr="File:Editor.hero.thanks.gif - Wikipedia"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470" y="1736725"/>
            <a:ext cx="3038056" cy="344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