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 id="2147483706" r:id="rId4"/>
    <p:sldMasterId id="2147483707" r:id="rId5"/>
    <p:sldMasterId id="2147483708" r:id="rId6"/>
    <p:sldMasterId id="2147483709" r:id="rId7"/>
    <p:sldMasterId id="2147483710" r:id="rId8"/>
    <p:sldMasterId id="2147483711" r:id="rId9"/>
    <p:sldMasterId id="2147483712" r:id="rId10"/>
  </p:sldMasterIdLst>
  <p:notesMasterIdLst>
    <p:notesMasterId r:id="rId76"/>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Lst>
  <p:sldSz cx="9144000" cy="6858000" type="screen4x3"/>
  <p:notesSz cx="6858000" cy="9144000"/>
  <p:embeddedFontLst>
    <p:embeddedFont>
      <p:font typeface="Calibri" panose="020F0502020204030204" pitchFamily="34" charset="0"/>
      <p:regular r:id="rId77"/>
      <p:bold r:id="rId78"/>
      <p:italic r:id="rId79"/>
      <p:boldItalic r:id="rId80"/>
    </p:embeddedFont>
    <p:embeddedFont>
      <p:font typeface="Century Gothic" panose="020B0502020202020204" pitchFamily="34" charset="0"/>
      <p:regular r:id="rId81"/>
      <p:bold r:id="rId82"/>
      <p:italic r:id="rId83"/>
      <p:boldItalic r:id="rId84"/>
    </p:embeddedFont>
    <p:embeddedFont>
      <p:font typeface="Encode Sans Black" panose="020B0604020202020204" charset="0"/>
      <p:bold r:id="rId85"/>
    </p:embeddedFont>
    <p:embeddedFont>
      <p:font typeface="Garamond" panose="02020404030301010803" pitchFamily="18" charset="0"/>
      <p:regular r:id="rId86"/>
      <p:bold r:id="rId87"/>
      <p:italic r:id="rId88"/>
    </p:embeddedFont>
    <p:embeddedFont>
      <p:font typeface="Merriweather Sans" pitchFamily="2" charset="0"/>
      <p:regular r:id="rId89"/>
    </p:embeddedFont>
    <p:embeddedFont>
      <p:font typeface="Open Sans" panose="020B0606030504020204" pitchFamily="34" charset="0"/>
      <p:regular r:id="rId90"/>
      <p:bold r:id="rId91"/>
      <p:italic r:id="rId92"/>
      <p:boldItalic r:id="rId93"/>
    </p:embeddedFont>
    <p:embeddedFont>
      <p:font typeface="Open Sans Light" panose="020B0306030504020204" pitchFamily="34" charset="0"/>
      <p:regular r:id="rId94"/>
      <p:bold r:id="rId95"/>
      <p:italic r:id="rId96"/>
      <p:boldItalic r:id="rId97"/>
    </p:embeddedFont>
    <p:embeddedFont>
      <p:font typeface="Roboto" panose="02000000000000000000" pitchFamily="2" charset="0"/>
      <p:regular r:id="rId98"/>
      <p:bold r:id="rId99"/>
      <p:italic r:id="rId100"/>
      <p:boldItalic r:id="rId101"/>
    </p:embeddedFont>
    <p:embeddedFont>
      <p:font typeface="Source Sans Pro" panose="020B0503030403020204" pitchFamily="34"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31030E-8203-402B-809A-7D241B869629}">
  <a:tblStyle styleId="{9C31030E-8203-402B-809A-7D241B86962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5A63168-D1F3-4A07-84CB-D3CD973DD375}"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B"/>
          </a:solidFill>
        </a:fill>
      </a:tcStyle>
    </a:wholeTbl>
    <a:band1H>
      <a:tcTxStyle/>
      <a:tcStyle>
        <a:tcBdr/>
        <a:fill>
          <a:solidFill>
            <a:srgbClr val="CCCAD4"/>
          </a:solidFill>
        </a:fill>
      </a:tcStyle>
    </a:band1H>
    <a:band2H>
      <a:tcTxStyle/>
      <a:tcStyle>
        <a:tcBdr/>
      </a:tcStyle>
    </a:band2H>
    <a:band1V>
      <a:tcTxStyle/>
      <a:tcStyle>
        <a:tcBdr/>
        <a:fill>
          <a:solidFill>
            <a:srgbClr val="CCCAD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7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6.xml"/><Relationship Id="rId107" Type="http://schemas.openxmlformats.org/officeDocument/2006/relationships/viewProps" Target="viewProps.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font" Target="fonts/font3.fntdata"/><Relationship Id="rId102" Type="http://schemas.openxmlformats.org/officeDocument/2006/relationships/font" Target="fonts/font26.fntdata"/><Relationship Id="rId5" Type="http://schemas.openxmlformats.org/officeDocument/2006/relationships/slideMaster" Target="slideMasters/slideMaster5.xml"/><Relationship Id="rId90" Type="http://schemas.openxmlformats.org/officeDocument/2006/relationships/font" Target="fonts/font14.fntdata"/><Relationship Id="rId95" Type="http://schemas.openxmlformats.org/officeDocument/2006/relationships/font" Target="fonts/font19.fntdata"/><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font" Target="fonts/font4.fntdata"/><Relationship Id="rId85" Type="http://schemas.openxmlformats.org/officeDocument/2006/relationships/font" Target="fonts/font9.fntdata"/><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font" Target="fonts/font27.fntdata"/><Relationship Id="rId108" Type="http://schemas.openxmlformats.org/officeDocument/2006/relationships/theme" Target="theme/theme1.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font" Target="fonts/font23.fntdata"/><Relationship Id="rId101" Type="http://schemas.openxmlformats.org/officeDocument/2006/relationships/font" Target="fonts/font2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tableStyles" Target="tableStyles.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notesMaster" Target="notesMasters/notesMaster1.xml"/><Relationship Id="rId97" Type="http://schemas.openxmlformats.org/officeDocument/2006/relationships/font" Target="fonts/font21.fntdata"/><Relationship Id="rId104" Type="http://schemas.openxmlformats.org/officeDocument/2006/relationships/font" Target="fonts/font28.fntdata"/><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font" Target="fonts/font16.fntdata"/><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font" Target="fonts/font11.fntdata"/><Relationship Id="rId61" Type="http://schemas.openxmlformats.org/officeDocument/2006/relationships/slide" Target="slides/slide51.xml"/><Relationship Id="rId82" Type="http://schemas.openxmlformats.org/officeDocument/2006/relationships/font" Target="fonts/font6.fntdata"/><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font" Target="fonts/font1.fntdata"/><Relationship Id="rId100" Type="http://schemas.openxmlformats.org/officeDocument/2006/relationships/font" Target="fonts/font24.fntdata"/><Relationship Id="rId105" Type="http://schemas.openxmlformats.org/officeDocument/2006/relationships/font" Target="fonts/font29.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font" Target="fonts/font7.fntdata"/><Relationship Id="rId8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f786206d98_0_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f786206d98_0_8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364" name="Google Shape;364;gf786206d98_0_8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fd90cf68d5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fd90cf68d5_0_2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fd90cf68d5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gfd90cf68d5_0_2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fd90cf68d5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fd90cf68d5_0_2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fd90cf68d5_0_5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445" name="Google Shape;445;gfd90cf68d5_0_5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fd90cf68d5_0_5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fd90cf68d5_0_5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452" name="Google Shape;452;gfd90cf68d5_0_5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fd90cf68d5_0_5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fd90cf68d5_0_5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459" name="Google Shape;459;gfd90cf68d5_0_5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d90cf68d5_0_5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d90cf68d5_0_5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466" name="Google Shape;466;gfd90cf68d5_0_5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fd90cf68d5_0_5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fd90cf68d5_0_5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473" name="Google Shape;473;gfd90cf68d5_0_5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fd90cf68d5_0_5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fd90cf68d5_0_5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480" name="Google Shape;480;gfd90cf68d5_0_5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fd90cf68d5_0_5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gfd90cf68d5_0_5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FAs for the entire office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fd90cf68d5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gfd90cf68d5_0_2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fd90cf68d5_0_5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fd90cf68d5_0_5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493" name="Google Shape;493;gfd90cf68d5_0_5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fd90cf68d5_0_5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fd90cf68d5_0_5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500" name="Google Shape;500;gfd90cf68d5_0_5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fd90cf68d5_0_5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80"/>
              </a:spcBef>
              <a:spcAft>
                <a:spcPts val="0"/>
              </a:spcAft>
              <a:buClr>
                <a:srgbClr val="000000"/>
              </a:buClr>
              <a:buSzPts val="1100"/>
              <a:buFont typeface="Arial"/>
              <a:buNone/>
            </a:pPr>
            <a:r>
              <a:rPr lang="en" sz="1100">
                <a:solidFill>
                  <a:srgbClr val="4B2E83"/>
                </a:solidFill>
                <a:latin typeface="Open Sans"/>
                <a:ea typeface="Open Sans"/>
                <a:cs typeface="Open Sans"/>
                <a:sym typeface="Open Sans"/>
              </a:rPr>
              <a:t>A total of 10 on the contracts team to focus on agreements and help get more efficient by distributing workload on the team. Newest members are Mike Snow who we were able to recruit from our Proposals and Awards Team, and Claire Stamm from Georgia Tech.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6" name="Google Shape;506;gfd90cf68d5_0_5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fd90cf68d5_0_5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gfd90cf68d5_0_5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We handle a variety of agreements under NAAs and FAs. Team will also handle Government contracts and other complex agreements as reassigned from the Proposals and Awards team.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fd90cf68d5_0_5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gfd90cf68d5_0_5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100">
                <a:solidFill>
                  <a:srgbClr val="4B2E83"/>
                </a:solidFill>
                <a:latin typeface="Open Sans"/>
                <a:ea typeface="Open Sans"/>
                <a:cs typeface="Open Sans"/>
                <a:sym typeface="Open Sans"/>
              </a:rPr>
              <a:t>Average 7-9 agreements per person per week </a:t>
            </a:r>
            <a:endParaRPr sz="1100" b="0" i="0" u="none" strike="noStrike" cap="none">
              <a:solidFill>
                <a:srgbClr val="33006F"/>
              </a:solidFill>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fd90cf68d5_0_5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fd90cf68d5_0_5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Non-Federal Clinical Trial Agreements – FAs created.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fd90cf68d5_0_5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gfd90cf68d5_0_5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In addition to new staff members, focusing workload on experience, notes every 14 days. Updated info on MTAs, DUAs and CDAs on website including a template CDA that you can request we use. Internal tools – checklists have been developed for CDAs and working on this with the team for DUAs. Contracts Team Playbook. Internal meetings: Clinical Trial Meeting, Federal Contracts Meeting and regular Contracts Team Meetings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fd90cf68d5_0_5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gfd90cf68d5_0_5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fd90cf68d5_0_5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fd90cf68d5_0_5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MyResearch Portal – see for notes on FAs or NAAs.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fd90cf68d5_0_5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56" name="Google Shape;556;gfd90cf68d5_0_5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fd90cf68d5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fd90cf68d5_0_2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fd90cf68d5_0_8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gfd90cf68d5_0_891: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fd90cf68d5_0_898: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fd90cf68d5_0_89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570" name="Google Shape;570;gfd90cf68d5_0_898: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31</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fd90cf68d5_0_916: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fd90cf68d5_0_91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a:t>Designed to be comprehensive, practical and interactive. Discusses history, Belmont principles, when IRB review is required, the regulatory ladder, consent, post-approval responsibilities, how to submit a Zipline application. Takes about an hour to complete.</a:t>
            </a:r>
            <a:endParaRPr/>
          </a:p>
        </p:txBody>
      </p:sp>
      <p:sp>
        <p:nvSpPr>
          <p:cNvPr id="589" name="Google Shape;589;gfd90cf68d5_0_916: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32</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fd90cf68d5_0_923: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fd90cf68d5_0_92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165100" lvl="0" indent="-88900" algn="l" rtl="0">
              <a:spcBef>
                <a:spcPts val="0"/>
              </a:spcBef>
              <a:spcAft>
                <a:spcPts val="0"/>
              </a:spcAft>
              <a:buClr>
                <a:schemeClr val="dk1"/>
              </a:buClr>
              <a:buSzPts val="1200"/>
              <a:buFont typeface="Calibri"/>
              <a:buNone/>
            </a:pPr>
            <a:endParaRPr/>
          </a:p>
        </p:txBody>
      </p:sp>
      <p:sp>
        <p:nvSpPr>
          <p:cNvPr id="597" name="Google Shape;597;gfd90cf68d5_0_923: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33</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fd90cf68d5_0_930: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fd90cf68d5_0_93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165100" lvl="0" indent="-88900" algn="l" rtl="0">
              <a:spcBef>
                <a:spcPts val="0"/>
              </a:spcBef>
              <a:spcAft>
                <a:spcPts val="0"/>
              </a:spcAft>
              <a:buClr>
                <a:schemeClr val="dk1"/>
              </a:buClr>
              <a:buSzPts val="1200"/>
              <a:buFont typeface="Calibri"/>
              <a:buNone/>
            </a:pPr>
            <a:endParaRPr/>
          </a:p>
        </p:txBody>
      </p:sp>
      <p:sp>
        <p:nvSpPr>
          <p:cNvPr id="605" name="Google Shape;605;gfd90cf68d5_0_930: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34</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fd90cf68d5_0_938: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fd90cf68d5_0_93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165100" lvl="0" indent="-165100" algn="l" rtl="0">
              <a:spcBef>
                <a:spcPts val="0"/>
              </a:spcBef>
              <a:spcAft>
                <a:spcPts val="0"/>
              </a:spcAft>
              <a:buClr>
                <a:schemeClr val="dk1"/>
              </a:buClr>
              <a:buSzPts val="1200"/>
              <a:buFont typeface="Calibri"/>
              <a:buChar char="-"/>
            </a:pPr>
            <a:r>
              <a:rPr lang="en"/>
              <a:t>We will not be keeping a record of completion certificates</a:t>
            </a:r>
            <a:endParaRPr/>
          </a:p>
          <a:p>
            <a:pPr marL="165100" lvl="0" indent="-165100" algn="l" rtl="0">
              <a:spcBef>
                <a:spcPts val="0"/>
              </a:spcBef>
              <a:spcAft>
                <a:spcPts val="0"/>
              </a:spcAft>
              <a:buClr>
                <a:schemeClr val="dk1"/>
              </a:buClr>
              <a:buSzPts val="1200"/>
              <a:buFont typeface="Calibri"/>
              <a:buChar char="-"/>
            </a:pPr>
            <a:r>
              <a:rPr lang="en"/>
              <a:t>Students are responsible for keeping a copy of their own completion certificates</a:t>
            </a:r>
            <a:endParaRPr/>
          </a:p>
          <a:p>
            <a:pPr marL="165100" lvl="0" indent="-165100" algn="l" rtl="0">
              <a:spcBef>
                <a:spcPts val="0"/>
              </a:spcBef>
              <a:spcAft>
                <a:spcPts val="0"/>
              </a:spcAft>
              <a:buClr>
                <a:schemeClr val="dk1"/>
              </a:buClr>
              <a:buSzPts val="1200"/>
              <a:buFont typeface="Calibri"/>
              <a:buChar char="-"/>
            </a:pPr>
            <a:r>
              <a:rPr lang="en"/>
              <a:t>We don’t expect many to be submitting more than one application to HSD, but if needed can locate in prior application</a:t>
            </a:r>
            <a:endParaRPr/>
          </a:p>
        </p:txBody>
      </p:sp>
      <p:sp>
        <p:nvSpPr>
          <p:cNvPr id="614" name="Google Shape;614;gfd90cf68d5_0_938: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35</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fd90cf68d5_0_959: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fd90cf68d5_0_95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636" name="Google Shape;636;gfd90cf68d5_0_959: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36</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fd90cf68d5_0_966: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gfd90cf68d5_0_96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165100" lvl="0" indent="-88900" algn="l" rtl="0">
              <a:spcBef>
                <a:spcPts val="0"/>
              </a:spcBef>
              <a:spcAft>
                <a:spcPts val="0"/>
              </a:spcAft>
              <a:buClr>
                <a:schemeClr val="dk1"/>
              </a:buClr>
              <a:buSzPts val="1200"/>
              <a:buFont typeface="Calibri"/>
              <a:buNone/>
            </a:pPr>
            <a:endParaRPr/>
          </a:p>
        </p:txBody>
      </p:sp>
      <p:sp>
        <p:nvSpPr>
          <p:cNvPr id="644" name="Google Shape;644;gfd90cf68d5_0_966: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37</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fd90cf68d5_0_973: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fd90cf68d5_0_97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652" name="Google Shape;652;gfd90cf68d5_0_973: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38</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0759c2ba0_0_2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9" name="Google Shape;659;g100759c2ba0_0_2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fd90cf68d5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fd90cf68d5_0_2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00759c2ba0_0_3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4" name="Google Shape;664;g100759c2ba0_0_3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00759c2ba0_0_3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g100759c2ba0_0_3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00759c2ba0_0_3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g100759c2ba0_0_3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00759c2ba0_0_3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4" name="Google Shape;684;g100759c2ba0_0_3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00759c2ba0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4" name="Google Shape;724;g100759c2ba0_0_3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00759c2ba0_0_3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100759c2ba0_0_3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g100759c2ba0_0_3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00759c2ba0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5" name="Google Shape;755;g100759c2ba0_0_3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00759c2ba0_0_3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2" name="Google Shape;762;g100759c2ba0_0_3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100759c2ba0_0_4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g100759c2ba0_0_4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7" name="Google Shape;807;g100759c2ba0_0_4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00759c2ba0_0_4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g100759c2ba0_0_4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g100759c2ba0_0_4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fd90cf68d5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gfd90cf68d5_0_2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00759c2ba0_0_4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g100759c2ba0_0_4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g100759c2ba0_0_4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100759c2ba0_0_4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100759c2ba0_0_4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g100759c2ba0_0_4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00759c2ba0_0_4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g100759c2ba0_0_4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00759c2ba0_0_4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g100759c2ba0_0_4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00759c2ba0_0_4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4" name="Google Shape;864;g100759c2ba0_0_4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00759c2ba0_0_4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2" name="Google Shape;872;g100759c2ba0_0_4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100759c2ba0_0_5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g100759c2ba0_0_5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2" name="Google Shape;882;g100759c2ba0_0_5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00759c2ba0_0_5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0" name="Google Shape;890;g100759c2ba0_0_5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100759c2ba0_0_5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8" name="Google Shape;898;g100759c2ba0_0_5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0759c2ba0_0_5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8" name="Google Shape;918;g100759c2ba0_0_5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fd90cf68d5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fd90cf68d5_0_2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100759c2ba0_0_5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6" name="Google Shape;926;g100759c2ba0_0_5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fd90cf68d5_0_1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34" name="Google Shape;934;gfd90cf68d5_0_1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fd90cf68d5_0_1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fd90cf68d5_0_1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gfd90cf68d5_0_12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fd90cf68d5_0_1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fd90cf68d5_0_1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gfd90cf68d5_0_12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fd90cf68d5_0_12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fd90cf68d5_0_1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gfd90cf68d5_0_12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fd90cf68d5_0_1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61" name="Google Shape;961;gfd90cf68d5_0_12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fd90cf68d5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gfd90cf68d5_0_2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fd90cf68d5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fd90cf68d5_0_2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fd90cf68d5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gfd90cf68d5_0_2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4" name="Google Shape;74;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0" name="Google Shape;80;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26"/>
        <p:cNvGrpSpPr/>
        <p:nvPr/>
      </p:nvGrpSpPr>
      <p:grpSpPr>
        <a:xfrm>
          <a:off x="0" y="0"/>
          <a:ext cx="0" cy="0"/>
          <a:chOff x="0" y="0"/>
          <a:chExt cx="0" cy="0"/>
        </a:xfrm>
      </p:grpSpPr>
      <p:sp>
        <p:nvSpPr>
          <p:cNvPr id="127" name="Google Shape;127;p2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2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9" name="Google Shape;129;p2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30" name="Google Shape;130;p2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1"/>
        <p:cNvGrpSpPr/>
        <p:nvPr/>
      </p:nvGrpSpPr>
      <p:grpSpPr>
        <a:xfrm>
          <a:off x="0" y="0"/>
          <a:ext cx="0" cy="0"/>
          <a:chOff x="0" y="0"/>
          <a:chExt cx="0" cy="0"/>
        </a:xfrm>
      </p:grpSpPr>
      <p:sp>
        <p:nvSpPr>
          <p:cNvPr id="132" name="Google Shape;132;p27"/>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3" name="Google Shape;133;p2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34" name="Google Shape;134;p27"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135" name="Google Shape;135;p27"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6"/>
        <p:cNvGrpSpPr/>
        <p:nvPr/>
      </p:nvGrpSpPr>
      <p:grpSpPr>
        <a:xfrm>
          <a:off x="0" y="0"/>
          <a:ext cx="0" cy="0"/>
          <a:chOff x="0" y="0"/>
          <a:chExt cx="0" cy="0"/>
        </a:xfrm>
      </p:grpSpPr>
      <p:sp>
        <p:nvSpPr>
          <p:cNvPr id="137" name="Google Shape;137;p2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28"/>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28"/>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0" name="Google Shape;140;p28"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141" name="Google Shape;141;p2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42"/>
        <p:cNvGrpSpPr/>
        <p:nvPr/>
      </p:nvGrpSpPr>
      <p:grpSpPr>
        <a:xfrm>
          <a:off x="0" y="0"/>
          <a:ext cx="0" cy="0"/>
          <a:chOff x="0" y="0"/>
          <a:chExt cx="0" cy="0"/>
        </a:xfrm>
      </p:grpSpPr>
      <p:sp>
        <p:nvSpPr>
          <p:cNvPr id="143" name="Google Shape;143;p29"/>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p2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5" name="Google Shape;145;p29"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146" name="Google Shape;146;p2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48"/>
        <p:cNvGrpSpPr/>
        <p:nvPr/>
      </p:nvGrpSpPr>
      <p:grpSpPr>
        <a:xfrm>
          <a:off x="0" y="0"/>
          <a:ext cx="0" cy="0"/>
          <a:chOff x="0" y="0"/>
          <a:chExt cx="0" cy="0"/>
        </a:xfrm>
      </p:grpSpPr>
      <p:pic>
        <p:nvPicPr>
          <p:cNvPr id="149" name="Google Shape;149;p31" descr="UW_W Logo_White.png"/>
          <p:cNvPicPr preferRelativeResize="0"/>
          <p:nvPr/>
        </p:nvPicPr>
        <p:blipFill rotWithShape="1">
          <a:blip r:embed="rId2">
            <a:alphaModFix/>
          </a:blip>
          <a:srcRect/>
          <a:stretch/>
        </p:blipFill>
        <p:spPr>
          <a:xfrm>
            <a:off x="7445814" y="5945853"/>
            <a:ext cx="1368169" cy="923452"/>
          </a:xfrm>
          <a:prstGeom prst="rect">
            <a:avLst/>
          </a:prstGeom>
          <a:noFill/>
          <a:ln>
            <a:noFill/>
          </a:ln>
        </p:spPr>
      </p:pic>
      <p:pic>
        <p:nvPicPr>
          <p:cNvPr id="150" name="Google Shape;150;p31"/>
          <p:cNvPicPr preferRelativeResize="0"/>
          <p:nvPr/>
        </p:nvPicPr>
        <p:blipFill rotWithShape="1">
          <a:blip r:embed="rId3">
            <a:alphaModFix/>
          </a:blip>
          <a:srcRect/>
          <a:stretch/>
        </p:blipFill>
        <p:spPr>
          <a:xfrm>
            <a:off x="677333" y="6354232"/>
            <a:ext cx="2540000" cy="266689"/>
          </a:xfrm>
          <a:prstGeom prst="rect">
            <a:avLst/>
          </a:prstGeom>
          <a:noFill/>
          <a:ln>
            <a:noFill/>
          </a:ln>
        </p:spPr>
      </p:pic>
      <p:sp>
        <p:nvSpPr>
          <p:cNvPr id="151" name="Google Shape;151;p31"/>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2" name="Google Shape;152;p31" descr="Bar_RtAngle_7502_RGB.png"/>
          <p:cNvPicPr preferRelativeResize="0"/>
          <p:nvPr/>
        </p:nvPicPr>
        <p:blipFill rotWithShape="1">
          <a:blip r:embed="rId4">
            <a:alphaModFix/>
          </a:blip>
          <a:srcRect/>
          <a:stretch/>
        </p:blipFill>
        <p:spPr>
          <a:xfrm>
            <a:off x="813587" y="4006085"/>
            <a:ext cx="2264484" cy="11276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55" name="Google Shape;155;p32"/>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6" name="Google Shape;156;p32"/>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7" name="Google Shape;157;p32"/>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8"/>
        <p:cNvGrpSpPr/>
        <p:nvPr/>
      </p:nvGrpSpPr>
      <p:grpSpPr>
        <a:xfrm>
          <a:off x="0" y="0"/>
          <a:ext cx="0" cy="0"/>
          <a:chOff x="0" y="0"/>
          <a:chExt cx="0" cy="0"/>
        </a:xfrm>
      </p:grpSpPr>
      <p:sp>
        <p:nvSpPr>
          <p:cNvPr id="159" name="Google Shape;159;p33"/>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0" name="Google Shape;160;p33"/>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1" name="Google Shape;161;p33"/>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FFFFFF"/>
              </a:buClr>
              <a:buSzPts val="2400"/>
              <a:buFont typeface="Arial"/>
              <a:buChar char="●"/>
              <a:defRPr sz="2400" b="0" i="0" u="none" strike="noStrike" cap="none">
                <a:solidFill>
                  <a:srgbClr val="FFFFFF"/>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2" name="Google Shape;162;p33"/>
          <p:cNvPicPr preferRelativeResize="0"/>
          <p:nvPr/>
        </p:nvPicPr>
        <p:blipFill rotWithShape="1">
          <a:blip r:embed="rId2">
            <a:alphaModFix/>
          </a:blip>
          <a:srcRect/>
          <a:stretch/>
        </p:blipFill>
        <p:spPr>
          <a:xfrm>
            <a:off x="6248401" y="6354232"/>
            <a:ext cx="2540000" cy="266689"/>
          </a:xfrm>
          <a:prstGeom prst="rect">
            <a:avLst/>
          </a:prstGeom>
          <a:noFill/>
          <a:ln>
            <a:noFill/>
          </a:ln>
        </p:spPr>
      </p:pic>
      <p:pic>
        <p:nvPicPr>
          <p:cNvPr id="163" name="Google Shape;163;p33"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64"/>
        <p:cNvGrpSpPr/>
        <p:nvPr/>
      </p:nvGrpSpPr>
      <p:grpSpPr>
        <a:xfrm>
          <a:off x="0" y="0"/>
          <a:ext cx="0" cy="0"/>
          <a:chOff x="0" y="0"/>
          <a:chExt cx="0" cy="0"/>
        </a:xfrm>
      </p:grpSpPr>
      <p:pic>
        <p:nvPicPr>
          <p:cNvPr id="165" name="Google Shape;165;p34"/>
          <p:cNvPicPr preferRelativeResize="0"/>
          <p:nvPr/>
        </p:nvPicPr>
        <p:blipFill rotWithShape="1">
          <a:blip r:embed="rId2">
            <a:alphaModFix/>
          </a:blip>
          <a:srcRect/>
          <a:stretch/>
        </p:blipFill>
        <p:spPr>
          <a:xfrm>
            <a:off x="6248401" y="6354232"/>
            <a:ext cx="2540000" cy="266689"/>
          </a:xfrm>
          <a:prstGeom prst="rect">
            <a:avLst/>
          </a:prstGeom>
          <a:noFill/>
          <a:ln>
            <a:noFill/>
          </a:ln>
        </p:spPr>
      </p:pic>
      <p:sp>
        <p:nvSpPr>
          <p:cNvPr id="166" name="Google Shape;166;p34"/>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9906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7" name="Google Shape;167;p34"/>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8" name="Google Shape;168;p34"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1" name="Google Shape;171;p35"/>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72" name="Google Shape;172;p35"/>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3" name="Google Shape;173;p35"/>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4" name="Google Shape;174;p35"/>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4"/>
        <p:cNvGrpSpPr/>
        <p:nvPr/>
      </p:nvGrpSpPr>
      <p:grpSpPr>
        <a:xfrm>
          <a:off x="0" y="0"/>
          <a:ext cx="0" cy="0"/>
          <a:chOff x="0" y="0"/>
          <a:chExt cx="0" cy="0"/>
        </a:xfrm>
      </p:grpSpPr>
      <p:sp>
        <p:nvSpPr>
          <p:cNvPr id="185" name="Google Shape;185;p37"/>
          <p:cNvSpPr/>
          <p:nvPr/>
        </p:nvSpPr>
        <p:spPr>
          <a:xfrm>
            <a:off x="0" y="0"/>
            <a:ext cx="9144000"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Gothic"/>
              <a:ea typeface="Century Gothic"/>
              <a:cs typeface="Century Gothic"/>
              <a:sym typeface="Century Gothic"/>
            </a:endParaRPr>
          </a:p>
        </p:txBody>
      </p:sp>
      <p:sp>
        <p:nvSpPr>
          <p:cNvPr id="186" name="Google Shape;186;p37"/>
          <p:cNvSpPr/>
          <p:nvPr/>
        </p:nvSpPr>
        <p:spPr>
          <a:xfrm>
            <a:off x="980902" y="1267730"/>
            <a:ext cx="7182300" cy="4308000"/>
          </a:xfrm>
          <a:prstGeom prst="rect">
            <a:avLst/>
          </a:prstGeom>
          <a:solidFill>
            <a:schemeClr val="dk1"/>
          </a:solidFill>
          <a:ln>
            <a:noFill/>
          </a:ln>
          <a:effectLst>
            <a:outerShdw blurRad="50800" algn="ctr" rotWithShape="0">
              <a:srgbClr val="000000">
                <a:alpha val="6588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7"/>
          <p:cNvSpPr/>
          <p:nvPr/>
        </p:nvSpPr>
        <p:spPr>
          <a:xfrm>
            <a:off x="1085851" y="1411615"/>
            <a:ext cx="6972300" cy="4034700"/>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7"/>
          <p:cNvSpPr/>
          <p:nvPr/>
        </p:nvSpPr>
        <p:spPr>
          <a:xfrm>
            <a:off x="3851910" y="1267730"/>
            <a:ext cx="1440300" cy="73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37"/>
          <p:cNvGrpSpPr/>
          <p:nvPr/>
        </p:nvGrpSpPr>
        <p:grpSpPr>
          <a:xfrm>
            <a:off x="3937635" y="1267730"/>
            <a:ext cx="1268775" cy="615934"/>
            <a:chOff x="5250180" y="1267730"/>
            <a:chExt cx="1691700" cy="615934"/>
          </a:xfrm>
        </p:grpSpPr>
        <p:cxnSp>
          <p:nvCxnSpPr>
            <p:cNvPr id="190" name="Google Shape;190;p37"/>
            <p:cNvCxnSpPr/>
            <p:nvPr/>
          </p:nvCxnSpPr>
          <p:spPr>
            <a:xfrm>
              <a:off x="5250180" y="1267730"/>
              <a:ext cx="0" cy="61260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191" name="Google Shape;191;p37"/>
            <p:cNvCxnSpPr/>
            <p:nvPr/>
          </p:nvCxnSpPr>
          <p:spPr>
            <a:xfrm>
              <a:off x="6941820" y="1267730"/>
              <a:ext cx="0" cy="61260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192" name="Google Shape;192;p37"/>
            <p:cNvCxnSpPr/>
            <p:nvPr/>
          </p:nvCxnSpPr>
          <p:spPr>
            <a:xfrm>
              <a:off x="5250180" y="1883664"/>
              <a:ext cx="1691700" cy="0"/>
            </a:xfrm>
            <a:prstGeom prst="straightConnector1">
              <a:avLst/>
            </a:prstGeom>
            <a:solidFill>
              <a:srgbClr val="FEFEFE"/>
            </a:solidFill>
            <a:ln w="9525" cap="flat" cmpd="sng">
              <a:solidFill>
                <a:srgbClr val="FFFFFF"/>
              </a:solidFill>
              <a:prstDash val="solid"/>
              <a:miter lim="800000"/>
              <a:headEnd type="none" w="sm" len="sm"/>
              <a:tailEnd type="none" w="sm" len="sm"/>
            </a:ln>
          </p:spPr>
        </p:cxnSp>
      </p:grpSp>
      <p:sp>
        <p:nvSpPr>
          <p:cNvPr id="193" name="Google Shape;193;p37"/>
          <p:cNvSpPr txBox="1">
            <a:spLocks noGrp="1"/>
          </p:cNvSpPr>
          <p:nvPr>
            <p:ph type="ctrTitle"/>
          </p:nvPr>
        </p:nvSpPr>
        <p:spPr>
          <a:xfrm>
            <a:off x="1221827" y="2244830"/>
            <a:ext cx="6700200" cy="2437200"/>
          </a:xfrm>
          <a:prstGeom prst="rect">
            <a:avLst/>
          </a:prstGeom>
          <a:noFill/>
          <a:ln>
            <a:noFill/>
          </a:ln>
        </p:spPr>
        <p:txBody>
          <a:bodyPr spcFirstLastPara="1" wrap="square" lIns="91425" tIns="45700" rIns="91425" bIns="45700" anchor="ctr" anchorCtr="0">
            <a:normAutofit/>
          </a:bodyPr>
          <a:lstStyle>
            <a:lvl1pPr lvl="0" algn="ctr" rtl="0">
              <a:lnSpc>
                <a:spcPct val="83000"/>
              </a:lnSpc>
              <a:spcBef>
                <a:spcPts val="0"/>
              </a:spcBef>
              <a:spcAft>
                <a:spcPts val="0"/>
              </a:spcAft>
              <a:buClr>
                <a:srgbClr val="FEFEFE"/>
              </a:buClr>
              <a:buSzPts val="5100"/>
              <a:buFont typeface="Century Gothic"/>
              <a:buNone/>
              <a:defRPr sz="5100" b="0" cap="none">
                <a:solidFill>
                  <a:srgbClr val="FEFEFE"/>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37"/>
          <p:cNvSpPr txBox="1">
            <a:spLocks noGrp="1"/>
          </p:cNvSpPr>
          <p:nvPr>
            <p:ph type="subTitle" idx="1"/>
          </p:nvPr>
        </p:nvSpPr>
        <p:spPr>
          <a:xfrm>
            <a:off x="1221826" y="4682063"/>
            <a:ext cx="6702600" cy="457200"/>
          </a:xfrm>
          <a:prstGeom prst="rect">
            <a:avLst/>
          </a:prstGeom>
          <a:noFill/>
          <a:ln>
            <a:noFill/>
          </a:ln>
        </p:spPr>
        <p:txBody>
          <a:bodyPr spcFirstLastPara="1" wrap="square" lIns="91425" tIns="45700" rIns="91425" bIns="45700" anchor="t" anchorCtr="0">
            <a:normAutofit/>
          </a:bodyPr>
          <a:lstStyle>
            <a:lvl1pPr lvl="0" algn="ctr" rtl="0">
              <a:lnSpc>
                <a:spcPct val="110000"/>
              </a:lnSpc>
              <a:spcBef>
                <a:spcPts val="0"/>
              </a:spcBef>
              <a:spcAft>
                <a:spcPts val="0"/>
              </a:spcAft>
              <a:buSzPts val="1350"/>
              <a:buNone/>
              <a:defRPr sz="1350">
                <a:solidFill>
                  <a:srgbClr val="FEFEFE"/>
                </a:solidFill>
              </a:defRPr>
            </a:lvl1pPr>
            <a:lvl2pPr lvl="1" algn="ctr" rtl="0">
              <a:lnSpc>
                <a:spcPct val="100000"/>
              </a:lnSpc>
              <a:spcBef>
                <a:spcPts val="375"/>
              </a:spcBef>
              <a:spcAft>
                <a:spcPts val="0"/>
              </a:spcAft>
              <a:buSzPts val="1200"/>
              <a:buNone/>
              <a:defRPr sz="1200"/>
            </a:lvl2pPr>
            <a:lvl3pPr lvl="2" algn="ctr" rtl="0">
              <a:lnSpc>
                <a:spcPct val="100000"/>
              </a:lnSpc>
              <a:spcBef>
                <a:spcPts val="375"/>
              </a:spcBef>
              <a:spcAft>
                <a:spcPts val="0"/>
              </a:spcAft>
              <a:buSzPts val="1200"/>
              <a:buNone/>
              <a:defRPr sz="1200"/>
            </a:lvl3pPr>
            <a:lvl4pPr lvl="3" algn="ctr" rtl="0">
              <a:lnSpc>
                <a:spcPct val="100000"/>
              </a:lnSpc>
              <a:spcBef>
                <a:spcPts val="375"/>
              </a:spcBef>
              <a:spcAft>
                <a:spcPts val="0"/>
              </a:spcAft>
              <a:buSzPts val="1200"/>
              <a:buNone/>
              <a:defRPr sz="1200"/>
            </a:lvl4pPr>
            <a:lvl5pPr lvl="4" algn="ctr" rtl="0">
              <a:lnSpc>
                <a:spcPct val="100000"/>
              </a:lnSpc>
              <a:spcBef>
                <a:spcPts val="375"/>
              </a:spcBef>
              <a:spcAft>
                <a:spcPts val="0"/>
              </a:spcAft>
              <a:buSzPts val="1200"/>
              <a:buNone/>
              <a:defRPr sz="1200"/>
            </a:lvl5pPr>
            <a:lvl6pPr lvl="5" algn="ctr" rtl="0">
              <a:lnSpc>
                <a:spcPct val="100000"/>
              </a:lnSpc>
              <a:spcBef>
                <a:spcPts val="375"/>
              </a:spcBef>
              <a:spcAft>
                <a:spcPts val="0"/>
              </a:spcAft>
              <a:buSzPts val="1200"/>
              <a:buNone/>
              <a:defRPr sz="1200"/>
            </a:lvl6pPr>
            <a:lvl7pPr lvl="6" algn="ctr" rtl="0">
              <a:lnSpc>
                <a:spcPct val="100000"/>
              </a:lnSpc>
              <a:spcBef>
                <a:spcPts val="375"/>
              </a:spcBef>
              <a:spcAft>
                <a:spcPts val="0"/>
              </a:spcAft>
              <a:buSzPts val="1200"/>
              <a:buNone/>
              <a:defRPr sz="1200"/>
            </a:lvl7pPr>
            <a:lvl8pPr lvl="7" algn="ctr" rtl="0">
              <a:lnSpc>
                <a:spcPct val="100000"/>
              </a:lnSpc>
              <a:spcBef>
                <a:spcPts val="375"/>
              </a:spcBef>
              <a:spcAft>
                <a:spcPts val="0"/>
              </a:spcAft>
              <a:buSzPts val="1200"/>
              <a:buNone/>
              <a:defRPr sz="1200"/>
            </a:lvl8pPr>
            <a:lvl9pPr lvl="8" algn="ctr" rtl="0">
              <a:lnSpc>
                <a:spcPct val="100000"/>
              </a:lnSpc>
              <a:spcBef>
                <a:spcPts val="375"/>
              </a:spcBef>
              <a:spcAft>
                <a:spcPts val="0"/>
              </a:spcAft>
              <a:buSzPts val="1200"/>
              <a:buNone/>
              <a:defRPr sz="1200"/>
            </a:lvl9pPr>
          </a:lstStyle>
          <a:p>
            <a:endParaRPr/>
          </a:p>
        </p:txBody>
      </p:sp>
      <p:sp>
        <p:nvSpPr>
          <p:cNvPr id="195" name="Google Shape;195;p37"/>
          <p:cNvSpPr txBox="1">
            <a:spLocks noGrp="1"/>
          </p:cNvSpPr>
          <p:nvPr>
            <p:ph type="dt" idx="10"/>
          </p:nvPr>
        </p:nvSpPr>
        <p:spPr>
          <a:xfrm>
            <a:off x="3989070" y="1341256"/>
            <a:ext cx="1165800" cy="4854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sz="975">
                <a:solidFill>
                  <a:srgbClr val="FFFFFF"/>
                </a:solidFill>
                <a:latin typeface="Century Gothic"/>
                <a:ea typeface="Century Gothic"/>
                <a:cs typeface="Century Gothic"/>
                <a:sym typeface="Century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p37"/>
          <p:cNvSpPr txBox="1">
            <a:spLocks noGrp="1"/>
          </p:cNvSpPr>
          <p:nvPr>
            <p:ph type="ftr" idx="11"/>
          </p:nvPr>
        </p:nvSpPr>
        <p:spPr>
          <a:xfrm>
            <a:off x="1221826" y="5177408"/>
            <a:ext cx="4297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solidFill>
                  <a:srgbClr val="FEFEFE"/>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7" name="Google Shape;197;p37"/>
          <p:cNvSpPr txBox="1">
            <a:spLocks noGrp="1"/>
          </p:cNvSpPr>
          <p:nvPr>
            <p:ph type="sldNum" idx="12"/>
          </p:nvPr>
        </p:nvSpPr>
        <p:spPr>
          <a:xfrm>
            <a:off x="6455190" y="5177408"/>
            <a:ext cx="1467000" cy="2286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sz="600" b="0" i="0" u="none" strike="noStrike" cap="none">
                <a:solidFill>
                  <a:srgbClr val="FEFEFE"/>
                </a:solidFill>
                <a:latin typeface="Century Gothic"/>
                <a:ea typeface="Century Gothic"/>
                <a:cs typeface="Century Gothic"/>
                <a:sym typeface="Century Gothic"/>
              </a:defRPr>
            </a:lvl1pPr>
            <a:lvl2pPr marL="0" lvl="1" indent="0" algn="r" rtl="0">
              <a:spcBef>
                <a:spcPts val="0"/>
              </a:spcBef>
              <a:buNone/>
              <a:defRPr sz="600" b="0" i="0" u="none" strike="noStrike" cap="none">
                <a:solidFill>
                  <a:srgbClr val="FEFEFE"/>
                </a:solidFill>
                <a:latin typeface="Century Gothic"/>
                <a:ea typeface="Century Gothic"/>
                <a:cs typeface="Century Gothic"/>
                <a:sym typeface="Century Gothic"/>
              </a:defRPr>
            </a:lvl2pPr>
            <a:lvl3pPr marL="0" lvl="2" indent="0" algn="r" rtl="0">
              <a:spcBef>
                <a:spcPts val="0"/>
              </a:spcBef>
              <a:buNone/>
              <a:defRPr sz="600" b="0" i="0" u="none" strike="noStrike" cap="none">
                <a:solidFill>
                  <a:srgbClr val="FEFEFE"/>
                </a:solidFill>
                <a:latin typeface="Century Gothic"/>
                <a:ea typeface="Century Gothic"/>
                <a:cs typeface="Century Gothic"/>
                <a:sym typeface="Century Gothic"/>
              </a:defRPr>
            </a:lvl3pPr>
            <a:lvl4pPr marL="0" lvl="3" indent="0" algn="r" rtl="0">
              <a:spcBef>
                <a:spcPts val="0"/>
              </a:spcBef>
              <a:buNone/>
              <a:defRPr sz="600" b="0" i="0" u="none" strike="noStrike" cap="none">
                <a:solidFill>
                  <a:srgbClr val="FEFEFE"/>
                </a:solidFill>
                <a:latin typeface="Century Gothic"/>
                <a:ea typeface="Century Gothic"/>
                <a:cs typeface="Century Gothic"/>
                <a:sym typeface="Century Gothic"/>
              </a:defRPr>
            </a:lvl4pPr>
            <a:lvl5pPr marL="0" lvl="4" indent="0" algn="r" rtl="0">
              <a:spcBef>
                <a:spcPts val="0"/>
              </a:spcBef>
              <a:buNone/>
              <a:defRPr sz="600" b="0" i="0" u="none" strike="noStrike" cap="none">
                <a:solidFill>
                  <a:srgbClr val="FEFEFE"/>
                </a:solidFill>
                <a:latin typeface="Century Gothic"/>
                <a:ea typeface="Century Gothic"/>
                <a:cs typeface="Century Gothic"/>
                <a:sym typeface="Century Gothic"/>
              </a:defRPr>
            </a:lvl5pPr>
            <a:lvl6pPr marL="0" lvl="5" indent="0" algn="r" rtl="0">
              <a:spcBef>
                <a:spcPts val="0"/>
              </a:spcBef>
              <a:buNone/>
              <a:defRPr sz="600" b="0" i="0" u="none" strike="noStrike" cap="none">
                <a:solidFill>
                  <a:srgbClr val="FEFEFE"/>
                </a:solidFill>
                <a:latin typeface="Century Gothic"/>
                <a:ea typeface="Century Gothic"/>
                <a:cs typeface="Century Gothic"/>
                <a:sym typeface="Century Gothic"/>
              </a:defRPr>
            </a:lvl6pPr>
            <a:lvl7pPr marL="0" lvl="6" indent="0" algn="r" rtl="0">
              <a:spcBef>
                <a:spcPts val="0"/>
              </a:spcBef>
              <a:buNone/>
              <a:defRPr sz="600" b="0" i="0" u="none" strike="noStrike" cap="none">
                <a:solidFill>
                  <a:srgbClr val="FEFEFE"/>
                </a:solidFill>
                <a:latin typeface="Century Gothic"/>
                <a:ea typeface="Century Gothic"/>
                <a:cs typeface="Century Gothic"/>
                <a:sym typeface="Century Gothic"/>
              </a:defRPr>
            </a:lvl7pPr>
            <a:lvl8pPr marL="0" lvl="7" indent="0" algn="r" rtl="0">
              <a:spcBef>
                <a:spcPts val="0"/>
              </a:spcBef>
              <a:buNone/>
              <a:defRPr sz="600" b="0" i="0" u="none" strike="noStrike" cap="none">
                <a:solidFill>
                  <a:srgbClr val="FEFEFE"/>
                </a:solidFill>
                <a:latin typeface="Century Gothic"/>
                <a:ea typeface="Century Gothic"/>
                <a:cs typeface="Century Gothic"/>
                <a:sym typeface="Century Gothic"/>
              </a:defRPr>
            </a:lvl8pPr>
            <a:lvl9pPr marL="0" lvl="8" indent="0" algn="r" rtl="0">
              <a:spcBef>
                <a:spcPts val="0"/>
              </a:spcBef>
              <a:buNone/>
              <a:defRPr sz="6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7"/>
        <p:cNvGrpSpPr/>
        <p:nvPr/>
      </p:nvGrpSpPr>
      <p:grpSpPr>
        <a:xfrm>
          <a:off x="0" y="0"/>
          <a:ext cx="0" cy="0"/>
          <a:chOff x="0" y="0"/>
          <a:chExt cx="0" cy="0"/>
        </a:xfrm>
      </p:grpSpPr>
      <p:sp>
        <p:nvSpPr>
          <p:cNvPr id="208" name="Google Shape;208;p39"/>
          <p:cNvSpPr txBox="1">
            <a:spLocks noGrp="1"/>
          </p:cNvSpPr>
          <p:nvPr>
            <p:ph type="title"/>
          </p:nvPr>
        </p:nvSpPr>
        <p:spPr>
          <a:xfrm>
            <a:off x="800100" y="642594"/>
            <a:ext cx="7543800" cy="13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 name="Google Shape;209;p39"/>
          <p:cNvSpPr txBox="1">
            <a:spLocks noGrp="1"/>
          </p:cNvSpPr>
          <p:nvPr>
            <p:ph type="body" idx="1"/>
          </p:nvPr>
        </p:nvSpPr>
        <p:spPr>
          <a:xfrm>
            <a:off x="800100" y="2103120"/>
            <a:ext cx="7543800" cy="38496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675"/>
              </a:spcBef>
              <a:spcAft>
                <a:spcPts val="0"/>
              </a:spcAft>
              <a:buSzPts val="1800"/>
              <a:buChar char="◦"/>
              <a:defRPr/>
            </a:lvl1pPr>
            <a:lvl2pPr marL="914400" lvl="1" indent="-342900" algn="l" rtl="0">
              <a:lnSpc>
                <a:spcPct val="100000"/>
              </a:lnSpc>
              <a:spcBef>
                <a:spcPts val="375"/>
              </a:spcBef>
              <a:spcAft>
                <a:spcPts val="0"/>
              </a:spcAft>
              <a:buSzPts val="1800"/>
              <a:buChar char="◦"/>
              <a:defRPr/>
            </a:lvl2pPr>
            <a:lvl3pPr marL="1371600" lvl="2" indent="-342900" algn="l" rtl="0">
              <a:lnSpc>
                <a:spcPct val="100000"/>
              </a:lnSpc>
              <a:spcBef>
                <a:spcPts val="375"/>
              </a:spcBef>
              <a:spcAft>
                <a:spcPts val="0"/>
              </a:spcAft>
              <a:buSzPts val="1800"/>
              <a:buChar char="◦"/>
              <a:defRPr/>
            </a:lvl3pPr>
            <a:lvl4pPr marL="1828800" lvl="3" indent="-342900" algn="l" rtl="0">
              <a:lnSpc>
                <a:spcPct val="100000"/>
              </a:lnSpc>
              <a:spcBef>
                <a:spcPts val="375"/>
              </a:spcBef>
              <a:spcAft>
                <a:spcPts val="0"/>
              </a:spcAft>
              <a:buSzPts val="1800"/>
              <a:buChar char="◦"/>
              <a:defRPr/>
            </a:lvl4pPr>
            <a:lvl5pPr marL="2286000" lvl="4" indent="-342900" algn="l" rtl="0">
              <a:lnSpc>
                <a:spcPct val="100000"/>
              </a:lnSpc>
              <a:spcBef>
                <a:spcPts val="375"/>
              </a:spcBef>
              <a:spcAft>
                <a:spcPts val="0"/>
              </a:spcAft>
              <a:buSzPts val="1800"/>
              <a:buChar char="◦"/>
              <a:defRPr/>
            </a:lvl5pPr>
            <a:lvl6pPr marL="2743200" lvl="5" indent="-342900" algn="l" rtl="0">
              <a:lnSpc>
                <a:spcPct val="100000"/>
              </a:lnSpc>
              <a:spcBef>
                <a:spcPts val="375"/>
              </a:spcBef>
              <a:spcAft>
                <a:spcPts val="0"/>
              </a:spcAft>
              <a:buSzPts val="1800"/>
              <a:buChar char="◦"/>
              <a:defRPr/>
            </a:lvl6pPr>
            <a:lvl7pPr marL="3200400" lvl="6" indent="-342900" algn="l" rtl="0">
              <a:lnSpc>
                <a:spcPct val="100000"/>
              </a:lnSpc>
              <a:spcBef>
                <a:spcPts val="375"/>
              </a:spcBef>
              <a:spcAft>
                <a:spcPts val="0"/>
              </a:spcAft>
              <a:buSzPts val="1800"/>
              <a:buChar char="◦"/>
              <a:defRPr/>
            </a:lvl7pPr>
            <a:lvl8pPr marL="3657600" lvl="7" indent="-342900" algn="l" rtl="0">
              <a:lnSpc>
                <a:spcPct val="100000"/>
              </a:lnSpc>
              <a:spcBef>
                <a:spcPts val="375"/>
              </a:spcBef>
              <a:spcAft>
                <a:spcPts val="0"/>
              </a:spcAft>
              <a:buSzPts val="1800"/>
              <a:buChar char="◦"/>
              <a:defRPr/>
            </a:lvl8pPr>
            <a:lvl9pPr marL="4114800" lvl="8" indent="-342900" algn="l" rtl="0">
              <a:lnSpc>
                <a:spcPct val="100000"/>
              </a:lnSpc>
              <a:spcBef>
                <a:spcPts val="375"/>
              </a:spcBef>
              <a:spcAft>
                <a:spcPts val="0"/>
              </a:spcAft>
              <a:buSzPts val="1800"/>
              <a:buChar char="◦"/>
              <a:defRPr/>
            </a:lvl9pPr>
          </a:lstStyle>
          <a:p>
            <a:endParaRPr/>
          </a:p>
        </p:txBody>
      </p:sp>
      <p:sp>
        <p:nvSpPr>
          <p:cNvPr id="210" name="Google Shape;210;p39"/>
          <p:cNvSpPr txBox="1">
            <a:spLocks noGrp="1"/>
          </p:cNvSpPr>
          <p:nvPr>
            <p:ph type="dt" idx="10"/>
          </p:nvPr>
        </p:nvSpPr>
        <p:spPr>
          <a:xfrm>
            <a:off x="5442596" y="6035040"/>
            <a:ext cx="2169900" cy="3657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 name="Google Shape;211;p39"/>
          <p:cNvSpPr txBox="1">
            <a:spLocks noGrp="1"/>
          </p:cNvSpPr>
          <p:nvPr>
            <p:ph type="ftr" idx="11"/>
          </p:nvPr>
        </p:nvSpPr>
        <p:spPr>
          <a:xfrm>
            <a:off x="800100" y="6035040"/>
            <a:ext cx="43623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2" name="Google Shape;212;p39"/>
          <p:cNvSpPr txBox="1">
            <a:spLocks noGrp="1"/>
          </p:cNvSpPr>
          <p:nvPr>
            <p:ph type="sldNum" idx="12"/>
          </p:nvPr>
        </p:nvSpPr>
        <p:spPr>
          <a:xfrm>
            <a:off x="7715250" y="6035040"/>
            <a:ext cx="628500" cy="3657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13"/>
        <p:cNvGrpSpPr/>
        <p:nvPr/>
      </p:nvGrpSpPr>
      <p:grpSpPr>
        <a:xfrm>
          <a:off x="0" y="0"/>
          <a:ext cx="0" cy="0"/>
          <a:chOff x="0" y="0"/>
          <a:chExt cx="0" cy="0"/>
        </a:xfrm>
      </p:grpSpPr>
      <p:sp>
        <p:nvSpPr>
          <p:cNvPr id="214" name="Google Shape;214;p40"/>
          <p:cNvSpPr/>
          <p:nvPr/>
        </p:nvSpPr>
        <p:spPr>
          <a:xfrm>
            <a:off x="6089903" y="237744"/>
            <a:ext cx="2869800" cy="6382500"/>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0"/>
          <p:cNvSpPr>
            <a:spLocks noGrp="1"/>
          </p:cNvSpPr>
          <p:nvPr>
            <p:ph type="pic" idx="2"/>
          </p:nvPr>
        </p:nvSpPr>
        <p:spPr>
          <a:xfrm>
            <a:off x="171450" y="237744"/>
            <a:ext cx="5772300" cy="6382500"/>
          </a:xfrm>
          <a:prstGeom prst="rect">
            <a:avLst/>
          </a:prstGeom>
          <a:solidFill>
            <a:srgbClr val="95C77F"/>
          </a:solidFill>
          <a:ln>
            <a:noFill/>
          </a:ln>
        </p:spPr>
      </p:sp>
      <p:sp>
        <p:nvSpPr>
          <p:cNvPr id="216" name="Google Shape;216;p40"/>
          <p:cNvSpPr txBox="1">
            <a:spLocks noGrp="1"/>
          </p:cNvSpPr>
          <p:nvPr>
            <p:ph type="dt" idx="10"/>
          </p:nvPr>
        </p:nvSpPr>
        <p:spPr>
          <a:xfrm>
            <a:off x="4246753" y="6035040"/>
            <a:ext cx="1554000" cy="3657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b="1">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p40"/>
          <p:cNvSpPr txBox="1">
            <a:spLocks noGrp="1"/>
          </p:cNvSpPr>
          <p:nvPr>
            <p:ph type="ftr" idx="11"/>
          </p:nvPr>
        </p:nvSpPr>
        <p:spPr>
          <a:xfrm>
            <a:off x="459486" y="6035040"/>
            <a:ext cx="3441000" cy="3657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sz="750" b="1">
                <a:solidFill>
                  <a:srgbClr val="FFFFFF"/>
                </a:solidFill>
                <a:latin typeface="Century Gothic"/>
                <a:ea typeface="Century Gothic"/>
                <a:cs typeface="Century Gothic"/>
                <a:sym typeface="Century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40"/>
          <p:cNvSpPr txBox="1">
            <a:spLocks noGrp="1"/>
          </p:cNvSpPr>
          <p:nvPr>
            <p:ph type="sldNum" idx="12"/>
          </p:nvPr>
        </p:nvSpPr>
        <p:spPr>
          <a:xfrm>
            <a:off x="7797546" y="6035040"/>
            <a:ext cx="918900" cy="3657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40"/>
          <p:cNvSpPr/>
          <p:nvPr/>
        </p:nvSpPr>
        <p:spPr>
          <a:xfrm>
            <a:off x="6190995" y="374904"/>
            <a:ext cx="2667900" cy="610830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0"/>
          <p:cNvSpPr txBox="1">
            <a:spLocks noGrp="1"/>
          </p:cNvSpPr>
          <p:nvPr>
            <p:ph type="title"/>
          </p:nvPr>
        </p:nvSpPr>
        <p:spPr>
          <a:xfrm>
            <a:off x="6357937" y="603504"/>
            <a:ext cx="2358600" cy="1645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dk1"/>
              </a:buClr>
              <a:buSzPts val="2400"/>
              <a:buFont typeface="Century Gothic"/>
              <a:buNone/>
              <a:defRPr sz="2400" b="0">
                <a:solidFill>
                  <a:schemeClr val="dk1"/>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40"/>
          <p:cNvSpPr txBox="1">
            <a:spLocks noGrp="1"/>
          </p:cNvSpPr>
          <p:nvPr>
            <p:ph type="body" idx="1"/>
          </p:nvPr>
        </p:nvSpPr>
        <p:spPr>
          <a:xfrm>
            <a:off x="6357937" y="2386584"/>
            <a:ext cx="2358600" cy="3511200"/>
          </a:xfrm>
          <a:prstGeom prst="rect">
            <a:avLst/>
          </a:prstGeom>
          <a:noFill/>
          <a:ln>
            <a:noFill/>
          </a:ln>
        </p:spPr>
        <p:txBody>
          <a:bodyPr spcFirstLastPara="1" wrap="square" lIns="91425" tIns="45700" rIns="91425" bIns="45700" anchor="t" anchorCtr="0">
            <a:normAutofit/>
          </a:bodyPr>
          <a:lstStyle>
            <a:lvl1pPr marL="457200" lvl="0" indent="-228600" algn="l" rtl="0">
              <a:lnSpc>
                <a:spcPct val="110000"/>
              </a:lnSpc>
              <a:spcBef>
                <a:spcPts val="600"/>
              </a:spcBef>
              <a:spcAft>
                <a:spcPts val="0"/>
              </a:spcAft>
              <a:buSzPts val="1350"/>
              <a:buNone/>
              <a:defRPr sz="1350">
                <a:solidFill>
                  <a:schemeClr val="dk1"/>
                </a:solidFill>
              </a:defRPr>
            </a:lvl1pPr>
            <a:lvl2pPr marL="914400" lvl="1" indent="-228600" algn="l" rtl="0">
              <a:lnSpc>
                <a:spcPct val="100000"/>
              </a:lnSpc>
              <a:spcBef>
                <a:spcPts val="375"/>
              </a:spcBef>
              <a:spcAft>
                <a:spcPts val="0"/>
              </a:spcAft>
              <a:buSzPts val="900"/>
              <a:buNone/>
              <a:defRPr sz="900"/>
            </a:lvl2pPr>
            <a:lvl3pPr marL="1371600" lvl="2" indent="-228600" algn="l" rtl="0">
              <a:lnSpc>
                <a:spcPct val="100000"/>
              </a:lnSpc>
              <a:spcBef>
                <a:spcPts val="375"/>
              </a:spcBef>
              <a:spcAft>
                <a:spcPts val="0"/>
              </a:spcAft>
              <a:buSzPts val="750"/>
              <a:buNone/>
              <a:defRPr sz="750"/>
            </a:lvl3pPr>
            <a:lvl4pPr marL="1828800" lvl="3" indent="-228600" algn="l" rtl="0">
              <a:lnSpc>
                <a:spcPct val="100000"/>
              </a:lnSpc>
              <a:spcBef>
                <a:spcPts val="375"/>
              </a:spcBef>
              <a:spcAft>
                <a:spcPts val="0"/>
              </a:spcAft>
              <a:buSzPts val="675"/>
              <a:buNone/>
              <a:defRPr sz="675"/>
            </a:lvl4pPr>
            <a:lvl5pPr marL="2286000" lvl="4" indent="-228600" algn="l" rtl="0">
              <a:lnSpc>
                <a:spcPct val="100000"/>
              </a:lnSpc>
              <a:spcBef>
                <a:spcPts val="375"/>
              </a:spcBef>
              <a:spcAft>
                <a:spcPts val="0"/>
              </a:spcAft>
              <a:buSzPts val="675"/>
              <a:buNone/>
              <a:defRPr sz="675"/>
            </a:lvl5pPr>
            <a:lvl6pPr marL="2743200" lvl="5" indent="-228600" algn="l" rtl="0">
              <a:lnSpc>
                <a:spcPct val="100000"/>
              </a:lnSpc>
              <a:spcBef>
                <a:spcPts val="375"/>
              </a:spcBef>
              <a:spcAft>
                <a:spcPts val="0"/>
              </a:spcAft>
              <a:buSzPts val="675"/>
              <a:buNone/>
              <a:defRPr sz="675"/>
            </a:lvl6pPr>
            <a:lvl7pPr marL="3200400" lvl="6" indent="-228600" algn="l" rtl="0">
              <a:lnSpc>
                <a:spcPct val="100000"/>
              </a:lnSpc>
              <a:spcBef>
                <a:spcPts val="375"/>
              </a:spcBef>
              <a:spcAft>
                <a:spcPts val="0"/>
              </a:spcAft>
              <a:buSzPts val="675"/>
              <a:buNone/>
              <a:defRPr sz="675"/>
            </a:lvl7pPr>
            <a:lvl8pPr marL="3657600" lvl="7" indent="-228600" algn="l" rtl="0">
              <a:lnSpc>
                <a:spcPct val="100000"/>
              </a:lnSpc>
              <a:spcBef>
                <a:spcPts val="375"/>
              </a:spcBef>
              <a:spcAft>
                <a:spcPts val="0"/>
              </a:spcAft>
              <a:buSzPts val="675"/>
              <a:buNone/>
              <a:defRPr sz="675"/>
            </a:lvl8pPr>
            <a:lvl9pPr marL="4114800" lvl="8" indent="-228600" algn="l" rtl="0">
              <a:lnSpc>
                <a:spcPct val="100000"/>
              </a:lnSpc>
              <a:spcBef>
                <a:spcPts val="375"/>
              </a:spcBef>
              <a:spcAft>
                <a:spcPts val="0"/>
              </a:spcAft>
              <a:buSzPts val="675"/>
              <a:buNone/>
              <a:defRPr sz="675"/>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800100" y="642594"/>
            <a:ext cx="7543800" cy="13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4" name="Google Shape;224;p41"/>
          <p:cNvSpPr txBox="1">
            <a:spLocks noGrp="1"/>
          </p:cNvSpPr>
          <p:nvPr>
            <p:ph type="dt" idx="10"/>
          </p:nvPr>
        </p:nvSpPr>
        <p:spPr>
          <a:xfrm>
            <a:off x="5442596" y="6035040"/>
            <a:ext cx="2169900" cy="3657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5" name="Google Shape;225;p41"/>
          <p:cNvSpPr txBox="1">
            <a:spLocks noGrp="1"/>
          </p:cNvSpPr>
          <p:nvPr>
            <p:ph type="ftr" idx="11"/>
          </p:nvPr>
        </p:nvSpPr>
        <p:spPr>
          <a:xfrm>
            <a:off x="800100" y="6035040"/>
            <a:ext cx="43623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6" name="Google Shape;226;p41"/>
          <p:cNvSpPr txBox="1">
            <a:spLocks noGrp="1"/>
          </p:cNvSpPr>
          <p:nvPr>
            <p:ph type="sldNum" idx="12"/>
          </p:nvPr>
        </p:nvSpPr>
        <p:spPr>
          <a:xfrm>
            <a:off x="7715250" y="6035040"/>
            <a:ext cx="628500" cy="3657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27"/>
        <p:cNvGrpSpPr/>
        <p:nvPr/>
      </p:nvGrpSpPr>
      <p:grpSpPr>
        <a:xfrm>
          <a:off x="0" y="0"/>
          <a:ext cx="0" cy="0"/>
          <a:chOff x="0" y="0"/>
          <a:chExt cx="0" cy="0"/>
        </a:xfrm>
      </p:grpSpPr>
      <p:sp>
        <p:nvSpPr>
          <p:cNvPr id="228" name="Google Shape;228;p42"/>
          <p:cNvSpPr/>
          <p:nvPr/>
        </p:nvSpPr>
        <p:spPr>
          <a:xfrm>
            <a:off x="6089903" y="237744"/>
            <a:ext cx="2869800" cy="6382500"/>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2"/>
          <p:cNvSpPr/>
          <p:nvPr/>
        </p:nvSpPr>
        <p:spPr>
          <a:xfrm>
            <a:off x="6190995" y="374904"/>
            <a:ext cx="2667900" cy="610830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2"/>
          <p:cNvSpPr txBox="1">
            <a:spLocks noGrp="1"/>
          </p:cNvSpPr>
          <p:nvPr>
            <p:ph type="title"/>
          </p:nvPr>
        </p:nvSpPr>
        <p:spPr>
          <a:xfrm>
            <a:off x="6343651" y="607392"/>
            <a:ext cx="2371500" cy="16458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400"/>
              <a:buFont typeface="Century Gothic"/>
              <a:buNone/>
              <a:defRPr sz="2400" b="0" cap="none">
                <a:solidFill>
                  <a:schemeClr val="dk1"/>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1" name="Google Shape;231;p42"/>
          <p:cNvSpPr txBox="1">
            <a:spLocks noGrp="1"/>
          </p:cNvSpPr>
          <p:nvPr>
            <p:ph type="body" idx="1"/>
          </p:nvPr>
        </p:nvSpPr>
        <p:spPr>
          <a:xfrm>
            <a:off x="514350" y="609600"/>
            <a:ext cx="5143500" cy="5334000"/>
          </a:xfrm>
          <a:prstGeom prst="rect">
            <a:avLst/>
          </a:prstGeom>
          <a:noFill/>
          <a:ln>
            <a:noFill/>
          </a:ln>
        </p:spPr>
        <p:txBody>
          <a:bodyPr spcFirstLastPara="1" wrap="square" lIns="91425" tIns="45700" rIns="91425" bIns="45700" anchor="t" anchorCtr="0">
            <a:normAutofit/>
          </a:bodyPr>
          <a:lstStyle>
            <a:lvl1pPr marL="457200" lvl="0" indent="-319087" algn="l" rtl="0">
              <a:lnSpc>
                <a:spcPct val="110000"/>
              </a:lnSpc>
              <a:spcBef>
                <a:spcPts val="675"/>
              </a:spcBef>
              <a:spcAft>
                <a:spcPts val="0"/>
              </a:spcAft>
              <a:buSzPts val="1425"/>
              <a:buChar char="◦"/>
              <a:defRPr sz="1425"/>
            </a:lvl1pPr>
            <a:lvl2pPr marL="914400" lvl="1" indent="-304800" algn="l" rtl="0">
              <a:lnSpc>
                <a:spcPct val="100000"/>
              </a:lnSpc>
              <a:spcBef>
                <a:spcPts val="375"/>
              </a:spcBef>
              <a:spcAft>
                <a:spcPts val="0"/>
              </a:spcAft>
              <a:buSzPts val="1200"/>
              <a:buChar char="◦"/>
              <a:defRPr sz="1200"/>
            </a:lvl2pPr>
            <a:lvl3pPr marL="1371600" lvl="2" indent="-295275" algn="l" rtl="0">
              <a:lnSpc>
                <a:spcPct val="100000"/>
              </a:lnSpc>
              <a:spcBef>
                <a:spcPts val="375"/>
              </a:spcBef>
              <a:spcAft>
                <a:spcPts val="0"/>
              </a:spcAft>
              <a:buSzPts val="1050"/>
              <a:buChar char="◦"/>
              <a:defRPr sz="1050"/>
            </a:lvl3pPr>
            <a:lvl4pPr marL="1828800" lvl="3" indent="-295275" algn="l" rtl="0">
              <a:lnSpc>
                <a:spcPct val="100000"/>
              </a:lnSpc>
              <a:spcBef>
                <a:spcPts val="375"/>
              </a:spcBef>
              <a:spcAft>
                <a:spcPts val="0"/>
              </a:spcAft>
              <a:buSzPts val="1050"/>
              <a:buChar char="◦"/>
              <a:defRPr sz="1050"/>
            </a:lvl4pPr>
            <a:lvl5pPr marL="2286000" lvl="4" indent="-295275" algn="l" rtl="0">
              <a:lnSpc>
                <a:spcPct val="100000"/>
              </a:lnSpc>
              <a:spcBef>
                <a:spcPts val="375"/>
              </a:spcBef>
              <a:spcAft>
                <a:spcPts val="0"/>
              </a:spcAft>
              <a:buSzPts val="1050"/>
              <a:buChar char="◦"/>
              <a:defRPr sz="1050"/>
            </a:lvl5pPr>
            <a:lvl6pPr marL="2743200" lvl="5" indent="-295275" algn="l" rtl="0">
              <a:lnSpc>
                <a:spcPct val="100000"/>
              </a:lnSpc>
              <a:spcBef>
                <a:spcPts val="375"/>
              </a:spcBef>
              <a:spcAft>
                <a:spcPts val="0"/>
              </a:spcAft>
              <a:buSzPts val="1050"/>
              <a:buChar char="◦"/>
              <a:defRPr sz="1050"/>
            </a:lvl6pPr>
            <a:lvl7pPr marL="3200400" lvl="6" indent="-295275" algn="l" rtl="0">
              <a:lnSpc>
                <a:spcPct val="100000"/>
              </a:lnSpc>
              <a:spcBef>
                <a:spcPts val="375"/>
              </a:spcBef>
              <a:spcAft>
                <a:spcPts val="0"/>
              </a:spcAft>
              <a:buSzPts val="1050"/>
              <a:buChar char="◦"/>
              <a:defRPr sz="1050"/>
            </a:lvl7pPr>
            <a:lvl8pPr marL="3657600" lvl="7" indent="-295275" algn="l" rtl="0">
              <a:lnSpc>
                <a:spcPct val="100000"/>
              </a:lnSpc>
              <a:spcBef>
                <a:spcPts val="375"/>
              </a:spcBef>
              <a:spcAft>
                <a:spcPts val="0"/>
              </a:spcAft>
              <a:buSzPts val="1050"/>
              <a:buChar char="◦"/>
              <a:defRPr sz="1050"/>
            </a:lvl8pPr>
            <a:lvl9pPr marL="4114800" lvl="8" indent="-295275" algn="l" rtl="0">
              <a:lnSpc>
                <a:spcPct val="100000"/>
              </a:lnSpc>
              <a:spcBef>
                <a:spcPts val="375"/>
              </a:spcBef>
              <a:spcAft>
                <a:spcPts val="0"/>
              </a:spcAft>
              <a:buSzPts val="1050"/>
              <a:buChar char="◦"/>
              <a:defRPr sz="1050"/>
            </a:lvl9pPr>
          </a:lstStyle>
          <a:p>
            <a:endParaRPr/>
          </a:p>
        </p:txBody>
      </p:sp>
      <p:sp>
        <p:nvSpPr>
          <p:cNvPr id="232" name="Google Shape;232;p42"/>
          <p:cNvSpPr txBox="1">
            <a:spLocks noGrp="1"/>
          </p:cNvSpPr>
          <p:nvPr>
            <p:ph type="body" idx="2"/>
          </p:nvPr>
        </p:nvSpPr>
        <p:spPr>
          <a:xfrm>
            <a:off x="6343651" y="2336800"/>
            <a:ext cx="2371500" cy="3606900"/>
          </a:xfrm>
          <a:prstGeom prst="rect">
            <a:avLst/>
          </a:prstGeom>
          <a:noFill/>
          <a:ln>
            <a:noFill/>
          </a:ln>
        </p:spPr>
        <p:txBody>
          <a:bodyPr spcFirstLastPara="1" wrap="square" lIns="91425" tIns="45700" rIns="91425" bIns="45700" anchor="t" anchorCtr="0">
            <a:normAutofit/>
          </a:bodyPr>
          <a:lstStyle>
            <a:lvl1pPr marL="457200" lvl="0" indent="-228600" algn="l" rtl="0">
              <a:lnSpc>
                <a:spcPct val="110000"/>
              </a:lnSpc>
              <a:spcBef>
                <a:spcPts val="600"/>
              </a:spcBef>
              <a:spcAft>
                <a:spcPts val="0"/>
              </a:spcAft>
              <a:buSzPts val="1350"/>
              <a:buNone/>
              <a:defRPr sz="1350">
                <a:solidFill>
                  <a:schemeClr val="dk1"/>
                </a:solidFill>
              </a:defRPr>
            </a:lvl1pPr>
            <a:lvl2pPr marL="914400" lvl="1" indent="-228600" algn="l" rtl="0">
              <a:lnSpc>
                <a:spcPct val="100000"/>
              </a:lnSpc>
              <a:spcBef>
                <a:spcPts val="375"/>
              </a:spcBef>
              <a:spcAft>
                <a:spcPts val="0"/>
              </a:spcAft>
              <a:buSzPts val="900"/>
              <a:buNone/>
              <a:defRPr sz="900"/>
            </a:lvl2pPr>
            <a:lvl3pPr marL="1371600" lvl="2" indent="-228600" algn="l" rtl="0">
              <a:lnSpc>
                <a:spcPct val="100000"/>
              </a:lnSpc>
              <a:spcBef>
                <a:spcPts val="375"/>
              </a:spcBef>
              <a:spcAft>
                <a:spcPts val="0"/>
              </a:spcAft>
              <a:buSzPts val="750"/>
              <a:buNone/>
              <a:defRPr sz="750"/>
            </a:lvl3pPr>
            <a:lvl4pPr marL="1828800" lvl="3" indent="-228600" algn="l" rtl="0">
              <a:lnSpc>
                <a:spcPct val="100000"/>
              </a:lnSpc>
              <a:spcBef>
                <a:spcPts val="375"/>
              </a:spcBef>
              <a:spcAft>
                <a:spcPts val="0"/>
              </a:spcAft>
              <a:buSzPts val="675"/>
              <a:buNone/>
              <a:defRPr sz="675"/>
            </a:lvl4pPr>
            <a:lvl5pPr marL="2286000" lvl="4" indent="-228600" algn="l" rtl="0">
              <a:lnSpc>
                <a:spcPct val="100000"/>
              </a:lnSpc>
              <a:spcBef>
                <a:spcPts val="375"/>
              </a:spcBef>
              <a:spcAft>
                <a:spcPts val="0"/>
              </a:spcAft>
              <a:buSzPts val="675"/>
              <a:buNone/>
              <a:defRPr sz="675"/>
            </a:lvl5pPr>
            <a:lvl6pPr marL="2743200" lvl="5" indent="-228600" algn="l" rtl="0">
              <a:lnSpc>
                <a:spcPct val="100000"/>
              </a:lnSpc>
              <a:spcBef>
                <a:spcPts val="375"/>
              </a:spcBef>
              <a:spcAft>
                <a:spcPts val="0"/>
              </a:spcAft>
              <a:buSzPts val="675"/>
              <a:buNone/>
              <a:defRPr sz="675"/>
            </a:lvl6pPr>
            <a:lvl7pPr marL="3200400" lvl="6" indent="-228600" algn="l" rtl="0">
              <a:lnSpc>
                <a:spcPct val="100000"/>
              </a:lnSpc>
              <a:spcBef>
                <a:spcPts val="375"/>
              </a:spcBef>
              <a:spcAft>
                <a:spcPts val="0"/>
              </a:spcAft>
              <a:buSzPts val="675"/>
              <a:buNone/>
              <a:defRPr sz="675"/>
            </a:lvl7pPr>
            <a:lvl8pPr marL="3657600" lvl="7" indent="-228600" algn="l" rtl="0">
              <a:lnSpc>
                <a:spcPct val="100000"/>
              </a:lnSpc>
              <a:spcBef>
                <a:spcPts val="375"/>
              </a:spcBef>
              <a:spcAft>
                <a:spcPts val="0"/>
              </a:spcAft>
              <a:buSzPts val="675"/>
              <a:buNone/>
              <a:defRPr sz="675"/>
            </a:lvl8pPr>
            <a:lvl9pPr marL="4114800" lvl="8" indent="-228600" algn="l" rtl="0">
              <a:lnSpc>
                <a:spcPct val="100000"/>
              </a:lnSpc>
              <a:spcBef>
                <a:spcPts val="375"/>
              </a:spcBef>
              <a:spcAft>
                <a:spcPts val="0"/>
              </a:spcAft>
              <a:buSzPts val="675"/>
              <a:buNone/>
              <a:defRPr sz="675"/>
            </a:lvl9pPr>
          </a:lstStyle>
          <a:p>
            <a:endParaRPr/>
          </a:p>
        </p:txBody>
      </p:sp>
      <p:sp>
        <p:nvSpPr>
          <p:cNvPr id="233" name="Google Shape;233;p42"/>
          <p:cNvSpPr txBox="1">
            <a:spLocks noGrp="1"/>
          </p:cNvSpPr>
          <p:nvPr>
            <p:ph type="dt" idx="10"/>
          </p:nvPr>
        </p:nvSpPr>
        <p:spPr>
          <a:xfrm>
            <a:off x="4191000" y="6035040"/>
            <a:ext cx="1467000" cy="3657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solidFill>
                  <a:srgbClr val="26262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4" name="Google Shape;234;p42"/>
          <p:cNvSpPr txBox="1">
            <a:spLocks noGrp="1"/>
          </p:cNvSpPr>
          <p:nvPr>
            <p:ph type="ftr" idx="11"/>
          </p:nvPr>
        </p:nvSpPr>
        <p:spPr>
          <a:xfrm>
            <a:off x="514351" y="6035040"/>
            <a:ext cx="34386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p42"/>
          <p:cNvSpPr txBox="1">
            <a:spLocks noGrp="1"/>
          </p:cNvSpPr>
          <p:nvPr>
            <p:ph type="sldNum" idx="12"/>
          </p:nvPr>
        </p:nvSpPr>
        <p:spPr>
          <a:xfrm>
            <a:off x="7797547" y="6035040"/>
            <a:ext cx="917700" cy="3657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sz="600" b="0" i="0" u="none" strike="noStrike" cap="none">
                <a:solidFill>
                  <a:srgbClr val="262626"/>
                </a:solidFill>
                <a:latin typeface="Century Gothic"/>
                <a:ea typeface="Century Gothic"/>
                <a:cs typeface="Century Gothic"/>
                <a:sym typeface="Century Gothic"/>
              </a:defRPr>
            </a:lvl1pPr>
            <a:lvl2pPr marL="0" lvl="1" indent="0" algn="r" rtl="0">
              <a:spcBef>
                <a:spcPts val="0"/>
              </a:spcBef>
              <a:buNone/>
              <a:defRPr sz="600" b="0" i="0" u="none" strike="noStrike" cap="none">
                <a:solidFill>
                  <a:srgbClr val="262626"/>
                </a:solidFill>
                <a:latin typeface="Century Gothic"/>
                <a:ea typeface="Century Gothic"/>
                <a:cs typeface="Century Gothic"/>
                <a:sym typeface="Century Gothic"/>
              </a:defRPr>
            </a:lvl2pPr>
            <a:lvl3pPr marL="0" lvl="2" indent="0" algn="r" rtl="0">
              <a:spcBef>
                <a:spcPts val="0"/>
              </a:spcBef>
              <a:buNone/>
              <a:defRPr sz="600" b="0" i="0" u="none" strike="noStrike" cap="none">
                <a:solidFill>
                  <a:srgbClr val="262626"/>
                </a:solidFill>
                <a:latin typeface="Century Gothic"/>
                <a:ea typeface="Century Gothic"/>
                <a:cs typeface="Century Gothic"/>
                <a:sym typeface="Century Gothic"/>
              </a:defRPr>
            </a:lvl3pPr>
            <a:lvl4pPr marL="0" lvl="3" indent="0" algn="r" rtl="0">
              <a:spcBef>
                <a:spcPts val="0"/>
              </a:spcBef>
              <a:buNone/>
              <a:defRPr sz="600" b="0" i="0" u="none" strike="noStrike" cap="none">
                <a:solidFill>
                  <a:srgbClr val="262626"/>
                </a:solidFill>
                <a:latin typeface="Century Gothic"/>
                <a:ea typeface="Century Gothic"/>
                <a:cs typeface="Century Gothic"/>
                <a:sym typeface="Century Gothic"/>
              </a:defRPr>
            </a:lvl4pPr>
            <a:lvl5pPr marL="0" lvl="4" indent="0" algn="r" rtl="0">
              <a:spcBef>
                <a:spcPts val="0"/>
              </a:spcBef>
              <a:buNone/>
              <a:defRPr sz="600" b="0" i="0" u="none" strike="noStrike" cap="none">
                <a:solidFill>
                  <a:srgbClr val="262626"/>
                </a:solidFill>
                <a:latin typeface="Century Gothic"/>
                <a:ea typeface="Century Gothic"/>
                <a:cs typeface="Century Gothic"/>
                <a:sym typeface="Century Gothic"/>
              </a:defRPr>
            </a:lvl5pPr>
            <a:lvl6pPr marL="0" lvl="5" indent="0" algn="r" rtl="0">
              <a:spcBef>
                <a:spcPts val="0"/>
              </a:spcBef>
              <a:buNone/>
              <a:defRPr sz="600" b="0" i="0" u="none" strike="noStrike" cap="none">
                <a:solidFill>
                  <a:srgbClr val="262626"/>
                </a:solidFill>
                <a:latin typeface="Century Gothic"/>
                <a:ea typeface="Century Gothic"/>
                <a:cs typeface="Century Gothic"/>
                <a:sym typeface="Century Gothic"/>
              </a:defRPr>
            </a:lvl6pPr>
            <a:lvl7pPr marL="0" lvl="6" indent="0" algn="r" rtl="0">
              <a:spcBef>
                <a:spcPts val="0"/>
              </a:spcBef>
              <a:buNone/>
              <a:defRPr sz="600" b="0" i="0" u="none" strike="noStrike" cap="none">
                <a:solidFill>
                  <a:srgbClr val="262626"/>
                </a:solidFill>
                <a:latin typeface="Century Gothic"/>
                <a:ea typeface="Century Gothic"/>
                <a:cs typeface="Century Gothic"/>
                <a:sym typeface="Century Gothic"/>
              </a:defRPr>
            </a:lvl7pPr>
            <a:lvl8pPr marL="0" lvl="7" indent="0" algn="r" rtl="0">
              <a:spcBef>
                <a:spcPts val="0"/>
              </a:spcBef>
              <a:buNone/>
              <a:defRPr sz="600" b="0" i="0" u="none" strike="noStrike" cap="none">
                <a:solidFill>
                  <a:srgbClr val="262626"/>
                </a:solidFill>
                <a:latin typeface="Century Gothic"/>
                <a:ea typeface="Century Gothic"/>
                <a:cs typeface="Century Gothic"/>
                <a:sym typeface="Century Gothic"/>
              </a:defRPr>
            </a:lvl8pPr>
            <a:lvl9pPr marL="0" lvl="8" indent="0" algn="r" rtl="0">
              <a:spcBef>
                <a:spcPts val="0"/>
              </a:spcBef>
              <a:buNone/>
              <a:defRPr sz="600" b="0" i="0" u="none" strike="noStrike" cap="none">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36"/>
        <p:cNvGrpSpPr/>
        <p:nvPr/>
      </p:nvGrpSpPr>
      <p:grpSpPr>
        <a:xfrm>
          <a:off x="0" y="0"/>
          <a:ext cx="0" cy="0"/>
          <a:chOff x="0" y="0"/>
          <a:chExt cx="0" cy="0"/>
        </a:xfrm>
      </p:grpSpPr>
      <p:sp>
        <p:nvSpPr>
          <p:cNvPr id="237" name="Google Shape;237;p43"/>
          <p:cNvSpPr/>
          <p:nvPr/>
        </p:nvSpPr>
        <p:spPr>
          <a:xfrm>
            <a:off x="0" y="0"/>
            <a:ext cx="9144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entury Gothic"/>
              <a:ea typeface="Century Gothic"/>
              <a:cs typeface="Century Gothic"/>
              <a:sym typeface="Century Gothic"/>
            </a:endParaRPr>
          </a:p>
        </p:txBody>
      </p:sp>
      <p:sp>
        <p:nvSpPr>
          <p:cNvPr id="238" name="Google Shape;238;p43"/>
          <p:cNvSpPr/>
          <p:nvPr/>
        </p:nvSpPr>
        <p:spPr>
          <a:xfrm>
            <a:off x="980902" y="1267730"/>
            <a:ext cx="7182300" cy="4308000"/>
          </a:xfrm>
          <a:prstGeom prst="rect">
            <a:avLst/>
          </a:prstGeom>
          <a:solidFill>
            <a:schemeClr val="lt1"/>
          </a:solidFill>
          <a:ln>
            <a:noFill/>
          </a:ln>
          <a:effectLst>
            <a:outerShdw blurRad="50800" algn="ctr" rotWithShape="0">
              <a:srgbClr val="000000">
                <a:alpha val="6588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3"/>
          <p:cNvSpPr/>
          <p:nvPr/>
        </p:nvSpPr>
        <p:spPr>
          <a:xfrm>
            <a:off x="1085851" y="1411615"/>
            <a:ext cx="6972300" cy="403470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3"/>
          <p:cNvSpPr/>
          <p:nvPr/>
        </p:nvSpPr>
        <p:spPr>
          <a:xfrm>
            <a:off x="3851910" y="1267730"/>
            <a:ext cx="1440300" cy="73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43"/>
          <p:cNvGrpSpPr/>
          <p:nvPr/>
        </p:nvGrpSpPr>
        <p:grpSpPr>
          <a:xfrm>
            <a:off x="3937635" y="1267730"/>
            <a:ext cx="1268775" cy="615934"/>
            <a:chOff x="5250180" y="1267730"/>
            <a:chExt cx="1691700" cy="615934"/>
          </a:xfrm>
        </p:grpSpPr>
        <p:cxnSp>
          <p:nvCxnSpPr>
            <p:cNvPr id="242" name="Google Shape;242;p43"/>
            <p:cNvCxnSpPr/>
            <p:nvPr/>
          </p:nvCxnSpPr>
          <p:spPr>
            <a:xfrm>
              <a:off x="5250180" y="1267730"/>
              <a:ext cx="0" cy="612600"/>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243" name="Google Shape;243;p43"/>
            <p:cNvCxnSpPr/>
            <p:nvPr/>
          </p:nvCxnSpPr>
          <p:spPr>
            <a:xfrm>
              <a:off x="6941820" y="1267730"/>
              <a:ext cx="0" cy="612600"/>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244" name="Google Shape;244;p43"/>
            <p:cNvCxnSpPr/>
            <p:nvPr/>
          </p:nvCxnSpPr>
          <p:spPr>
            <a:xfrm>
              <a:off x="5250180" y="1883664"/>
              <a:ext cx="169170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245" name="Google Shape;245;p43"/>
          <p:cNvSpPr txBox="1">
            <a:spLocks noGrp="1"/>
          </p:cNvSpPr>
          <p:nvPr>
            <p:ph type="ctrTitle"/>
          </p:nvPr>
        </p:nvSpPr>
        <p:spPr>
          <a:xfrm>
            <a:off x="1221827" y="2244830"/>
            <a:ext cx="6700200" cy="2437200"/>
          </a:xfrm>
          <a:prstGeom prst="rect">
            <a:avLst/>
          </a:prstGeom>
          <a:noFill/>
          <a:ln>
            <a:noFill/>
          </a:ln>
        </p:spPr>
        <p:txBody>
          <a:bodyPr spcFirstLastPara="1" wrap="square" lIns="91425" tIns="45700" rIns="91425" bIns="45700" anchor="ctr" anchorCtr="0">
            <a:normAutofit/>
          </a:bodyPr>
          <a:lstStyle>
            <a:lvl1pPr lvl="0" algn="ctr" rtl="0">
              <a:lnSpc>
                <a:spcPct val="83000"/>
              </a:lnSpc>
              <a:spcBef>
                <a:spcPts val="0"/>
              </a:spcBef>
              <a:spcAft>
                <a:spcPts val="0"/>
              </a:spcAft>
              <a:buClr>
                <a:srgbClr val="262626"/>
              </a:buClr>
              <a:buSzPts val="5100"/>
              <a:buFont typeface="Century Gothic"/>
              <a:buNone/>
              <a:defRPr sz="5100" b="0" cap="none">
                <a:solidFill>
                  <a:srgbClr val="262626"/>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43"/>
          <p:cNvSpPr txBox="1">
            <a:spLocks noGrp="1"/>
          </p:cNvSpPr>
          <p:nvPr>
            <p:ph type="subTitle" idx="1"/>
          </p:nvPr>
        </p:nvSpPr>
        <p:spPr>
          <a:xfrm>
            <a:off x="1221826" y="4682063"/>
            <a:ext cx="6702600" cy="457200"/>
          </a:xfrm>
          <a:prstGeom prst="rect">
            <a:avLst/>
          </a:prstGeom>
          <a:noFill/>
          <a:ln>
            <a:noFill/>
          </a:ln>
        </p:spPr>
        <p:txBody>
          <a:bodyPr spcFirstLastPara="1" wrap="square" lIns="91425" tIns="45700" rIns="91425" bIns="45700" anchor="t" anchorCtr="0">
            <a:normAutofit/>
          </a:bodyPr>
          <a:lstStyle>
            <a:lvl1pPr lvl="0" algn="ctr" rtl="0">
              <a:lnSpc>
                <a:spcPct val="110000"/>
              </a:lnSpc>
              <a:spcBef>
                <a:spcPts val="0"/>
              </a:spcBef>
              <a:spcAft>
                <a:spcPts val="0"/>
              </a:spcAft>
              <a:buSzPts val="1350"/>
              <a:buNone/>
              <a:defRPr sz="1350">
                <a:solidFill>
                  <a:srgbClr val="0C0C0C"/>
                </a:solidFill>
              </a:defRPr>
            </a:lvl1pPr>
            <a:lvl2pPr lvl="1" algn="ctr" rtl="0">
              <a:lnSpc>
                <a:spcPct val="100000"/>
              </a:lnSpc>
              <a:spcBef>
                <a:spcPts val="375"/>
              </a:spcBef>
              <a:spcAft>
                <a:spcPts val="0"/>
              </a:spcAft>
              <a:buSzPts val="1200"/>
              <a:buNone/>
              <a:defRPr sz="1200"/>
            </a:lvl2pPr>
            <a:lvl3pPr lvl="2" algn="ctr" rtl="0">
              <a:lnSpc>
                <a:spcPct val="100000"/>
              </a:lnSpc>
              <a:spcBef>
                <a:spcPts val="375"/>
              </a:spcBef>
              <a:spcAft>
                <a:spcPts val="0"/>
              </a:spcAft>
              <a:buSzPts val="1200"/>
              <a:buNone/>
              <a:defRPr sz="1200"/>
            </a:lvl3pPr>
            <a:lvl4pPr lvl="3" algn="ctr" rtl="0">
              <a:lnSpc>
                <a:spcPct val="100000"/>
              </a:lnSpc>
              <a:spcBef>
                <a:spcPts val="375"/>
              </a:spcBef>
              <a:spcAft>
                <a:spcPts val="0"/>
              </a:spcAft>
              <a:buSzPts val="1200"/>
              <a:buNone/>
              <a:defRPr sz="1200"/>
            </a:lvl4pPr>
            <a:lvl5pPr lvl="4" algn="ctr" rtl="0">
              <a:lnSpc>
                <a:spcPct val="100000"/>
              </a:lnSpc>
              <a:spcBef>
                <a:spcPts val="375"/>
              </a:spcBef>
              <a:spcAft>
                <a:spcPts val="0"/>
              </a:spcAft>
              <a:buSzPts val="1200"/>
              <a:buNone/>
              <a:defRPr sz="1200"/>
            </a:lvl5pPr>
            <a:lvl6pPr lvl="5" algn="ctr" rtl="0">
              <a:lnSpc>
                <a:spcPct val="100000"/>
              </a:lnSpc>
              <a:spcBef>
                <a:spcPts val="375"/>
              </a:spcBef>
              <a:spcAft>
                <a:spcPts val="0"/>
              </a:spcAft>
              <a:buSzPts val="1200"/>
              <a:buNone/>
              <a:defRPr sz="1200"/>
            </a:lvl6pPr>
            <a:lvl7pPr lvl="6" algn="ctr" rtl="0">
              <a:lnSpc>
                <a:spcPct val="100000"/>
              </a:lnSpc>
              <a:spcBef>
                <a:spcPts val="375"/>
              </a:spcBef>
              <a:spcAft>
                <a:spcPts val="0"/>
              </a:spcAft>
              <a:buSzPts val="1200"/>
              <a:buNone/>
              <a:defRPr sz="1200"/>
            </a:lvl7pPr>
            <a:lvl8pPr lvl="7" algn="ctr" rtl="0">
              <a:lnSpc>
                <a:spcPct val="100000"/>
              </a:lnSpc>
              <a:spcBef>
                <a:spcPts val="375"/>
              </a:spcBef>
              <a:spcAft>
                <a:spcPts val="0"/>
              </a:spcAft>
              <a:buSzPts val="1200"/>
              <a:buNone/>
              <a:defRPr sz="1200"/>
            </a:lvl8pPr>
            <a:lvl9pPr lvl="8" algn="ctr" rtl="0">
              <a:lnSpc>
                <a:spcPct val="100000"/>
              </a:lnSpc>
              <a:spcBef>
                <a:spcPts val="375"/>
              </a:spcBef>
              <a:spcAft>
                <a:spcPts val="0"/>
              </a:spcAft>
              <a:buSzPts val="1200"/>
              <a:buNone/>
              <a:defRPr sz="1200"/>
            </a:lvl9pPr>
          </a:lstStyle>
          <a:p>
            <a:endParaRPr/>
          </a:p>
        </p:txBody>
      </p:sp>
      <p:sp>
        <p:nvSpPr>
          <p:cNvPr id="247" name="Google Shape;247;p43"/>
          <p:cNvSpPr txBox="1">
            <a:spLocks noGrp="1"/>
          </p:cNvSpPr>
          <p:nvPr>
            <p:ph type="dt" idx="10"/>
          </p:nvPr>
        </p:nvSpPr>
        <p:spPr>
          <a:xfrm>
            <a:off x="3989070" y="1341256"/>
            <a:ext cx="1165800" cy="4854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sz="975">
                <a:solidFill>
                  <a:srgbClr val="FFFFFF"/>
                </a:solidFill>
                <a:latin typeface="Century Gothic"/>
                <a:ea typeface="Century Gothic"/>
                <a:cs typeface="Century Gothic"/>
                <a:sym typeface="Century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8" name="Google Shape;248;p43"/>
          <p:cNvSpPr txBox="1">
            <a:spLocks noGrp="1"/>
          </p:cNvSpPr>
          <p:nvPr>
            <p:ph type="ftr" idx="11"/>
          </p:nvPr>
        </p:nvSpPr>
        <p:spPr>
          <a:xfrm>
            <a:off x="1221826" y="5177408"/>
            <a:ext cx="4297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solidFill>
                  <a:srgbClr val="26262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9" name="Google Shape;249;p43"/>
          <p:cNvSpPr txBox="1">
            <a:spLocks noGrp="1"/>
          </p:cNvSpPr>
          <p:nvPr>
            <p:ph type="sldNum" idx="12"/>
          </p:nvPr>
        </p:nvSpPr>
        <p:spPr>
          <a:xfrm>
            <a:off x="6455190" y="5177408"/>
            <a:ext cx="1467000" cy="2286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sz="600" b="0" i="0" u="none" strike="noStrike" cap="none">
                <a:solidFill>
                  <a:srgbClr val="262626"/>
                </a:solidFill>
                <a:latin typeface="Century Gothic"/>
                <a:ea typeface="Century Gothic"/>
                <a:cs typeface="Century Gothic"/>
                <a:sym typeface="Century Gothic"/>
              </a:defRPr>
            </a:lvl1pPr>
            <a:lvl2pPr marL="0" lvl="1" indent="0" algn="r" rtl="0">
              <a:spcBef>
                <a:spcPts val="0"/>
              </a:spcBef>
              <a:buNone/>
              <a:defRPr sz="600" b="0" i="0" u="none" strike="noStrike" cap="none">
                <a:solidFill>
                  <a:srgbClr val="262626"/>
                </a:solidFill>
                <a:latin typeface="Century Gothic"/>
                <a:ea typeface="Century Gothic"/>
                <a:cs typeface="Century Gothic"/>
                <a:sym typeface="Century Gothic"/>
              </a:defRPr>
            </a:lvl2pPr>
            <a:lvl3pPr marL="0" lvl="2" indent="0" algn="r" rtl="0">
              <a:spcBef>
                <a:spcPts val="0"/>
              </a:spcBef>
              <a:buNone/>
              <a:defRPr sz="600" b="0" i="0" u="none" strike="noStrike" cap="none">
                <a:solidFill>
                  <a:srgbClr val="262626"/>
                </a:solidFill>
                <a:latin typeface="Century Gothic"/>
                <a:ea typeface="Century Gothic"/>
                <a:cs typeface="Century Gothic"/>
                <a:sym typeface="Century Gothic"/>
              </a:defRPr>
            </a:lvl3pPr>
            <a:lvl4pPr marL="0" lvl="3" indent="0" algn="r" rtl="0">
              <a:spcBef>
                <a:spcPts val="0"/>
              </a:spcBef>
              <a:buNone/>
              <a:defRPr sz="600" b="0" i="0" u="none" strike="noStrike" cap="none">
                <a:solidFill>
                  <a:srgbClr val="262626"/>
                </a:solidFill>
                <a:latin typeface="Century Gothic"/>
                <a:ea typeface="Century Gothic"/>
                <a:cs typeface="Century Gothic"/>
                <a:sym typeface="Century Gothic"/>
              </a:defRPr>
            </a:lvl4pPr>
            <a:lvl5pPr marL="0" lvl="4" indent="0" algn="r" rtl="0">
              <a:spcBef>
                <a:spcPts val="0"/>
              </a:spcBef>
              <a:buNone/>
              <a:defRPr sz="600" b="0" i="0" u="none" strike="noStrike" cap="none">
                <a:solidFill>
                  <a:srgbClr val="262626"/>
                </a:solidFill>
                <a:latin typeface="Century Gothic"/>
                <a:ea typeface="Century Gothic"/>
                <a:cs typeface="Century Gothic"/>
                <a:sym typeface="Century Gothic"/>
              </a:defRPr>
            </a:lvl5pPr>
            <a:lvl6pPr marL="0" lvl="5" indent="0" algn="r" rtl="0">
              <a:spcBef>
                <a:spcPts val="0"/>
              </a:spcBef>
              <a:buNone/>
              <a:defRPr sz="600" b="0" i="0" u="none" strike="noStrike" cap="none">
                <a:solidFill>
                  <a:srgbClr val="262626"/>
                </a:solidFill>
                <a:latin typeface="Century Gothic"/>
                <a:ea typeface="Century Gothic"/>
                <a:cs typeface="Century Gothic"/>
                <a:sym typeface="Century Gothic"/>
              </a:defRPr>
            </a:lvl6pPr>
            <a:lvl7pPr marL="0" lvl="6" indent="0" algn="r" rtl="0">
              <a:spcBef>
                <a:spcPts val="0"/>
              </a:spcBef>
              <a:buNone/>
              <a:defRPr sz="600" b="0" i="0" u="none" strike="noStrike" cap="none">
                <a:solidFill>
                  <a:srgbClr val="262626"/>
                </a:solidFill>
                <a:latin typeface="Century Gothic"/>
                <a:ea typeface="Century Gothic"/>
                <a:cs typeface="Century Gothic"/>
                <a:sym typeface="Century Gothic"/>
              </a:defRPr>
            </a:lvl7pPr>
            <a:lvl8pPr marL="0" lvl="7" indent="0" algn="r" rtl="0">
              <a:spcBef>
                <a:spcPts val="0"/>
              </a:spcBef>
              <a:buNone/>
              <a:defRPr sz="600" b="0" i="0" u="none" strike="noStrike" cap="none">
                <a:solidFill>
                  <a:srgbClr val="262626"/>
                </a:solidFill>
                <a:latin typeface="Century Gothic"/>
                <a:ea typeface="Century Gothic"/>
                <a:cs typeface="Century Gothic"/>
                <a:sym typeface="Century Gothic"/>
              </a:defRPr>
            </a:lvl8pPr>
            <a:lvl9pPr marL="0" lvl="8" indent="0" algn="r" rtl="0">
              <a:spcBef>
                <a:spcPts val="0"/>
              </a:spcBef>
              <a:buNone/>
              <a:defRPr sz="600" b="0" i="0" u="none" strike="noStrike" cap="none">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50"/>
        <p:cNvGrpSpPr/>
        <p:nvPr/>
      </p:nvGrpSpPr>
      <p:grpSpPr>
        <a:xfrm>
          <a:off x="0" y="0"/>
          <a:ext cx="0" cy="0"/>
          <a:chOff x="0" y="0"/>
          <a:chExt cx="0" cy="0"/>
        </a:xfrm>
      </p:grpSpPr>
      <p:sp>
        <p:nvSpPr>
          <p:cNvPr id="251" name="Google Shape;251;p44"/>
          <p:cNvSpPr/>
          <p:nvPr/>
        </p:nvSpPr>
        <p:spPr>
          <a:xfrm>
            <a:off x="0" y="0"/>
            <a:ext cx="9144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entury Gothic"/>
              <a:ea typeface="Century Gothic"/>
              <a:cs typeface="Century Gothic"/>
              <a:sym typeface="Century Gothic"/>
            </a:endParaRPr>
          </a:p>
        </p:txBody>
      </p:sp>
      <p:sp>
        <p:nvSpPr>
          <p:cNvPr id="252" name="Google Shape;252;p44"/>
          <p:cNvSpPr/>
          <p:nvPr/>
        </p:nvSpPr>
        <p:spPr>
          <a:xfrm>
            <a:off x="980902" y="1267730"/>
            <a:ext cx="7182300" cy="4308000"/>
          </a:xfrm>
          <a:prstGeom prst="rect">
            <a:avLst/>
          </a:prstGeom>
          <a:solidFill>
            <a:schemeClr val="lt1"/>
          </a:solidFill>
          <a:ln>
            <a:noFill/>
          </a:ln>
          <a:effectLst>
            <a:outerShdw blurRad="50800" algn="ctr" rotWithShape="0">
              <a:srgbClr val="000000">
                <a:alpha val="6588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4"/>
          <p:cNvSpPr/>
          <p:nvPr/>
        </p:nvSpPr>
        <p:spPr>
          <a:xfrm>
            <a:off x="1085851" y="1411615"/>
            <a:ext cx="6972300" cy="403470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4"/>
          <p:cNvSpPr/>
          <p:nvPr/>
        </p:nvSpPr>
        <p:spPr>
          <a:xfrm>
            <a:off x="3851910" y="1267730"/>
            <a:ext cx="1440300" cy="731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4"/>
          <p:cNvSpPr txBox="1">
            <a:spLocks noGrp="1"/>
          </p:cNvSpPr>
          <p:nvPr>
            <p:ph type="title"/>
          </p:nvPr>
        </p:nvSpPr>
        <p:spPr>
          <a:xfrm>
            <a:off x="1221867" y="2275166"/>
            <a:ext cx="6700200" cy="2406900"/>
          </a:xfrm>
          <a:prstGeom prst="rect">
            <a:avLst/>
          </a:prstGeom>
          <a:noFill/>
          <a:ln>
            <a:noFill/>
          </a:ln>
        </p:spPr>
        <p:txBody>
          <a:bodyPr spcFirstLastPara="1" wrap="square" lIns="91425" tIns="45700" rIns="91425" bIns="45700" anchor="ctr" anchorCtr="0">
            <a:normAutofit/>
          </a:bodyPr>
          <a:lstStyle>
            <a:lvl1pPr lvl="0" algn="ctr" rtl="0">
              <a:lnSpc>
                <a:spcPct val="83000"/>
              </a:lnSpc>
              <a:spcBef>
                <a:spcPts val="0"/>
              </a:spcBef>
              <a:spcAft>
                <a:spcPts val="0"/>
              </a:spcAft>
              <a:buClr>
                <a:srgbClr val="262626"/>
              </a:buClr>
              <a:buSzPts val="5100"/>
              <a:buFont typeface="Century Gothic"/>
              <a:buNone/>
              <a:defRPr sz="5100" cap="none">
                <a:solidFill>
                  <a:srgbClr val="262626"/>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56" name="Google Shape;256;p44"/>
          <p:cNvGrpSpPr/>
          <p:nvPr/>
        </p:nvGrpSpPr>
        <p:grpSpPr>
          <a:xfrm>
            <a:off x="3937635" y="1267730"/>
            <a:ext cx="1268775" cy="615934"/>
            <a:chOff x="5250180" y="1267730"/>
            <a:chExt cx="1691700" cy="615934"/>
          </a:xfrm>
        </p:grpSpPr>
        <p:cxnSp>
          <p:nvCxnSpPr>
            <p:cNvPr id="257" name="Google Shape;257;p44"/>
            <p:cNvCxnSpPr/>
            <p:nvPr/>
          </p:nvCxnSpPr>
          <p:spPr>
            <a:xfrm>
              <a:off x="5250180" y="1267730"/>
              <a:ext cx="0" cy="612600"/>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258" name="Google Shape;258;p44"/>
            <p:cNvCxnSpPr/>
            <p:nvPr/>
          </p:nvCxnSpPr>
          <p:spPr>
            <a:xfrm>
              <a:off x="6941820" y="1267730"/>
              <a:ext cx="0" cy="612600"/>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259" name="Google Shape;259;p44"/>
            <p:cNvCxnSpPr/>
            <p:nvPr/>
          </p:nvCxnSpPr>
          <p:spPr>
            <a:xfrm>
              <a:off x="5250180" y="1883664"/>
              <a:ext cx="169170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260" name="Google Shape;260;p44"/>
          <p:cNvSpPr txBox="1">
            <a:spLocks noGrp="1"/>
          </p:cNvSpPr>
          <p:nvPr>
            <p:ph type="body" idx="1"/>
          </p:nvPr>
        </p:nvSpPr>
        <p:spPr>
          <a:xfrm>
            <a:off x="1221867" y="4682062"/>
            <a:ext cx="6704700" cy="457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10000"/>
              </a:lnSpc>
              <a:spcBef>
                <a:spcPts val="675"/>
              </a:spcBef>
              <a:spcAft>
                <a:spcPts val="0"/>
              </a:spcAft>
              <a:buSzPts val="1350"/>
              <a:buNone/>
              <a:defRPr sz="1350">
                <a:solidFill>
                  <a:srgbClr val="0C0C0C"/>
                </a:solidFill>
              </a:defRPr>
            </a:lvl1pPr>
            <a:lvl2pPr marL="914400" lvl="1" indent="-228600" algn="l" rtl="0">
              <a:lnSpc>
                <a:spcPct val="100000"/>
              </a:lnSpc>
              <a:spcBef>
                <a:spcPts val="375"/>
              </a:spcBef>
              <a:spcAft>
                <a:spcPts val="0"/>
              </a:spcAft>
              <a:buSzPts val="1200"/>
              <a:buNone/>
              <a:defRPr sz="1200">
                <a:solidFill>
                  <a:srgbClr val="888888"/>
                </a:solidFill>
              </a:defRPr>
            </a:lvl2pPr>
            <a:lvl3pPr marL="1371600" lvl="2" indent="-228600" algn="l" rtl="0">
              <a:lnSpc>
                <a:spcPct val="100000"/>
              </a:lnSpc>
              <a:spcBef>
                <a:spcPts val="375"/>
              </a:spcBef>
              <a:spcAft>
                <a:spcPts val="0"/>
              </a:spcAft>
              <a:buSzPts val="1200"/>
              <a:buNone/>
              <a:defRPr sz="1200">
                <a:solidFill>
                  <a:srgbClr val="888888"/>
                </a:solidFill>
              </a:defRPr>
            </a:lvl3pPr>
            <a:lvl4pPr marL="1828800" lvl="3" indent="-228600" algn="l" rtl="0">
              <a:lnSpc>
                <a:spcPct val="100000"/>
              </a:lnSpc>
              <a:spcBef>
                <a:spcPts val="375"/>
              </a:spcBef>
              <a:spcAft>
                <a:spcPts val="0"/>
              </a:spcAft>
              <a:buSzPts val="1050"/>
              <a:buNone/>
              <a:defRPr sz="1050">
                <a:solidFill>
                  <a:srgbClr val="888888"/>
                </a:solidFill>
              </a:defRPr>
            </a:lvl4pPr>
            <a:lvl5pPr marL="2286000" lvl="4" indent="-228600" algn="l" rtl="0">
              <a:lnSpc>
                <a:spcPct val="100000"/>
              </a:lnSpc>
              <a:spcBef>
                <a:spcPts val="375"/>
              </a:spcBef>
              <a:spcAft>
                <a:spcPts val="0"/>
              </a:spcAft>
              <a:buSzPts val="1050"/>
              <a:buNone/>
              <a:defRPr sz="1050">
                <a:solidFill>
                  <a:srgbClr val="888888"/>
                </a:solidFill>
              </a:defRPr>
            </a:lvl5pPr>
            <a:lvl6pPr marL="2743200" lvl="5" indent="-228600" algn="l" rtl="0">
              <a:lnSpc>
                <a:spcPct val="100000"/>
              </a:lnSpc>
              <a:spcBef>
                <a:spcPts val="375"/>
              </a:spcBef>
              <a:spcAft>
                <a:spcPts val="0"/>
              </a:spcAft>
              <a:buSzPts val="1050"/>
              <a:buNone/>
              <a:defRPr sz="1050">
                <a:solidFill>
                  <a:srgbClr val="888888"/>
                </a:solidFill>
              </a:defRPr>
            </a:lvl6pPr>
            <a:lvl7pPr marL="3200400" lvl="6" indent="-228600" algn="l" rtl="0">
              <a:lnSpc>
                <a:spcPct val="100000"/>
              </a:lnSpc>
              <a:spcBef>
                <a:spcPts val="375"/>
              </a:spcBef>
              <a:spcAft>
                <a:spcPts val="0"/>
              </a:spcAft>
              <a:buSzPts val="1050"/>
              <a:buNone/>
              <a:defRPr sz="1050">
                <a:solidFill>
                  <a:srgbClr val="888888"/>
                </a:solidFill>
              </a:defRPr>
            </a:lvl7pPr>
            <a:lvl8pPr marL="3657600" lvl="7" indent="-228600" algn="l" rtl="0">
              <a:lnSpc>
                <a:spcPct val="100000"/>
              </a:lnSpc>
              <a:spcBef>
                <a:spcPts val="375"/>
              </a:spcBef>
              <a:spcAft>
                <a:spcPts val="0"/>
              </a:spcAft>
              <a:buSzPts val="1050"/>
              <a:buNone/>
              <a:defRPr sz="1050">
                <a:solidFill>
                  <a:srgbClr val="888888"/>
                </a:solidFill>
              </a:defRPr>
            </a:lvl8pPr>
            <a:lvl9pPr marL="4114800" lvl="8" indent="-228600" algn="l" rtl="0">
              <a:lnSpc>
                <a:spcPct val="100000"/>
              </a:lnSpc>
              <a:spcBef>
                <a:spcPts val="375"/>
              </a:spcBef>
              <a:spcAft>
                <a:spcPts val="0"/>
              </a:spcAft>
              <a:buSzPts val="1050"/>
              <a:buNone/>
              <a:defRPr sz="1050">
                <a:solidFill>
                  <a:srgbClr val="888888"/>
                </a:solidFill>
              </a:defRPr>
            </a:lvl9pPr>
          </a:lstStyle>
          <a:p>
            <a:endParaRPr/>
          </a:p>
        </p:txBody>
      </p:sp>
      <p:sp>
        <p:nvSpPr>
          <p:cNvPr id="261" name="Google Shape;261;p44"/>
          <p:cNvSpPr txBox="1">
            <a:spLocks noGrp="1"/>
          </p:cNvSpPr>
          <p:nvPr>
            <p:ph type="dt" idx="10"/>
          </p:nvPr>
        </p:nvSpPr>
        <p:spPr>
          <a:xfrm>
            <a:off x="3989070" y="1344503"/>
            <a:ext cx="1165800" cy="498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sz="975">
                <a:solidFill>
                  <a:srgbClr val="FFFFFF"/>
                </a:solidFill>
                <a:latin typeface="Century Gothic"/>
                <a:ea typeface="Century Gothic"/>
                <a:cs typeface="Century Gothic"/>
                <a:sym typeface="Century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2" name="Google Shape;262;p44"/>
          <p:cNvSpPr txBox="1">
            <a:spLocks noGrp="1"/>
          </p:cNvSpPr>
          <p:nvPr>
            <p:ph type="ftr" idx="11"/>
          </p:nvPr>
        </p:nvSpPr>
        <p:spPr>
          <a:xfrm>
            <a:off x="1221868" y="5177408"/>
            <a:ext cx="42450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solidFill>
                  <a:srgbClr val="26262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3" name="Google Shape;263;p44"/>
          <p:cNvSpPr txBox="1">
            <a:spLocks noGrp="1"/>
          </p:cNvSpPr>
          <p:nvPr>
            <p:ph type="sldNum" idx="12"/>
          </p:nvPr>
        </p:nvSpPr>
        <p:spPr>
          <a:xfrm>
            <a:off x="6453379" y="5177408"/>
            <a:ext cx="1468800" cy="2286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sz="600">
                <a:solidFill>
                  <a:srgbClr val="262626"/>
                </a:solidFill>
                <a:latin typeface="Century Gothic"/>
                <a:ea typeface="Century Gothic"/>
                <a:cs typeface="Century Gothic"/>
                <a:sym typeface="Century Gothic"/>
              </a:defRPr>
            </a:lvl1pPr>
            <a:lvl2pPr marL="0" lvl="1" indent="0" algn="r" rtl="0">
              <a:spcBef>
                <a:spcPts val="0"/>
              </a:spcBef>
              <a:buNone/>
              <a:defRPr sz="600">
                <a:solidFill>
                  <a:srgbClr val="262626"/>
                </a:solidFill>
                <a:latin typeface="Century Gothic"/>
                <a:ea typeface="Century Gothic"/>
                <a:cs typeface="Century Gothic"/>
                <a:sym typeface="Century Gothic"/>
              </a:defRPr>
            </a:lvl2pPr>
            <a:lvl3pPr marL="0" lvl="2" indent="0" algn="r" rtl="0">
              <a:spcBef>
                <a:spcPts val="0"/>
              </a:spcBef>
              <a:buNone/>
              <a:defRPr sz="600">
                <a:solidFill>
                  <a:srgbClr val="262626"/>
                </a:solidFill>
                <a:latin typeface="Century Gothic"/>
                <a:ea typeface="Century Gothic"/>
                <a:cs typeface="Century Gothic"/>
                <a:sym typeface="Century Gothic"/>
              </a:defRPr>
            </a:lvl3pPr>
            <a:lvl4pPr marL="0" lvl="3" indent="0" algn="r" rtl="0">
              <a:spcBef>
                <a:spcPts val="0"/>
              </a:spcBef>
              <a:buNone/>
              <a:defRPr sz="600">
                <a:solidFill>
                  <a:srgbClr val="262626"/>
                </a:solidFill>
                <a:latin typeface="Century Gothic"/>
                <a:ea typeface="Century Gothic"/>
                <a:cs typeface="Century Gothic"/>
                <a:sym typeface="Century Gothic"/>
              </a:defRPr>
            </a:lvl4pPr>
            <a:lvl5pPr marL="0" lvl="4" indent="0" algn="r" rtl="0">
              <a:spcBef>
                <a:spcPts val="0"/>
              </a:spcBef>
              <a:buNone/>
              <a:defRPr sz="600">
                <a:solidFill>
                  <a:srgbClr val="262626"/>
                </a:solidFill>
                <a:latin typeface="Century Gothic"/>
                <a:ea typeface="Century Gothic"/>
                <a:cs typeface="Century Gothic"/>
                <a:sym typeface="Century Gothic"/>
              </a:defRPr>
            </a:lvl5pPr>
            <a:lvl6pPr marL="0" lvl="5" indent="0" algn="r" rtl="0">
              <a:spcBef>
                <a:spcPts val="0"/>
              </a:spcBef>
              <a:buNone/>
              <a:defRPr sz="600">
                <a:solidFill>
                  <a:srgbClr val="262626"/>
                </a:solidFill>
                <a:latin typeface="Century Gothic"/>
                <a:ea typeface="Century Gothic"/>
                <a:cs typeface="Century Gothic"/>
                <a:sym typeface="Century Gothic"/>
              </a:defRPr>
            </a:lvl6pPr>
            <a:lvl7pPr marL="0" lvl="6" indent="0" algn="r" rtl="0">
              <a:spcBef>
                <a:spcPts val="0"/>
              </a:spcBef>
              <a:buNone/>
              <a:defRPr sz="600">
                <a:solidFill>
                  <a:srgbClr val="262626"/>
                </a:solidFill>
                <a:latin typeface="Century Gothic"/>
                <a:ea typeface="Century Gothic"/>
                <a:cs typeface="Century Gothic"/>
                <a:sym typeface="Century Gothic"/>
              </a:defRPr>
            </a:lvl7pPr>
            <a:lvl8pPr marL="0" lvl="7" indent="0" algn="r" rtl="0">
              <a:spcBef>
                <a:spcPts val="0"/>
              </a:spcBef>
              <a:buNone/>
              <a:defRPr sz="600">
                <a:solidFill>
                  <a:srgbClr val="262626"/>
                </a:solidFill>
                <a:latin typeface="Century Gothic"/>
                <a:ea typeface="Century Gothic"/>
                <a:cs typeface="Century Gothic"/>
                <a:sym typeface="Century Gothic"/>
              </a:defRPr>
            </a:lvl8pPr>
            <a:lvl9pPr marL="0" lvl="8" indent="0" algn="r" rtl="0">
              <a:spcBef>
                <a:spcPts val="0"/>
              </a:spcBef>
              <a:buNone/>
              <a:defRPr sz="600">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4"/>
        <p:cNvGrpSpPr/>
        <p:nvPr/>
      </p:nvGrpSpPr>
      <p:grpSpPr>
        <a:xfrm>
          <a:off x="0" y="0"/>
          <a:ext cx="0" cy="0"/>
          <a:chOff x="0" y="0"/>
          <a:chExt cx="0" cy="0"/>
        </a:xfrm>
      </p:grpSpPr>
      <p:sp>
        <p:nvSpPr>
          <p:cNvPr id="265" name="Google Shape;265;p45"/>
          <p:cNvSpPr txBox="1">
            <a:spLocks noGrp="1"/>
          </p:cNvSpPr>
          <p:nvPr>
            <p:ph type="title"/>
          </p:nvPr>
        </p:nvSpPr>
        <p:spPr>
          <a:xfrm>
            <a:off x="800100" y="642594"/>
            <a:ext cx="7543800" cy="13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6" name="Google Shape;266;p45"/>
          <p:cNvSpPr txBox="1">
            <a:spLocks noGrp="1"/>
          </p:cNvSpPr>
          <p:nvPr>
            <p:ph type="body" idx="1"/>
          </p:nvPr>
        </p:nvSpPr>
        <p:spPr>
          <a:xfrm>
            <a:off x="800100" y="2103120"/>
            <a:ext cx="3497700" cy="3749100"/>
          </a:xfrm>
          <a:prstGeom prst="rect">
            <a:avLst/>
          </a:prstGeom>
          <a:noFill/>
          <a:ln>
            <a:noFill/>
          </a:ln>
        </p:spPr>
        <p:txBody>
          <a:bodyPr spcFirstLastPara="1" wrap="square" lIns="91425" tIns="45700" rIns="91425" bIns="45700" anchor="t" anchorCtr="0">
            <a:normAutofit/>
          </a:bodyPr>
          <a:lstStyle>
            <a:lvl1pPr marL="457200" lvl="0" indent="-314325" algn="l" rtl="0">
              <a:lnSpc>
                <a:spcPct val="110000"/>
              </a:lnSpc>
              <a:spcBef>
                <a:spcPts val="675"/>
              </a:spcBef>
              <a:spcAft>
                <a:spcPts val="0"/>
              </a:spcAft>
              <a:buSzPts val="1350"/>
              <a:buChar char="◦"/>
              <a:defRPr sz="1350"/>
            </a:lvl1pPr>
            <a:lvl2pPr marL="914400" lvl="1" indent="-304800" algn="l" rtl="0">
              <a:lnSpc>
                <a:spcPct val="100000"/>
              </a:lnSpc>
              <a:spcBef>
                <a:spcPts val="375"/>
              </a:spcBef>
              <a:spcAft>
                <a:spcPts val="0"/>
              </a:spcAft>
              <a:buSzPts val="1200"/>
              <a:buChar char="◦"/>
              <a:defRPr sz="1200"/>
            </a:lvl2pPr>
            <a:lvl3pPr marL="1371600" lvl="2" indent="-295275" algn="l" rtl="0">
              <a:lnSpc>
                <a:spcPct val="100000"/>
              </a:lnSpc>
              <a:spcBef>
                <a:spcPts val="375"/>
              </a:spcBef>
              <a:spcAft>
                <a:spcPts val="0"/>
              </a:spcAft>
              <a:buSzPts val="1050"/>
              <a:buChar char="◦"/>
              <a:defRPr sz="1050"/>
            </a:lvl3pPr>
            <a:lvl4pPr marL="1828800" lvl="3" indent="-295275" algn="l" rtl="0">
              <a:lnSpc>
                <a:spcPct val="100000"/>
              </a:lnSpc>
              <a:spcBef>
                <a:spcPts val="375"/>
              </a:spcBef>
              <a:spcAft>
                <a:spcPts val="0"/>
              </a:spcAft>
              <a:buSzPts val="1050"/>
              <a:buChar char="◦"/>
              <a:defRPr sz="1050"/>
            </a:lvl4pPr>
            <a:lvl5pPr marL="2286000" lvl="4" indent="-295275" algn="l" rtl="0">
              <a:lnSpc>
                <a:spcPct val="100000"/>
              </a:lnSpc>
              <a:spcBef>
                <a:spcPts val="375"/>
              </a:spcBef>
              <a:spcAft>
                <a:spcPts val="0"/>
              </a:spcAft>
              <a:buSzPts val="1050"/>
              <a:buChar char="◦"/>
              <a:defRPr sz="1050"/>
            </a:lvl5pPr>
            <a:lvl6pPr marL="2743200" lvl="5" indent="-295275" algn="l" rtl="0">
              <a:lnSpc>
                <a:spcPct val="100000"/>
              </a:lnSpc>
              <a:spcBef>
                <a:spcPts val="375"/>
              </a:spcBef>
              <a:spcAft>
                <a:spcPts val="0"/>
              </a:spcAft>
              <a:buSzPts val="1050"/>
              <a:buChar char="◦"/>
              <a:defRPr sz="1050"/>
            </a:lvl6pPr>
            <a:lvl7pPr marL="3200400" lvl="6" indent="-295275" algn="l" rtl="0">
              <a:lnSpc>
                <a:spcPct val="100000"/>
              </a:lnSpc>
              <a:spcBef>
                <a:spcPts val="375"/>
              </a:spcBef>
              <a:spcAft>
                <a:spcPts val="0"/>
              </a:spcAft>
              <a:buSzPts val="1050"/>
              <a:buChar char="◦"/>
              <a:defRPr sz="1050"/>
            </a:lvl7pPr>
            <a:lvl8pPr marL="3657600" lvl="7" indent="-295275" algn="l" rtl="0">
              <a:lnSpc>
                <a:spcPct val="100000"/>
              </a:lnSpc>
              <a:spcBef>
                <a:spcPts val="375"/>
              </a:spcBef>
              <a:spcAft>
                <a:spcPts val="0"/>
              </a:spcAft>
              <a:buSzPts val="1050"/>
              <a:buChar char="◦"/>
              <a:defRPr sz="1050"/>
            </a:lvl8pPr>
            <a:lvl9pPr marL="4114800" lvl="8" indent="-295275" algn="l" rtl="0">
              <a:lnSpc>
                <a:spcPct val="100000"/>
              </a:lnSpc>
              <a:spcBef>
                <a:spcPts val="375"/>
              </a:spcBef>
              <a:spcAft>
                <a:spcPts val="0"/>
              </a:spcAft>
              <a:buSzPts val="1050"/>
              <a:buChar char="◦"/>
              <a:defRPr sz="1050"/>
            </a:lvl9pPr>
          </a:lstStyle>
          <a:p>
            <a:endParaRPr/>
          </a:p>
        </p:txBody>
      </p:sp>
      <p:sp>
        <p:nvSpPr>
          <p:cNvPr id="267" name="Google Shape;267;p45"/>
          <p:cNvSpPr txBox="1">
            <a:spLocks noGrp="1"/>
          </p:cNvSpPr>
          <p:nvPr>
            <p:ph type="body" idx="2"/>
          </p:nvPr>
        </p:nvSpPr>
        <p:spPr>
          <a:xfrm>
            <a:off x="4846320" y="2103120"/>
            <a:ext cx="3497700" cy="3749100"/>
          </a:xfrm>
          <a:prstGeom prst="rect">
            <a:avLst/>
          </a:prstGeom>
          <a:noFill/>
          <a:ln>
            <a:noFill/>
          </a:ln>
        </p:spPr>
        <p:txBody>
          <a:bodyPr spcFirstLastPara="1" wrap="square" lIns="91425" tIns="45700" rIns="91425" bIns="45700" anchor="t" anchorCtr="0">
            <a:normAutofit/>
          </a:bodyPr>
          <a:lstStyle>
            <a:lvl1pPr marL="457200" lvl="0" indent="-314325" algn="l" rtl="0">
              <a:lnSpc>
                <a:spcPct val="110000"/>
              </a:lnSpc>
              <a:spcBef>
                <a:spcPts val="675"/>
              </a:spcBef>
              <a:spcAft>
                <a:spcPts val="0"/>
              </a:spcAft>
              <a:buSzPts val="1350"/>
              <a:buChar char="◦"/>
              <a:defRPr sz="1350"/>
            </a:lvl1pPr>
            <a:lvl2pPr marL="914400" lvl="1" indent="-304800" algn="l" rtl="0">
              <a:lnSpc>
                <a:spcPct val="100000"/>
              </a:lnSpc>
              <a:spcBef>
                <a:spcPts val="375"/>
              </a:spcBef>
              <a:spcAft>
                <a:spcPts val="0"/>
              </a:spcAft>
              <a:buSzPts val="1200"/>
              <a:buChar char="◦"/>
              <a:defRPr sz="1200"/>
            </a:lvl2pPr>
            <a:lvl3pPr marL="1371600" lvl="2" indent="-295275" algn="l" rtl="0">
              <a:lnSpc>
                <a:spcPct val="100000"/>
              </a:lnSpc>
              <a:spcBef>
                <a:spcPts val="375"/>
              </a:spcBef>
              <a:spcAft>
                <a:spcPts val="0"/>
              </a:spcAft>
              <a:buSzPts val="1050"/>
              <a:buChar char="◦"/>
              <a:defRPr sz="1050"/>
            </a:lvl3pPr>
            <a:lvl4pPr marL="1828800" lvl="3" indent="-295275" algn="l" rtl="0">
              <a:lnSpc>
                <a:spcPct val="100000"/>
              </a:lnSpc>
              <a:spcBef>
                <a:spcPts val="375"/>
              </a:spcBef>
              <a:spcAft>
                <a:spcPts val="0"/>
              </a:spcAft>
              <a:buSzPts val="1050"/>
              <a:buChar char="◦"/>
              <a:defRPr sz="1050"/>
            </a:lvl4pPr>
            <a:lvl5pPr marL="2286000" lvl="4" indent="-295275" algn="l" rtl="0">
              <a:lnSpc>
                <a:spcPct val="100000"/>
              </a:lnSpc>
              <a:spcBef>
                <a:spcPts val="375"/>
              </a:spcBef>
              <a:spcAft>
                <a:spcPts val="0"/>
              </a:spcAft>
              <a:buSzPts val="1050"/>
              <a:buChar char="◦"/>
              <a:defRPr sz="1050"/>
            </a:lvl5pPr>
            <a:lvl6pPr marL="2743200" lvl="5" indent="-295275" algn="l" rtl="0">
              <a:lnSpc>
                <a:spcPct val="100000"/>
              </a:lnSpc>
              <a:spcBef>
                <a:spcPts val="375"/>
              </a:spcBef>
              <a:spcAft>
                <a:spcPts val="0"/>
              </a:spcAft>
              <a:buSzPts val="1050"/>
              <a:buChar char="◦"/>
              <a:defRPr sz="1050"/>
            </a:lvl6pPr>
            <a:lvl7pPr marL="3200400" lvl="6" indent="-295275" algn="l" rtl="0">
              <a:lnSpc>
                <a:spcPct val="100000"/>
              </a:lnSpc>
              <a:spcBef>
                <a:spcPts val="375"/>
              </a:spcBef>
              <a:spcAft>
                <a:spcPts val="0"/>
              </a:spcAft>
              <a:buSzPts val="1050"/>
              <a:buChar char="◦"/>
              <a:defRPr sz="1050"/>
            </a:lvl7pPr>
            <a:lvl8pPr marL="3657600" lvl="7" indent="-295275" algn="l" rtl="0">
              <a:lnSpc>
                <a:spcPct val="100000"/>
              </a:lnSpc>
              <a:spcBef>
                <a:spcPts val="375"/>
              </a:spcBef>
              <a:spcAft>
                <a:spcPts val="0"/>
              </a:spcAft>
              <a:buSzPts val="1050"/>
              <a:buChar char="◦"/>
              <a:defRPr sz="1050"/>
            </a:lvl8pPr>
            <a:lvl9pPr marL="4114800" lvl="8" indent="-295275" algn="l" rtl="0">
              <a:lnSpc>
                <a:spcPct val="100000"/>
              </a:lnSpc>
              <a:spcBef>
                <a:spcPts val="375"/>
              </a:spcBef>
              <a:spcAft>
                <a:spcPts val="0"/>
              </a:spcAft>
              <a:buSzPts val="1050"/>
              <a:buChar char="◦"/>
              <a:defRPr sz="1050"/>
            </a:lvl9pPr>
          </a:lstStyle>
          <a:p>
            <a:endParaRPr/>
          </a:p>
        </p:txBody>
      </p:sp>
      <p:sp>
        <p:nvSpPr>
          <p:cNvPr id="268" name="Google Shape;268;p45"/>
          <p:cNvSpPr txBox="1">
            <a:spLocks noGrp="1"/>
          </p:cNvSpPr>
          <p:nvPr>
            <p:ph type="dt" idx="10"/>
          </p:nvPr>
        </p:nvSpPr>
        <p:spPr>
          <a:xfrm>
            <a:off x="5442596" y="6035040"/>
            <a:ext cx="2169900" cy="3657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9" name="Google Shape;269;p45"/>
          <p:cNvSpPr txBox="1">
            <a:spLocks noGrp="1"/>
          </p:cNvSpPr>
          <p:nvPr>
            <p:ph type="ftr" idx="11"/>
          </p:nvPr>
        </p:nvSpPr>
        <p:spPr>
          <a:xfrm>
            <a:off x="800100" y="6035040"/>
            <a:ext cx="43623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p45"/>
          <p:cNvSpPr txBox="1">
            <a:spLocks noGrp="1"/>
          </p:cNvSpPr>
          <p:nvPr>
            <p:ph type="sldNum" idx="12"/>
          </p:nvPr>
        </p:nvSpPr>
        <p:spPr>
          <a:xfrm>
            <a:off x="7715250" y="6035040"/>
            <a:ext cx="628500" cy="3657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xfrm>
            <a:off x="800100" y="642594"/>
            <a:ext cx="7543800" cy="13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3" name="Google Shape;273;p46"/>
          <p:cNvSpPr txBox="1">
            <a:spLocks noGrp="1"/>
          </p:cNvSpPr>
          <p:nvPr>
            <p:ph type="body" idx="1"/>
          </p:nvPr>
        </p:nvSpPr>
        <p:spPr>
          <a:xfrm>
            <a:off x="802386" y="2074334"/>
            <a:ext cx="3497700" cy="640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SzPts val="1425"/>
              <a:buNone/>
              <a:defRPr sz="1425" b="1" i="0">
                <a:solidFill>
                  <a:schemeClr val="dk1"/>
                </a:solidFill>
                <a:latin typeface="Century Gothic"/>
                <a:ea typeface="Century Gothic"/>
                <a:cs typeface="Century Gothic"/>
                <a:sym typeface="Century Gothic"/>
              </a:defRPr>
            </a:lvl1pPr>
            <a:lvl2pPr marL="914400" lvl="1" indent="-228600" algn="l" rtl="0">
              <a:lnSpc>
                <a:spcPct val="100000"/>
              </a:lnSpc>
              <a:spcBef>
                <a:spcPts val="375"/>
              </a:spcBef>
              <a:spcAft>
                <a:spcPts val="0"/>
              </a:spcAft>
              <a:buSzPts val="1350"/>
              <a:buNone/>
              <a:defRPr sz="1350" b="1"/>
            </a:lvl2pPr>
            <a:lvl3pPr marL="1371600" lvl="2" indent="-228600" algn="l" rtl="0">
              <a:lnSpc>
                <a:spcPct val="100000"/>
              </a:lnSpc>
              <a:spcBef>
                <a:spcPts val="375"/>
              </a:spcBef>
              <a:spcAft>
                <a:spcPts val="0"/>
              </a:spcAft>
              <a:buSzPts val="1350"/>
              <a:buNone/>
              <a:defRPr sz="1350" b="1"/>
            </a:lvl3pPr>
            <a:lvl4pPr marL="1828800" lvl="3" indent="-228600" algn="l" rtl="0">
              <a:lnSpc>
                <a:spcPct val="100000"/>
              </a:lnSpc>
              <a:spcBef>
                <a:spcPts val="375"/>
              </a:spcBef>
              <a:spcAft>
                <a:spcPts val="0"/>
              </a:spcAft>
              <a:buSzPts val="1200"/>
              <a:buNone/>
              <a:defRPr sz="1200" b="1"/>
            </a:lvl4pPr>
            <a:lvl5pPr marL="2286000" lvl="4" indent="-228600" algn="l" rtl="0">
              <a:lnSpc>
                <a:spcPct val="100000"/>
              </a:lnSpc>
              <a:spcBef>
                <a:spcPts val="375"/>
              </a:spcBef>
              <a:spcAft>
                <a:spcPts val="0"/>
              </a:spcAft>
              <a:buSzPts val="1200"/>
              <a:buNone/>
              <a:defRPr sz="1200" b="1"/>
            </a:lvl5pPr>
            <a:lvl6pPr marL="2743200" lvl="5" indent="-228600" algn="l" rtl="0">
              <a:lnSpc>
                <a:spcPct val="100000"/>
              </a:lnSpc>
              <a:spcBef>
                <a:spcPts val="375"/>
              </a:spcBef>
              <a:spcAft>
                <a:spcPts val="0"/>
              </a:spcAft>
              <a:buSzPts val="1200"/>
              <a:buNone/>
              <a:defRPr sz="1200" b="1"/>
            </a:lvl6pPr>
            <a:lvl7pPr marL="3200400" lvl="6" indent="-228600" algn="l" rtl="0">
              <a:lnSpc>
                <a:spcPct val="100000"/>
              </a:lnSpc>
              <a:spcBef>
                <a:spcPts val="375"/>
              </a:spcBef>
              <a:spcAft>
                <a:spcPts val="0"/>
              </a:spcAft>
              <a:buSzPts val="1200"/>
              <a:buNone/>
              <a:defRPr sz="1200" b="1"/>
            </a:lvl7pPr>
            <a:lvl8pPr marL="3657600" lvl="7" indent="-228600" algn="l" rtl="0">
              <a:lnSpc>
                <a:spcPct val="100000"/>
              </a:lnSpc>
              <a:spcBef>
                <a:spcPts val="375"/>
              </a:spcBef>
              <a:spcAft>
                <a:spcPts val="0"/>
              </a:spcAft>
              <a:buSzPts val="1200"/>
              <a:buNone/>
              <a:defRPr sz="1200" b="1"/>
            </a:lvl8pPr>
            <a:lvl9pPr marL="4114800" lvl="8" indent="-228600" algn="l" rtl="0">
              <a:lnSpc>
                <a:spcPct val="100000"/>
              </a:lnSpc>
              <a:spcBef>
                <a:spcPts val="375"/>
              </a:spcBef>
              <a:spcAft>
                <a:spcPts val="0"/>
              </a:spcAft>
              <a:buSzPts val="1200"/>
              <a:buNone/>
              <a:defRPr sz="1200" b="1"/>
            </a:lvl9pPr>
          </a:lstStyle>
          <a:p>
            <a:endParaRPr/>
          </a:p>
        </p:txBody>
      </p:sp>
      <p:sp>
        <p:nvSpPr>
          <p:cNvPr id="274" name="Google Shape;274;p46"/>
          <p:cNvSpPr txBox="1">
            <a:spLocks noGrp="1"/>
          </p:cNvSpPr>
          <p:nvPr>
            <p:ph type="body" idx="2"/>
          </p:nvPr>
        </p:nvSpPr>
        <p:spPr>
          <a:xfrm>
            <a:off x="802386" y="2792473"/>
            <a:ext cx="3497700" cy="3163800"/>
          </a:xfrm>
          <a:prstGeom prst="rect">
            <a:avLst/>
          </a:prstGeom>
          <a:noFill/>
          <a:ln>
            <a:noFill/>
          </a:ln>
        </p:spPr>
        <p:txBody>
          <a:bodyPr spcFirstLastPara="1" wrap="square" lIns="91425" tIns="45700" rIns="91425" bIns="45700" anchor="t" anchorCtr="0">
            <a:normAutofit/>
          </a:bodyPr>
          <a:lstStyle>
            <a:lvl1pPr marL="457200" lvl="0" indent="-314325" algn="l" rtl="0">
              <a:lnSpc>
                <a:spcPct val="110000"/>
              </a:lnSpc>
              <a:spcBef>
                <a:spcPts val="675"/>
              </a:spcBef>
              <a:spcAft>
                <a:spcPts val="0"/>
              </a:spcAft>
              <a:buSzPts val="1350"/>
              <a:buChar char="◦"/>
              <a:defRPr sz="1350"/>
            </a:lvl1pPr>
            <a:lvl2pPr marL="914400" lvl="1" indent="-304800" algn="l" rtl="0">
              <a:lnSpc>
                <a:spcPct val="100000"/>
              </a:lnSpc>
              <a:spcBef>
                <a:spcPts val="375"/>
              </a:spcBef>
              <a:spcAft>
                <a:spcPts val="0"/>
              </a:spcAft>
              <a:buSzPts val="1200"/>
              <a:buChar char="◦"/>
              <a:defRPr sz="1200"/>
            </a:lvl2pPr>
            <a:lvl3pPr marL="1371600" lvl="2" indent="-295275" algn="l" rtl="0">
              <a:lnSpc>
                <a:spcPct val="100000"/>
              </a:lnSpc>
              <a:spcBef>
                <a:spcPts val="375"/>
              </a:spcBef>
              <a:spcAft>
                <a:spcPts val="0"/>
              </a:spcAft>
              <a:buSzPts val="1050"/>
              <a:buChar char="◦"/>
              <a:defRPr sz="1050"/>
            </a:lvl3pPr>
            <a:lvl4pPr marL="1828800" lvl="3" indent="-295275" algn="l" rtl="0">
              <a:lnSpc>
                <a:spcPct val="100000"/>
              </a:lnSpc>
              <a:spcBef>
                <a:spcPts val="375"/>
              </a:spcBef>
              <a:spcAft>
                <a:spcPts val="0"/>
              </a:spcAft>
              <a:buSzPts val="1050"/>
              <a:buChar char="◦"/>
              <a:defRPr sz="1050"/>
            </a:lvl4pPr>
            <a:lvl5pPr marL="2286000" lvl="4" indent="-295275" algn="l" rtl="0">
              <a:lnSpc>
                <a:spcPct val="100000"/>
              </a:lnSpc>
              <a:spcBef>
                <a:spcPts val="375"/>
              </a:spcBef>
              <a:spcAft>
                <a:spcPts val="0"/>
              </a:spcAft>
              <a:buSzPts val="1050"/>
              <a:buChar char="◦"/>
              <a:defRPr sz="1050"/>
            </a:lvl5pPr>
            <a:lvl6pPr marL="2743200" lvl="5" indent="-295275" algn="l" rtl="0">
              <a:lnSpc>
                <a:spcPct val="100000"/>
              </a:lnSpc>
              <a:spcBef>
                <a:spcPts val="375"/>
              </a:spcBef>
              <a:spcAft>
                <a:spcPts val="0"/>
              </a:spcAft>
              <a:buSzPts val="1050"/>
              <a:buChar char="◦"/>
              <a:defRPr sz="1050"/>
            </a:lvl6pPr>
            <a:lvl7pPr marL="3200400" lvl="6" indent="-295275" algn="l" rtl="0">
              <a:lnSpc>
                <a:spcPct val="100000"/>
              </a:lnSpc>
              <a:spcBef>
                <a:spcPts val="375"/>
              </a:spcBef>
              <a:spcAft>
                <a:spcPts val="0"/>
              </a:spcAft>
              <a:buSzPts val="1050"/>
              <a:buChar char="◦"/>
              <a:defRPr sz="1050"/>
            </a:lvl7pPr>
            <a:lvl8pPr marL="3657600" lvl="7" indent="-295275" algn="l" rtl="0">
              <a:lnSpc>
                <a:spcPct val="100000"/>
              </a:lnSpc>
              <a:spcBef>
                <a:spcPts val="375"/>
              </a:spcBef>
              <a:spcAft>
                <a:spcPts val="0"/>
              </a:spcAft>
              <a:buSzPts val="1050"/>
              <a:buChar char="◦"/>
              <a:defRPr sz="1050"/>
            </a:lvl8pPr>
            <a:lvl9pPr marL="4114800" lvl="8" indent="-295275" algn="l" rtl="0">
              <a:lnSpc>
                <a:spcPct val="100000"/>
              </a:lnSpc>
              <a:spcBef>
                <a:spcPts val="375"/>
              </a:spcBef>
              <a:spcAft>
                <a:spcPts val="0"/>
              </a:spcAft>
              <a:buSzPts val="1050"/>
              <a:buChar char="◦"/>
              <a:defRPr sz="1050"/>
            </a:lvl9pPr>
          </a:lstStyle>
          <a:p>
            <a:endParaRPr/>
          </a:p>
        </p:txBody>
      </p:sp>
      <p:sp>
        <p:nvSpPr>
          <p:cNvPr id="275" name="Google Shape;275;p46"/>
          <p:cNvSpPr txBox="1">
            <a:spLocks noGrp="1"/>
          </p:cNvSpPr>
          <p:nvPr>
            <p:ph type="body" idx="3"/>
          </p:nvPr>
        </p:nvSpPr>
        <p:spPr>
          <a:xfrm>
            <a:off x="4844034" y="2074334"/>
            <a:ext cx="3497700" cy="640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SzPts val="1425"/>
              <a:buNone/>
              <a:defRPr sz="1425" b="1">
                <a:solidFill>
                  <a:schemeClr val="dk1"/>
                </a:solidFill>
              </a:defRPr>
            </a:lvl1pPr>
            <a:lvl2pPr marL="914400" lvl="1" indent="-228600" algn="l" rtl="0">
              <a:lnSpc>
                <a:spcPct val="100000"/>
              </a:lnSpc>
              <a:spcBef>
                <a:spcPts val="375"/>
              </a:spcBef>
              <a:spcAft>
                <a:spcPts val="0"/>
              </a:spcAft>
              <a:buSzPts val="1350"/>
              <a:buNone/>
              <a:defRPr sz="1350" b="1"/>
            </a:lvl2pPr>
            <a:lvl3pPr marL="1371600" lvl="2" indent="-228600" algn="l" rtl="0">
              <a:lnSpc>
                <a:spcPct val="100000"/>
              </a:lnSpc>
              <a:spcBef>
                <a:spcPts val="375"/>
              </a:spcBef>
              <a:spcAft>
                <a:spcPts val="0"/>
              </a:spcAft>
              <a:buSzPts val="1350"/>
              <a:buNone/>
              <a:defRPr sz="1350" b="1"/>
            </a:lvl3pPr>
            <a:lvl4pPr marL="1828800" lvl="3" indent="-228600" algn="l" rtl="0">
              <a:lnSpc>
                <a:spcPct val="100000"/>
              </a:lnSpc>
              <a:spcBef>
                <a:spcPts val="375"/>
              </a:spcBef>
              <a:spcAft>
                <a:spcPts val="0"/>
              </a:spcAft>
              <a:buSzPts val="1200"/>
              <a:buNone/>
              <a:defRPr sz="1200" b="1"/>
            </a:lvl4pPr>
            <a:lvl5pPr marL="2286000" lvl="4" indent="-228600" algn="l" rtl="0">
              <a:lnSpc>
                <a:spcPct val="100000"/>
              </a:lnSpc>
              <a:spcBef>
                <a:spcPts val="375"/>
              </a:spcBef>
              <a:spcAft>
                <a:spcPts val="0"/>
              </a:spcAft>
              <a:buSzPts val="1200"/>
              <a:buNone/>
              <a:defRPr sz="1200" b="1"/>
            </a:lvl5pPr>
            <a:lvl6pPr marL="2743200" lvl="5" indent="-228600" algn="l" rtl="0">
              <a:lnSpc>
                <a:spcPct val="100000"/>
              </a:lnSpc>
              <a:spcBef>
                <a:spcPts val="375"/>
              </a:spcBef>
              <a:spcAft>
                <a:spcPts val="0"/>
              </a:spcAft>
              <a:buSzPts val="1200"/>
              <a:buNone/>
              <a:defRPr sz="1200" b="1"/>
            </a:lvl6pPr>
            <a:lvl7pPr marL="3200400" lvl="6" indent="-228600" algn="l" rtl="0">
              <a:lnSpc>
                <a:spcPct val="100000"/>
              </a:lnSpc>
              <a:spcBef>
                <a:spcPts val="375"/>
              </a:spcBef>
              <a:spcAft>
                <a:spcPts val="0"/>
              </a:spcAft>
              <a:buSzPts val="1200"/>
              <a:buNone/>
              <a:defRPr sz="1200" b="1"/>
            </a:lvl7pPr>
            <a:lvl8pPr marL="3657600" lvl="7" indent="-228600" algn="l" rtl="0">
              <a:lnSpc>
                <a:spcPct val="100000"/>
              </a:lnSpc>
              <a:spcBef>
                <a:spcPts val="375"/>
              </a:spcBef>
              <a:spcAft>
                <a:spcPts val="0"/>
              </a:spcAft>
              <a:buSzPts val="1200"/>
              <a:buNone/>
              <a:defRPr sz="1200" b="1"/>
            </a:lvl8pPr>
            <a:lvl9pPr marL="4114800" lvl="8" indent="-228600" algn="l" rtl="0">
              <a:lnSpc>
                <a:spcPct val="100000"/>
              </a:lnSpc>
              <a:spcBef>
                <a:spcPts val="375"/>
              </a:spcBef>
              <a:spcAft>
                <a:spcPts val="0"/>
              </a:spcAft>
              <a:buSzPts val="1200"/>
              <a:buNone/>
              <a:defRPr sz="1200" b="1"/>
            </a:lvl9pPr>
          </a:lstStyle>
          <a:p>
            <a:endParaRPr/>
          </a:p>
        </p:txBody>
      </p:sp>
      <p:sp>
        <p:nvSpPr>
          <p:cNvPr id="276" name="Google Shape;276;p46"/>
          <p:cNvSpPr txBox="1">
            <a:spLocks noGrp="1"/>
          </p:cNvSpPr>
          <p:nvPr>
            <p:ph type="body" idx="4"/>
          </p:nvPr>
        </p:nvSpPr>
        <p:spPr>
          <a:xfrm>
            <a:off x="4844034" y="2792472"/>
            <a:ext cx="3497700" cy="3164400"/>
          </a:xfrm>
          <a:prstGeom prst="rect">
            <a:avLst/>
          </a:prstGeom>
          <a:noFill/>
          <a:ln>
            <a:noFill/>
          </a:ln>
        </p:spPr>
        <p:txBody>
          <a:bodyPr spcFirstLastPara="1" wrap="square" lIns="91425" tIns="45700" rIns="91425" bIns="45700" anchor="t" anchorCtr="0">
            <a:normAutofit/>
          </a:bodyPr>
          <a:lstStyle>
            <a:lvl1pPr marL="457200" lvl="0" indent="-314325" algn="l" rtl="0">
              <a:lnSpc>
                <a:spcPct val="110000"/>
              </a:lnSpc>
              <a:spcBef>
                <a:spcPts val="675"/>
              </a:spcBef>
              <a:spcAft>
                <a:spcPts val="0"/>
              </a:spcAft>
              <a:buSzPts val="1350"/>
              <a:buChar char="◦"/>
              <a:defRPr sz="1350"/>
            </a:lvl1pPr>
            <a:lvl2pPr marL="914400" lvl="1" indent="-304800" algn="l" rtl="0">
              <a:lnSpc>
                <a:spcPct val="100000"/>
              </a:lnSpc>
              <a:spcBef>
                <a:spcPts val="375"/>
              </a:spcBef>
              <a:spcAft>
                <a:spcPts val="0"/>
              </a:spcAft>
              <a:buSzPts val="1200"/>
              <a:buChar char="◦"/>
              <a:defRPr sz="1200"/>
            </a:lvl2pPr>
            <a:lvl3pPr marL="1371600" lvl="2" indent="-295275" algn="l" rtl="0">
              <a:lnSpc>
                <a:spcPct val="100000"/>
              </a:lnSpc>
              <a:spcBef>
                <a:spcPts val="375"/>
              </a:spcBef>
              <a:spcAft>
                <a:spcPts val="0"/>
              </a:spcAft>
              <a:buSzPts val="1050"/>
              <a:buChar char="◦"/>
              <a:defRPr sz="1050"/>
            </a:lvl3pPr>
            <a:lvl4pPr marL="1828800" lvl="3" indent="-295275" algn="l" rtl="0">
              <a:lnSpc>
                <a:spcPct val="100000"/>
              </a:lnSpc>
              <a:spcBef>
                <a:spcPts val="375"/>
              </a:spcBef>
              <a:spcAft>
                <a:spcPts val="0"/>
              </a:spcAft>
              <a:buSzPts val="1050"/>
              <a:buChar char="◦"/>
              <a:defRPr sz="1050"/>
            </a:lvl4pPr>
            <a:lvl5pPr marL="2286000" lvl="4" indent="-295275" algn="l" rtl="0">
              <a:lnSpc>
                <a:spcPct val="100000"/>
              </a:lnSpc>
              <a:spcBef>
                <a:spcPts val="375"/>
              </a:spcBef>
              <a:spcAft>
                <a:spcPts val="0"/>
              </a:spcAft>
              <a:buSzPts val="1050"/>
              <a:buChar char="◦"/>
              <a:defRPr sz="1050"/>
            </a:lvl5pPr>
            <a:lvl6pPr marL="2743200" lvl="5" indent="-295275" algn="l" rtl="0">
              <a:lnSpc>
                <a:spcPct val="100000"/>
              </a:lnSpc>
              <a:spcBef>
                <a:spcPts val="375"/>
              </a:spcBef>
              <a:spcAft>
                <a:spcPts val="0"/>
              </a:spcAft>
              <a:buSzPts val="1050"/>
              <a:buChar char="◦"/>
              <a:defRPr sz="1050"/>
            </a:lvl6pPr>
            <a:lvl7pPr marL="3200400" lvl="6" indent="-295275" algn="l" rtl="0">
              <a:lnSpc>
                <a:spcPct val="100000"/>
              </a:lnSpc>
              <a:spcBef>
                <a:spcPts val="375"/>
              </a:spcBef>
              <a:spcAft>
                <a:spcPts val="0"/>
              </a:spcAft>
              <a:buSzPts val="1050"/>
              <a:buChar char="◦"/>
              <a:defRPr sz="1050"/>
            </a:lvl7pPr>
            <a:lvl8pPr marL="3657600" lvl="7" indent="-295275" algn="l" rtl="0">
              <a:lnSpc>
                <a:spcPct val="100000"/>
              </a:lnSpc>
              <a:spcBef>
                <a:spcPts val="375"/>
              </a:spcBef>
              <a:spcAft>
                <a:spcPts val="0"/>
              </a:spcAft>
              <a:buSzPts val="1050"/>
              <a:buChar char="◦"/>
              <a:defRPr sz="1050"/>
            </a:lvl8pPr>
            <a:lvl9pPr marL="4114800" lvl="8" indent="-295275" algn="l" rtl="0">
              <a:lnSpc>
                <a:spcPct val="100000"/>
              </a:lnSpc>
              <a:spcBef>
                <a:spcPts val="375"/>
              </a:spcBef>
              <a:spcAft>
                <a:spcPts val="0"/>
              </a:spcAft>
              <a:buSzPts val="1050"/>
              <a:buChar char="◦"/>
              <a:defRPr sz="1050"/>
            </a:lvl9pPr>
          </a:lstStyle>
          <a:p>
            <a:endParaRPr/>
          </a:p>
        </p:txBody>
      </p:sp>
      <p:sp>
        <p:nvSpPr>
          <p:cNvPr id="277" name="Google Shape;277;p46"/>
          <p:cNvSpPr txBox="1">
            <a:spLocks noGrp="1"/>
          </p:cNvSpPr>
          <p:nvPr>
            <p:ph type="dt" idx="10"/>
          </p:nvPr>
        </p:nvSpPr>
        <p:spPr>
          <a:xfrm>
            <a:off x="5442596" y="6035040"/>
            <a:ext cx="2169900" cy="3657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p46"/>
          <p:cNvSpPr txBox="1">
            <a:spLocks noGrp="1"/>
          </p:cNvSpPr>
          <p:nvPr>
            <p:ph type="ftr" idx="11"/>
          </p:nvPr>
        </p:nvSpPr>
        <p:spPr>
          <a:xfrm>
            <a:off x="800100" y="6035040"/>
            <a:ext cx="43623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9" name="Google Shape;279;p46"/>
          <p:cNvSpPr txBox="1">
            <a:spLocks noGrp="1"/>
          </p:cNvSpPr>
          <p:nvPr>
            <p:ph type="sldNum" idx="12"/>
          </p:nvPr>
        </p:nvSpPr>
        <p:spPr>
          <a:xfrm>
            <a:off x="7715250" y="6035040"/>
            <a:ext cx="628500" cy="3657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0"/>
        <p:cNvGrpSpPr/>
        <p:nvPr/>
      </p:nvGrpSpPr>
      <p:grpSpPr>
        <a:xfrm>
          <a:off x="0" y="0"/>
          <a:ext cx="0" cy="0"/>
          <a:chOff x="0" y="0"/>
          <a:chExt cx="0" cy="0"/>
        </a:xfrm>
      </p:grpSpPr>
      <p:sp>
        <p:nvSpPr>
          <p:cNvPr id="281" name="Google Shape;281;p47"/>
          <p:cNvSpPr txBox="1">
            <a:spLocks noGrp="1"/>
          </p:cNvSpPr>
          <p:nvPr>
            <p:ph type="dt" idx="10"/>
          </p:nvPr>
        </p:nvSpPr>
        <p:spPr>
          <a:xfrm>
            <a:off x="5442596" y="6035040"/>
            <a:ext cx="2169900" cy="3657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2" name="Google Shape;282;p47"/>
          <p:cNvSpPr txBox="1">
            <a:spLocks noGrp="1"/>
          </p:cNvSpPr>
          <p:nvPr>
            <p:ph type="ftr" idx="11"/>
          </p:nvPr>
        </p:nvSpPr>
        <p:spPr>
          <a:xfrm>
            <a:off x="800100" y="6035040"/>
            <a:ext cx="43623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3" name="Google Shape;283;p47"/>
          <p:cNvSpPr txBox="1">
            <a:spLocks noGrp="1"/>
          </p:cNvSpPr>
          <p:nvPr>
            <p:ph type="sldNum" idx="12"/>
          </p:nvPr>
        </p:nvSpPr>
        <p:spPr>
          <a:xfrm>
            <a:off x="7715250" y="6035040"/>
            <a:ext cx="628500" cy="3657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85"/>
        <p:cNvGrpSpPr/>
        <p:nvPr/>
      </p:nvGrpSpPr>
      <p:grpSpPr>
        <a:xfrm>
          <a:off x="0" y="0"/>
          <a:ext cx="0" cy="0"/>
          <a:chOff x="0" y="0"/>
          <a:chExt cx="0" cy="0"/>
        </a:xfrm>
      </p:grpSpPr>
      <p:pic>
        <p:nvPicPr>
          <p:cNvPr id="286" name="Google Shape;286;p49"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287" name="Google Shape;287;p49"/>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288" name="Google Shape;288;p49"/>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89" name="Google Shape;289;p49"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90"/>
        <p:cNvGrpSpPr/>
        <p:nvPr/>
      </p:nvGrpSpPr>
      <p:grpSpPr>
        <a:xfrm>
          <a:off x="0" y="0"/>
          <a:ext cx="0" cy="0"/>
          <a:chOff x="0" y="0"/>
          <a:chExt cx="0" cy="0"/>
        </a:xfrm>
      </p:grpSpPr>
      <p:sp>
        <p:nvSpPr>
          <p:cNvPr id="291" name="Google Shape;291;p5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92" name="Google Shape;292;p50"/>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93" name="Google Shape;293;p50"/>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94" name="Google Shape;294;p50"/>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295" name="Google Shape;295;p50"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96"/>
        <p:cNvGrpSpPr/>
        <p:nvPr/>
      </p:nvGrpSpPr>
      <p:grpSpPr>
        <a:xfrm>
          <a:off x="0" y="0"/>
          <a:ext cx="0" cy="0"/>
          <a:chOff x="0" y="0"/>
          <a:chExt cx="0" cy="0"/>
        </a:xfrm>
      </p:grpSpPr>
      <p:pic>
        <p:nvPicPr>
          <p:cNvPr id="297" name="Google Shape;297;p51"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298" name="Google Shape;298;p5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99" name="Google Shape;299;p51"/>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00" name="Google Shape;300;p51"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301"/>
        <p:cNvGrpSpPr/>
        <p:nvPr/>
      </p:nvGrpSpPr>
      <p:grpSpPr>
        <a:xfrm>
          <a:off x="0" y="0"/>
          <a:ext cx="0" cy="0"/>
          <a:chOff x="0" y="0"/>
          <a:chExt cx="0" cy="0"/>
        </a:xfrm>
      </p:grpSpPr>
      <p:pic>
        <p:nvPicPr>
          <p:cNvPr id="302" name="Google Shape;302;p52"/>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303" name="Google Shape;303;p52"/>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04" name="Google Shape;304;p5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05" name="Google Shape;305;p52"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7"/>
        <p:cNvGrpSpPr/>
        <p:nvPr/>
      </p:nvGrpSpPr>
      <p:grpSpPr>
        <a:xfrm>
          <a:off x="0" y="0"/>
          <a:ext cx="0" cy="0"/>
          <a:chOff x="0" y="0"/>
          <a:chExt cx="0" cy="0"/>
        </a:xfrm>
      </p:grpSpPr>
      <p:sp>
        <p:nvSpPr>
          <p:cNvPr id="308" name="Google Shape;308;p54"/>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09" name="Google Shape;309;p54"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310" name="Google Shape;310;p54"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311" name="Google Shape;311;p54"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12"/>
        <p:cNvGrpSpPr/>
        <p:nvPr/>
      </p:nvGrpSpPr>
      <p:grpSpPr>
        <a:xfrm>
          <a:off x="0" y="0"/>
          <a:ext cx="0" cy="0"/>
          <a:chOff x="0" y="0"/>
          <a:chExt cx="0" cy="0"/>
        </a:xfrm>
      </p:grpSpPr>
      <p:sp>
        <p:nvSpPr>
          <p:cNvPr id="313" name="Google Shape;313;p55"/>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4" name="Google Shape;314;p55"/>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315" name="Google Shape;315;p55"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316" name="Google Shape;316;p5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17"/>
        <p:cNvGrpSpPr/>
        <p:nvPr/>
      </p:nvGrpSpPr>
      <p:grpSpPr>
        <a:xfrm>
          <a:off x="0" y="0"/>
          <a:ext cx="0" cy="0"/>
          <a:chOff x="0" y="0"/>
          <a:chExt cx="0" cy="0"/>
        </a:xfrm>
      </p:grpSpPr>
      <p:sp>
        <p:nvSpPr>
          <p:cNvPr id="318" name="Google Shape;318;p56"/>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9" name="Google Shape;319;p56"/>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0" name="Google Shape;320;p56"/>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21" name="Google Shape;321;p56"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322" name="Google Shape;322;p56"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23"/>
        <p:cNvGrpSpPr/>
        <p:nvPr/>
      </p:nvGrpSpPr>
      <p:grpSpPr>
        <a:xfrm>
          <a:off x="0" y="0"/>
          <a:ext cx="0" cy="0"/>
          <a:chOff x="0" y="0"/>
          <a:chExt cx="0" cy="0"/>
        </a:xfrm>
      </p:grpSpPr>
      <p:sp>
        <p:nvSpPr>
          <p:cNvPr id="324" name="Google Shape;324;p57"/>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5" name="Google Shape;325;p5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26" name="Google Shape;326;p57"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27" name="Google Shape;327;p57"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329"/>
        <p:cNvGrpSpPr/>
        <p:nvPr/>
      </p:nvGrpSpPr>
      <p:grpSpPr>
        <a:xfrm>
          <a:off x="0" y="0"/>
          <a:ext cx="0" cy="0"/>
          <a:chOff x="0" y="0"/>
          <a:chExt cx="0" cy="0"/>
        </a:xfrm>
      </p:grpSpPr>
      <p:pic>
        <p:nvPicPr>
          <p:cNvPr id="330" name="Google Shape;330;p59"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331" name="Google Shape;331;p59" descr="Bar_RtAngle_7502_RGB.png"/>
          <p:cNvPicPr preferRelativeResize="0"/>
          <p:nvPr/>
        </p:nvPicPr>
        <p:blipFill rotWithShape="1">
          <a:blip r:embed="rId3">
            <a:alphaModFix/>
          </a:blip>
          <a:srcRect/>
          <a:stretch/>
        </p:blipFill>
        <p:spPr>
          <a:xfrm>
            <a:off x="813587" y="4006085"/>
            <a:ext cx="2284305" cy="112770"/>
          </a:xfrm>
          <a:prstGeom prst="rect">
            <a:avLst/>
          </a:prstGeom>
          <a:noFill/>
          <a:ln>
            <a:noFill/>
          </a:ln>
        </p:spPr>
      </p:pic>
      <p:sp>
        <p:nvSpPr>
          <p:cNvPr id="332" name="Google Shape;332;p59"/>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33" name="Google Shape;333;p59"/>
          <p:cNvPicPr preferRelativeResize="0"/>
          <p:nvPr/>
        </p:nvPicPr>
        <p:blipFill rotWithShape="1">
          <a:blip r:embed="rId4">
            <a:alphaModFix/>
          </a:blip>
          <a:srcRect/>
          <a:stretch/>
        </p:blipFill>
        <p:spPr>
          <a:xfrm>
            <a:off x="813587" y="6235779"/>
            <a:ext cx="2552466" cy="40106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35"/>
        <p:cNvGrpSpPr/>
        <p:nvPr/>
      </p:nvGrpSpPr>
      <p:grpSpPr>
        <a:xfrm>
          <a:off x="0" y="0"/>
          <a:ext cx="0" cy="0"/>
          <a:chOff x="0" y="0"/>
          <a:chExt cx="0" cy="0"/>
        </a:xfrm>
      </p:grpSpPr>
      <p:sp>
        <p:nvSpPr>
          <p:cNvPr id="336" name="Google Shape;336;p61"/>
          <p:cNvSpPr txBox="1">
            <a:spLocks noGrp="1"/>
          </p:cNvSpPr>
          <p:nvPr>
            <p:ph type="body" idx="1"/>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7" name="Google Shape;337;p61"/>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38" name="Google Shape;338;p61" descr="Bar_RtAngle_7502_RGB.png"/>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339" name="Google Shape;339;p61"/>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000"/>
              <a:buFont typeface="Encode Sans Black"/>
              <a:buNone/>
              <a:defRPr sz="30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40" name="Google Shape;340;p61"/>
          <p:cNvPicPr preferRelativeResize="0"/>
          <p:nvPr/>
        </p:nvPicPr>
        <p:blipFill rotWithShape="1">
          <a:blip r:embed="rId3">
            <a:alphaModFix/>
          </a:blip>
          <a:srcRect/>
          <a:stretch/>
        </p:blipFill>
        <p:spPr>
          <a:xfrm>
            <a:off x="6696315" y="6308726"/>
            <a:ext cx="2160105" cy="33941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1"/>
        <p:cNvGrpSpPr/>
        <p:nvPr/>
      </p:nvGrpSpPr>
      <p:grpSpPr>
        <a:xfrm>
          <a:off x="0" y="0"/>
          <a:ext cx="0" cy="0"/>
          <a:chOff x="0" y="0"/>
          <a:chExt cx="0" cy="0"/>
        </a:xfrm>
      </p:grpSpPr>
      <p:pic>
        <p:nvPicPr>
          <p:cNvPr id="342" name="Google Shape;342;p6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43" name="Google Shape;343;p62" descr="Bar_RtAngle_7502_RGB.png"/>
          <p:cNvPicPr preferRelativeResize="0"/>
          <p:nvPr/>
        </p:nvPicPr>
        <p:blipFill rotWithShape="1">
          <a:blip r:embed="rId3">
            <a:alphaModFix/>
          </a:blip>
          <a:srcRect/>
          <a:stretch/>
        </p:blipFill>
        <p:spPr>
          <a:xfrm>
            <a:off x="813587" y="4006085"/>
            <a:ext cx="2284305" cy="112770"/>
          </a:xfrm>
          <a:prstGeom prst="rect">
            <a:avLst/>
          </a:prstGeom>
          <a:noFill/>
          <a:ln>
            <a:noFill/>
          </a:ln>
        </p:spPr>
      </p:pic>
      <p:sp>
        <p:nvSpPr>
          <p:cNvPr id="344" name="Google Shape;344;p62"/>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5000"/>
              <a:buFont typeface="Encode Sans Black"/>
              <a:buNone/>
              <a:defRPr sz="50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45" name="Google Shape;345;p62"/>
          <p:cNvPicPr preferRelativeResize="0"/>
          <p:nvPr/>
        </p:nvPicPr>
        <p:blipFill rotWithShape="1">
          <a:blip r:embed="rId4">
            <a:alphaModFix/>
          </a:blip>
          <a:srcRect/>
          <a:stretch/>
        </p:blipFill>
        <p:spPr>
          <a:xfrm>
            <a:off x="671757" y="6241477"/>
            <a:ext cx="2160105" cy="33941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46"/>
        <p:cNvGrpSpPr/>
        <p:nvPr/>
      </p:nvGrpSpPr>
      <p:grpSpPr>
        <a:xfrm>
          <a:off x="0" y="0"/>
          <a:ext cx="0" cy="0"/>
          <a:chOff x="0" y="0"/>
          <a:chExt cx="0" cy="0"/>
        </a:xfrm>
      </p:grpSpPr>
      <p:sp>
        <p:nvSpPr>
          <p:cNvPr id="347" name="Google Shape;347;p63"/>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8" name="Google Shape;348;p63" descr="Bar_RtAngle_7502_RGB.png"/>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349" name="Google Shape;349;p63"/>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50" name="Google Shape;350;p63"/>
          <p:cNvPicPr preferRelativeResize="0"/>
          <p:nvPr/>
        </p:nvPicPr>
        <p:blipFill rotWithShape="1">
          <a:blip r:embed="rId3">
            <a:alphaModFix/>
          </a:blip>
          <a:srcRect/>
          <a:stretch/>
        </p:blipFill>
        <p:spPr>
          <a:xfrm>
            <a:off x="6695411" y="6125438"/>
            <a:ext cx="2160105" cy="33941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51"/>
        <p:cNvGrpSpPr/>
        <p:nvPr/>
      </p:nvGrpSpPr>
      <p:grpSpPr>
        <a:xfrm>
          <a:off x="0" y="0"/>
          <a:ext cx="0" cy="0"/>
          <a:chOff x="0" y="0"/>
          <a:chExt cx="0" cy="0"/>
        </a:xfrm>
      </p:grpSpPr>
      <p:sp>
        <p:nvSpPr>
          <p:cNvPr id="352" name="Google Shape;352;p64"/>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3" name="Google Shape;353;p64" descr="Bar_RtAngle_7502_RGB.png"/>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354" name="Google Shape;354;p64"/>
          <p:cNvSpPr txBox="1">
            <a:spLocks noGrp="1"/>
          </p:cNvSpPr>
          <p:nvPr>
            <p:ph type="title"/>
          </p:nvPr>
        </p:nvSpPr>
        <p:spPr>
          <a:xfrm>
            <a:off x="671756" y="371511"/>
            <a:ext cx="81165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55" name="Google Shape;355;p64"/>
          <p:cNvPicPr preferRelativeResize="0"/>
          <p:nvPr/>
        </p:nvPicPr>
        <p:blipFill rotWithShape="1">
          <a:blip r:embed="rId3">
            <a:alphaModFix/>
          </a:blip>
          <a:srcRect/>
          <a:stretch/>
        </p:blipFill>
        <p:spPr>
          <a:xfrm>
            <a:off x="6628296" y="6341398"/>
            <a:ext cx="2160105" cy="33941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356"/>
        <p:cNvGrpSpPr/>
        <p:nvPr/>
      </p:nvGrpSpPr>
      <p:grpSpPr>
        <a:xfrm>
          <a:off x="0" y="0"/>
          <a:ext cx="0" cy="0"/>
          <a:chOff x="0" y="0"/>
          <a:chExt cx="0" cy="0"/>
        </a:xfrm>
      </p:grpSpPr>
      <p:pic>
        <p:nvPicPr>
          <p:cNvPr id="357" name="Google Shape;357;p65"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358" name="Google Shape;358;p65" descr="Bar_RtAngle_7502_RGB.png"/>
          <p:cNvPicPr preferRelativeResize="0"/>
          <p:nvPr/>
        </p:nvPicPr>
        <p:blipFill rotWithShape="1">
          <a:blip r:embed="rId3">
            <a:alphaModFix/>
          </a:blip>
          <a:srcRect/>
          <a:stretch/>
        </p:blipFill>
        <p:spPr>
          <a:xfrm>
            <a:off x="813587" y="4006085"/>
            <a:ext cx="2284305" cy="112770"/>
          </a:xfrm>
          <a:prstGeom prst="rect">
            <a:avLst/>
          </a:prstGeom>
          <a:noFill/>
          <a:ln>
            <a:noFill/>
          </a:ln>
        </p:spPr>
      </p:pic>
      <p:sp>
        <p:nvSpPr>
          <p:cNvPr id="359" name="Google Shape;359;p65"/>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60" name="Google Shape;360;p65"/>
          <p:cNvPicPr preferRelativeResize="0"/>
          <p:nvPr/>
        </p:nvPicPr>
        <p:blipFill rotWithShape="1">
          <a:blip r:embed="rId4">
            <a:alphaModFix/>
          </a:blip>
          <a:srcRect/>
          <a:stretch/>
        </p:blipFill>
        <p:spPr>
          <a:xfrm>
            <a:off x="813587" y="6235779"/>
            <a:ext cx="2552466" cy="40106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10.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6.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7.xml"/><Relationship Id="rId4"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8.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4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5"/>
        <p:cNvGrpSpPr/>
        <p:nvPr/>
      </p:nvGrpSpPr>
      <p:grpSpPr>
        <a:xfrm>
          <a:off x="0" y="0"/>
          <a:ext cx="0" cy="0"/>
          <a:chOff x="0" y="0"/>
          <a:chExt cx="0" cy="0"/>
        </a:xfrm>
      </p:grpSpPr>
      <p:sp>
        <p:nvSpPr>
          <p:cNvPr id="176" name="Google Shape;176;p36"/>
          <p:cNvSpPr/>
          <p:nvPr/>
        </p:nvSpPr>
        <p:spPr>
          <a:xfrm>
            <a:off x="0" y="0"/>
            <a:ext cx="9144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Gothic"/>
              <a:ea typeface="Century Gothic"/>
              <a:cs typeface="Century Gothic"/>
              <a:sym typeface="Century Gothic"/>
            </a:endParaRPr>
          </a:p>
        </p:txBody>
      </p:sp>
      <p:sp>
        <p:nvSpPr>
          <p:cNvPr id="177" name="Google Shape;177;p36"/>
          <p:cNvSpPr/>
          <p:nvPr/>
        </p:nvSpPr>
        <p:spPr>
          <a:xfrm>
            <a:off x="176022" y="237744"/>
            <a:ext cx="8792100" cy="6382500"/>
          </a:xfrm>
          <a:prstGeom prst="rect">
            <a:avLst/>
          </a:pr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6"/>
          <p:cNvSpPr/>
          <p:nvPr/>
        </p:nvSpPr>
        <p:spPr>
          <a:xfrm>
            <a:off x="278892" y="374904"/>
            <a:ext cx="8586300" cy="6108300"/>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6"/>
          <p:cNvSpPr txBox="1">
            <a:spLocks noGrp="1"/>
          </p:cNvSpPr>
          <p:nvPr>
            <p:ph type="title"/>
          </p:nvPr>
        </p:nvSpPr>
        <p:spPr>
          <a:xfrm>
            <a:off x="800100" y="642594"/>
            <a:ext cx="75438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EFEFE"/>
              </a:buClr>
              <a:buSzPts val="3000"/>
              <a:buFont typeface="Century Gothic"/>
              <a:buNone/>
              <a:defRPr sz="3000" b="0" i="0" u="none" strike="noStrike" cap="none">
                <a:solidFill>
                  <a:srgbClr val="FEFEFE"/>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p36"/>
          <p:cNvSpPr txBox="1">
            <a:spLocks noGrp="1"/>
          </p:cNvSpPr>
          <p:nvPr>
            <p:ph type="body" idx="1"/>
          </p:nvPr>
        </p:nvSpPr>
        <p:spPr>
          <a:xfrm>
            <a:off x="800100" y="2103120"/>
            <a:ext cx="7543800" cy="3849600"/>
          </a:xfrm>
          <a:prstGeom prst="rect">
            <a:avLst/>
          </a:prstGeom>
          <a:noFill/>
          <a:ln>
            <a:noFill/>
          </a:ln>
        </p:spPr>
        <p:txBody>
          <a:bodyPr spcFirstLastPara="1" wrap="square" lIns="91425" tIns="45700" rIns="91425" bIns="45700" anchor="t" anchorCtr="0">
            <a:normAutofit/>
          </a:bodyPr>
          <a:lstStyle>
            <a:lvl1pPr marL="457200" marR="0" lvl="0" indent="-300037" algn="l" rtl="0">
              <a:lnSpc>
                <a:spcPct val="110000"/>
              </a:lnSpc>
              <a:spcBef>
                <a:spcPts val="675"/>
              </a:spcBef>
              <a:spcAft>
                <a:spcPts val="0"/>
              </a:spcAft>
              <a:buClr>
                <a:srgbClr val="FEFEFE"/>
              </a:buClr>
              <a:buSzPts val="1125"/>
              <a:buFont typeface="Garamond"/>
              <a:buChar char="◦"/>
              <a:defRPr sz="1125" b="0" i="0" u="none" strike="noStrike" cap="none">
                <a:solidFill>
                  <a:schemeClr val="lt1"/>
                </a:solidFill>
                <a:latin typeface="Century Gothic"/>
                <a:ea typeface="Century Gothic"/>
                <a:cs typeface="Century Gothic"/>
                <a:sym typeface="Century Gothic"/>
              </a:defRPr>
            </a:lvl1pPr>
            <a:lvl2pPr marL="914400" marR="0" lvl="1" indent="-290512" algn="l" rtl="0">
              <a:lnSpc>
                <a:spcPct val="100000"/>
              </a:lnSpc>
              <a:spcBef>
                <a:spcPts val="375"/>
              </a:spcBef>
              <a:spcAft>
                <a:spcPts val="0"/>
              </a:spcAft>
              <a:buClr>
                <a:srgbClr val="FEFEFE"/>
              </a:buClr>
              <a:buSzPts val="975"/>
              <a:buFont typeface="Garamond"/>
              <a:buChar char="◦"/>
              <a:defRPr sz="975" b="0" i="0" u="none" strike="noStrike" cap="none">
                <a:solidFill>
                  <a:schemeClr val="lt1"/>
                </a:solidFill>
                <a:latin typeface="Century Gothic"/>
                <a:ea typeface="Century Gothic"/>
                <a:cs typeface="Century Gothic"/>
                <a:sym typeface="Century Gothic"/>
              </a:defRPr>
            </a:lvl2pPr>
            <a:lvl3pPr marL="1371600" marR="0" lvl="2" indent="-285750" algn="l" rtl="0">
              <a:lnSpc>
                <a:spcPct val="100000"/>
              </a:lnSpc>
              <a:spcBef>
                <a:spcPts val="375"/>
              </a:spcBef>
              <a:spcAft>
                <a:spcPts val="0"/>
              </a:spcAft>
              <a:buClr>
                <a:srgbClr val="FEFEFE"/>
              </a:buClr>
              <a:buSzPts val="900"/>
              <a:buFont typeface="Garamond"/>
              <a:buChar char="◦"/>
              <a:defRPr sz="900" b="0" i="0" u="none" strike="noStrike" cap="none">
                <a:solidFill>
                  <a:schemeClr val="lt1"/>
                </a:solidFill>
                <a:latin typeface="Century Gothic"/>
                <a:ea typeface="Century Gothic"/>
                <a:cs typeface="Century Gothic"/>
                <a:sym typeface="Century Gothic"/>
              </a:defRPr>
            </a:lvl3pPr>
            <a:lvl4pPr marL="1828800" marR="0" lvl="3" indent="-285750" algn="l" rtl="0">
              <a:lnSpc>
                <a:spcPct val="100000"/>
              </a:lnSpc>
              <a:spcBef>
                <a:spcPts val="375"/>
              </a:spcBef>
              <a:spcAft>
                <a:spcPts val="0"/>
              </a:spcAft>
              <a:buClr>
                <a:srgbClr val="FEFEFE"/>
              </a:buClr>
              <a:buSzPts val="900"/>
              <a:buFont typeface="Garamond"/>
              <a:buChar char="◦"/>
              <a:defRPr sz="900" b="0" i="0" u="none" strike="noStrike" cap="none">
                <a:solidFill>
                  <a:schemeClr val="lt1"/>
                </a:solidFill>
                <a:latin typeface="Century Gothic"/>
                <a:ea typeface="Century Gothic"/>
                <a:cs typeface="Century Gothic"/>
                <a:sym typeface="Century Gothic"/>
              </a:defRPr>
            </a:lvl4pPr>
            <a:lvl5pPr marL="2286000" marR="0" lvl="4" indent="-285750" algn="l" rtl="0">
              <a:lnSpc>
                <a:spcPct val="100000"/>
              </a:lnSpc>
              <a:spcBef>
                <a:spcPts val="375"/>
              </a:spcBef>
              <a:spcAft>
                <a:spcPts val="0"/>
              </a:spcAft>
              <a:buClr>
                <a:srgbClr val="FEFEFE"/>
              </a:buClr>
              <a:buSzPts val="900"/>
              <a:buFont typeface="Garamond"/>
              <a:buChar char="◦"/>
              <a:defRPr sz="900" b="0" i="0" u="none" strike="noStrike" cap="none">
                <a:solidFill>
                  <a:schemeClr val="lt1"/>
                </a:solidFill>
                <a:latin typeface="Century Gothic"/>
                <a:ea typeface="Century Gothic"/>
                <a:cs typeface="Century Gothic"/>
                <a:sym typeface="Century Gothic"/>
              </a:defRPr>
            </a:lvl5pPr>
            <a:lvl6pPr marL="2743200" marR="0" lvl="5" indent="-295275" algn="l" rtl="0">
              <a:lnSpc>
                <a:spcPct val="100000"/>
              </a:lnSpc>
              <a:spcBef>
                <a:spcPts val="375"/>
              </a:spcBef>
              <a:spcAft>
                <a:spcPts val="0"/>
              </a:spcAft>
              <a:buClr>
                <a:srgbClr val="FEFEFE"/>
              </a:buClr>
              <a:buSzPts val="1050"/>
              <a:buFont typeface="Garamond"/>
              <a:buChar char="◦"/>
              <a:defRPr sz="1050" b="0" i="0" u="none" strike="noStrike" cap="none">
                <a:solidFill>
                  <a:schemeClr val="lt1"/>
                </a:solidFill>
                <a:latin typeface="Century Gothic"/>
                <a:ea typeface="Century Gothic"/>
                <a:cs typeface="Century Gothic"/>
                <a:sym typeface="Century Gothic"/>
              </a:defRPr>
            </a:lvl6pPr>
            <a:lvl7pPr marL="3200400" marR="0" lvl="6" indent="-295275" algn="l" rtl="0">
              <a:lnSpc>
                <a:spcPct val="100000"/>
              </a:lnSpc>
              <a:spcBef>
                <a:spcPts val="375"/>
              </a:spcBef>
              <a:spcAft>
                <a:spcPts val="0"/>
              </a:spcAft>
              <a:buClr>
                <a:srgbClr val="FEFEFE"/>
              </a:buClr>
              <a:buSzPts val="1050"/>
              <a:buFont typeface="Garamond"/>
              <a:buChar char="◦"/>
              <a:defRPr sz="1050" b="0" i="0" u="none" strike="noStrike" cap="none">
                <a:solidFill>
                  <a:schemeClr val="lt1"/>
                </a:solidFill>
                <a:latin typeface="Century Gothic"/>
                <a:ea typeface="Century Gothic"/>
                <a:cs typeface="Century Gothic"/>
                <a:sym typeface="Century Gothic"/>
              </a:defRPr>
            </a:lvl7pPr>
            <a:lvl8pPr marL="3657600" marR="0" lvl="7" indent="-295275" algn="l" rtl="0">
              <a:lnSpc>
                <a:spcPct val="100000"/>
              </a:lnSpc>
              <a:spcBef>
                <a:spcPts val="375"/>
              </a:spcBef>
              <a:spcAft>
                <a:spcPts val="0"/>
              </a:spcAft>
              <a:buClr>
                <a:srgbClr val="FEFEFE"/>
              </a:buClr>
              <a:buSzPts val="1050"/>
              <a:buFont typeface="Garamond"/>
              <a:buChar char="◦"/>
              <a:defRPr sz="1050" b="0" i="0" u="none" strike="noStrike" cap="none">
                <a:solidFill>
                  <a:schemeClr val="lt1"/>
                </a:solidFill>
                <a:latin typeface="Century Gothic"/>
                <a:ea typeface="Century Gothic"/>
                <a:cs typeface="Century Gothic"/>
                <a:sym typeface="Century Gothic"/>
              </a:defRPr>
            </a:lvl8pPr>
            <a:lvl9pPr marL="4114800" marR="0" lvl="8" indent="-295275" algn="l" rtl="0">
              <a:lnSpc>
                <a:spcPct val="100000"/>
              </a:lnSpc>
              <a:spcBef>
                <a:spcPts val="375"/>
              </a:spcBef>
              <a:spcAft>
                <a:spcPts val="0"/>
              </a:spcAft>
              <a:buClr>
                <a:srgbClr val="FEFEFE"/>
              </a:buClr>
              <a:buSzPts val="1050"/>
              <a:buFont typeface="Garamond"/>
              <a:buChar char="◦"/>
              <a:defRPr sz="1050" b="0" i="0" u="none" strike="noStrike" cap="none">
                <a:solidFill>
                  <a:schemeClr val="lt1"/>
                </a:solidFill>
                <a:latin typeface="Century Gothic"/>
                <a:ea typeface="Century Gothic"/>
                <a:cs typeface="Century Gothic"/>
                <a:sym typeface="Century Gothic"/>
              </a:defRPr>
            </a:lvl9pPr>
          </a:lstStyle>
          <a:p>
            <a:endParaRPr/>
          </a:p>
        </p:txBody>
      </p:sp>
      <p:sp>
        <p:nvSpPr>
          <p:cNvPr id="181" name="Google Shape;181;p36"/>
          <p:cNvSpPr txBox="1">
            <a:spLocks noGrp="1"/>
          </p:cNvSpPr>
          <p:nvPr>
            <p:ph type="dt" idx="10"/>
          </p:nvPr>
        </p:nvSpPr>
        <p:spPr>
          <a:xfrm>
            <a:off x="5442596" y="6035040"/>
            <a:ext cx="2169900" cy="36570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6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82" name="Google Shape;182;p36"/>
          <p:cNvSpPr txBox="1">
            <a:spLocks noGrp="1"/>
          </p:cNvSpPr>
          <p:nvPr>
            <p:ph type="ftr" idx="11"/>
          </p:nvPr>
        </p:nvSpPr>
        <p:spPr>
          <a:xfrm>
            <a:off x="800100" y="6035040"/>
            <a:ext cx="4362300" cy="365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6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83" name="Google Shape;183;p36"/>
          <p:cNvSpPr txBox="1">
            <a:spLocks noGrp="1"/>
          </p:cNvSpPr>
          <p:nvPr>
            <p:ph type="sldNum" idx="12"/>
          </p:nvPr>
        </p:nvSpPr>
        <p:spPr>
          <a:xfrm>
            <a:off x="7715250" y="6035040"/>
            <a:ext cx="628500" cy="3657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600" b="0" i="0" u="none" strike="noStrike" cap="none">
                <a:solidFill>
                  <a:srgbClr val="FEFEFE"/>
                </a:solidFill>
                <a:latin typeface="Century Gothic"/>
                <a:ea typeface="Century Gothic"/>
                <a:cs typeface="Century Gothic"/>
                <a:sym typeface="Century Gothic"/>
              </a:defRPr>
            </a:lvl1pPr>
            <a:lvl2pPr marL="0" marR="0" lvl="1" indent="0" algn="r" rtl="0">
              <a:spcBef>
                <a:spcPts val="0"/>
              </a:spcBef>
              <a:buNone/>
              <a:defRPr sz="600" b="0" i="0" u="none" strike="noStrike" cap="none">
                <a:solidFill>
                  <a:srgbClr val="FEFEFE"/>
                </a:solidFill>
                <a:latin typeface="Century Gothic"/>
                <a:ea typeface="Century Gothic"/>
                <a:cs typeface="Century Gothic"/>
                <a:sym typeface="Century Gothic"/>
              </a:defRPr>
            </a:lvl2pPr>
            <a:lvl3pPr marL="0" marR="0" lvl="2" indent="0" algn="r" rtl="0">
              <a:spcBef>
                <a:spcPts val="0"/>
              </a:spcBef>
              <a:buNone/>
              <a:defRPr sz="600" b="0" i="0" u="none" strike="noStrike" cap="none">
                <a:solidFill>
                  <a:srgbClr val="FEFEFE"/>
                </a:solidFill>
                <a:latin typeface="Century Gothic"/>
                <a:ea typeface="Century Gothic"/>
                <a:cs typeface="Century Gothic"/>
                <a:sym typeface="Century Gothic"/>
              </a:defRPr>
            </a:lvl3pPr>
            <a:lvl4pPr marL="0" marR="0" lvl="3" indent="0" algn="r" rtl="0">
              <a:spcBef>
                <a:spcPts val="0"/>
              </a:spcBef>
              <a:buNone/>
              <a:defRPr sz="600" b="0" i="0" u="none" strike="noStrike" cap="none">
                <a:solidFill>
                  <a:srgbClr val="FEFEFE"/>
                </a:solidFill>
                <a:latin typeface="Century Gothic"/>
                <a:ea typeface="Century Gothic"/>
                <a:cs typeface="Century Gothic"/>
                <a:sym typeface="Century Gothic"/>
              </a:defRPr>
            </a:lvl4pPr>
            <a:lvl5pPr marL="0" marR="0" lvl="4" indent="0" algn="r" rtl="0">
              <a:spcBef>
                <a:spcPts val="0"/>
              </a:spcBef>
              <a:buNone/>
              <a:defRPr sz="600" b="0" i="0" u="none" strike="noStrike" cap="none">
                <a:solidFill>
                  <a:srgbClr val="FEFEFE"/>
                </a:solidFill>
                <a:latin typeface="Century Gothic"/>
                <a:ea typeface="Century Gothic"/>
                <a:cs typeface="Century Gothic"/>
                <a:sym typeface="Century Gothic"/>
              </a:defRPr>
            </a:lvl5pPr>
            <a:lvl6pPr marL="0" marR="0" lvl="5" indent="0" algn="r" rtl="0">
              <a:spcBef>
                <a:spcPts val="0"/>
              </a:spcBef>
              <a:buNone/>
              <a:defRPr sz="600" b="0" i="0" u="none" strike="noStrike" cap="none">
                <a:solidFill>
                  <a:srgbClr val="FEFEFE"/>
                </a:solidFill>
                <a:latin typeface="Century Gothic"/>
                <a:ea typeface="Century Gothic"/>
                <a:cs typeface="Century Gothic"/>
                <a:sym typeface="Century Gothic"/>
              </a:defRPr>
            </a:lvl6pPr>
            <a:lvl7pPr marL="0" marR="0" lvl="6" indent="0" algn="r" rtl="0">
              <a:spcBef>
                <a:spcPts val="0"/>
              </a:spcBef>
              <a:buNone/>
              <a:defRPr sz="600" b="0" i="0" u="none" strike="noStrike" cap="none">
                <a:solidFill>
                  <a:srgbClr val="FEFEFE"/>
                </a:solidFill>
                <a:latin typeface="Century Gothic"/>
                <a:ea typeface="Century Gothic"/>
                <a:cs typeface="Century Gothic"/>
                <a:sym typeface="Century Gothic"/>
              </a:defRPr>
            </a:lvl7pPr>
            <a:lvl8pPr marL="0" marR="0" lvl="7" indent="0" algn="r" rtl="0">
              <a:spcBef>
                <a:spcPts val="0"/>
              </a:spcBef>
              <a:buNone/>
              <a:defRPr sz="600" b="0" i="0" u="none" strike="noStrike" cap="none">
                <a:solidFill>
                  <a:srgbClr val="FEFEFE"/>
                </a:solidFill>
                <a:latin typeface="Century Gothic"/>
                <a:ea typeface="Century Gothic"/>
                <a:cs typeface="Century Gothic"/>
                <a:sym typeface="Century Gothic"/>
              </a:defRPr>
            </a:lvl8pPr>
            <a:lvl9pPr marL="0" marR="0" lvl="8" indent="0" algn="r" rtl="0">
              <a:spcBef>
                <a:spcPts val="0"/>
              </a:spcBef>
              <a:buNone/>
              <a:defRPr sz="6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38"/>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Gothic"/>
              <a:ea typeface="Century Gothic"/>
              <a:cs typeface="Century Gothic"/>
              <a:sym typeface="Century Gothic"/>
            </a:endParaRPr>
          </a:p>
        </p:txBody>
      </p:sp>
      <p:sp>
        <p:nvSpPr>
          <p:cNvPr id="200" name="Google Shape;200;p38"/>
          <p:cNvSpPr/>
          <p:nvPr/>
        </p:nvSpPr>
        <p:spPr>
          <a:xfrm>
            <a:off x="176022" y="237744"/>
            <a:ext cx="8792100" cy="6382500"/>
          </a:xfrm>
          <a:prstGeom prst="rect">
            <a:avLst/>
          </a:prstGeom>
          <a:solidFill>
            <a:srgbClr val="BFBFB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8"/>
          <p:cNvSpPr/>
          <p:nvPr/>
        </p:nvSpPr>
        <p:spPr>
          <a:xfrm>
            <a:off x="278892" y="374904"/>
            <a:ext cx="8586300" cy="6108300"/>
          </a:xfrm>
          <a:prstGeom prst="rect">
            <a:avLst/>
          </a:prstGeom>
          <a:noFill/>
          <a:ln w="9525" cap="sq"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8"/>
          <p:cNvSpPr txBox="1">
            <a:spLocks noGrp="1"/>
          </p:cNvSpPr>
          <p:nvPr>
            <p:ph type="title"/>
          </p:nvPr>
        </p:nvSpPr>
        <p:spPr>
          <a:xfrm>
            <a:off x="800100" y="642594"/>
            <a:ext cx="75438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3000"/>
              <a:buFont typeface="Century Gothic"/>
              <a:buNone/>
              <a:defRPr sz="3000" b="0" i="0" u="none" strike="noStrike" cap="none">
                <a:solidFill>
                  <a:srgbClr val="262626"/>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3" name="Google Shape;203;p38"/>
          <p:cNvSpPr txBox="1">
            <a:spLocks noGrp="1"/>
          </p:cNvSpPr>
          <p:nvPr>
            <p:ph type="body" idx="1"/>
          </p:nvPr>
        </p:nvSpPr>
        <p:spPr>
          <a:xfrm>
            <a:off x="800100" y="2103120"/>
            <a:ext cx="7543800" cy="3849600"/>
          </a:xfrm>
          <a:prstGeom prst="rect">
            <a:avLst/>
          </a:prstGeom>
          <a:noFill/>
          <a:ln>
            <a:noFill/>
          </a:ln>
        </p:spPr>
        <p:txBody>
          <a:bodyPr spcFirstLastPara="1" wrap="square" lIns="91425" tIns="45700" rIns="91425" bIns="45700" anchor="t" anchorCtr="0">
            <a:normAutofit/>
          </a:bodyPr>
          <a:lstStyle>
            <a:lvl1pPr marL="457200" marR="0" lvl="0" indent="-300037" algn="l" rtl="0">
              <a:lnSpc>
                <a:spcPct val="110000"/>
              </a:lnSpc>
              <a:spcBef>
                <a:spcPts val="675"/>
              </a:spcBef>
              <a:spcAft>
                <a:spcPts val="0"/>
              </a:spcAft>
              <a:buClr>
                <a:srgbClr val="262626"/>
              </a:buClr>
              <a:buSzPts val="1125"/>
              <a:buFont typeface="Garamond"/>
              <a:buChar char="◦"/>
              <a:defRPr sz="1125" b="0" i="0" u="none" strike="noStrike" cap="none">
                <a:solidFill>
                  <a:schemeClr val="dk1"/>
                </a:solidFill>
                <a:latin typeface="Century Gothic"/>
                <a:ea typeface="Century Gothic"/>
                <a:cs typeface="Century Gothic"/>
                <a:sym typeface="Century Gothic"/>
              </a:defRPr>
            </a:lvl1pPr>
            <a:lvl2pPr marL="914400" marR="0" lvl="1" indent="-290512" algn="l" rtl="0">
              <a:lnSpc>
                <a:spcPct val="100000"/>
              </a:lnSpc>
              <a:spcBef>
                <a:spcPts val="375"/>
              </a:spcBef>
              <a:spcAft>
                <a:spcPts val="0"/>
              </a:spcAft>
              <a:buClr>
                <a:srgbClr val="262626"/>
              </a:buClr>
              <a:buSzPts val="975"/>
              <a:buFont typeface="Garamond"/>
              <a:buChar char="◦"/>
              <a:defRPr sz="975" b="0" i="0" u="none" strike="noStrike" cap="none">
                <a:solidFill>
                  <a:schemeClr val="dk1"/>
                </a:solidFill>
                <a:latin typeface="Century Gothic"/>
                <a:ea typeface="Century Gothic"/>
                <a:cs typeface="Century Gothic"/>
                <a:sym typeface="Century Gothic"/>
              </a:defRPr>
            </a:lvl2pPr>
            <a:lvl3pPr marL="1371600" marR="0" lvl="2" indent="-285750" algn="l" rtl="0">
              <a:lnSpc>
                <a:spcPct val="100000"/>
              </a:lnSpc>
              <a:spcBef>
                <a:spcPts val="375"/>
              </a:spcBef>
              <a:spcAft>
                <a:spcPts val="0"/>
              </a:spcAft>
              <a:buClr>
                <a:srgbClr val="262626"/>
              </a:buClr>
              <a:buSzPts val="900"/>
              <a:buFont typeface="Garamond"/>
              <a:buChar char="◦"/>
              <a:defRPr sz="900" b="0" i="0" u="none" strike="noStrike" cap="none">
                <a:solidFill>
                  <a:schemeClr val="dk1"/>
                </a:solidFill>
                <a:latin typeface="Century Gothic"/>
                <a:ea typeface="Century Gothic"/>
                <a:cs typeface="Century Gothic"/>
                <a:sym typeface="Century Gothic"/>
              </a:defRPr>
            </a:lvl3pPr>
            <a:lvl4pPr marL="1828800" marR="0" lvl="3" indent="-285750" algn="l" rtl="0">
              <a:lnSpc>
                <a:spcPct val="100000"/>
              </a:lnSpc>
              <a:spcBef>
                <a:spcPts val="375"/>
              </a:spcBef>
              <a:spcAft>
                <a:spcPts val="0"/>
              </a:spcAft>
              <a:buClr>
                <a:srgbClr val="262626"/>
              </a:buClr>
              <a:buSzPts val="900"/>
              <a:buFont typeface="Garamond"/>
              <a:buChar char="◦"/>
              <a:defRPr sz="900" b="0" i="0" u="none" strike="noStrike" cap="none">
                <a:solidFill>
                  <a:schemeClr val="dk1"/>
                </a:solidFill>
                <a:latin typeface="Century Gothic"/>
                <a:ea typeface="Century Gothic"/>
                <a:cs typeface="Century Gothic"/>
                <a:sym typeface="Century Gothic"/>
              </a:defRPr>
            </a:lvl4pPr>
            <a:lvl5pPr marL="2286000" marR="0" lvl="4" indent="-285750" algn="l" rtl="0">
              <a:lnSpc>
                <a:spcPct val="100000"/>
              </a:lnSpc>
              <a:spcBef>
                <a:spcPts val="375"/>
              </a:spcBef>
              <a:spcAft>
                <a:spcPts val="0"/>
              </a:spcAft>
              <a:buClr>
                <a:srgbClr val="262626"/>
              </a:buClr>
              <a:buSzPts val="900"/>
              <a:buFont typeface="Garamond"/>
              <a:buChar char="◦"/>
              <a:defRPr sz="900" b="0" i="0" u="none" strike="noStrike" cap="none">
                <a:solidFill>
                  <a:schemeClr val="dk1"/>
                </a:solidFill>
                <a:latin typeface="Century Gothic"/>
                <a:ea typeface="Century Gothic"/>
                <a:cs typeface="Century Gothic"/>
                <a:sym typeface="Century Gothic"/>
              </a:defRPr>
            </a:lvl5pPr>
            <a:lvl6pPr marL="2743200" marR="0" lvl="5"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6pPr>
            <a:lvl7pPr marL="3200400" marR="0" lvl="6"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7pPr>
            <a:lvl8pPr marL="3657600" marR="0" lvl="7"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8pPr>
            <a:lvl9pPr marL="4114800" marR="0" lvl="8"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204" name="Google Shape;204;p38"/>
          <p:cNvSpPr txBox="1">
            <a:spLocks noGrp="1"/>
          </p:cNvSpPr>
          <p:nvPr>
            <p:ph type="dt" idx="10"/>
          </p:nvPr>
        </p:nvSpPr>
        <p:spPr>
          <a:xfrm>
            <a:off x="5442596" y="6035040"/>
            <a:ext cx="2169900" cy="36570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600" b="0" i="0" u="none" strike="noStrike" cap="none">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5" name="Google Shape;205;p38"/>
          <p:cNvSpPr txBox="1">
            <a:spLocks noGrp="1"/>
          </p:cNvSpPr>
          <p:nvPr>
            <p:ph type="ftr" idx="11"/>
          </p:nvPr>
        </p:nvSpPr>
        <p:spPr>
          <a:xfrm>
            <a:off x="800100" y="6035040"/>
            <a:ext cx="4362300" cy="365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6" name="Google Shape;206;p38"/>
          <p:cNvSpPr txBox="1">
            <a:spLocks noGrp="1"/>
          </p:cNvSpPr>
          <p:nvPr>
            <p:ph type="sldNum" idx="12"/>
          </p:nvPr>
        </p:nvSpPr>
        <p:spPr>
          <a:xfrm>
            <a:off x="7715250" y="6035040"/>
            <a:ext cx="628500" cy="3657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600" b="0" i="0" u="none" strike="noStrike" cap="none">
                <a:solidFill>
                  <a:srgbClr val="3F3F3F"/>
                </a:solidFill>
                <a:latin typeface="Century Gothic"/>
                <a:ea typeface="Century Gothic"/>
                <a:cs typeface="Century Gothic"/>
                <a:sym typeface="Century Gothic"/>
              </a:defRPr>
            </a:lvl1pPr>
            <a:lvl2pPr marL="0" marR="0" lvl="1" indent="0" algn="r" rtl="0">
              <a:spcBef>
                <a:spcPts val="0"/>
              </a:spcBef>
              <a:buNone/>
              <a:defRPr sz="600" b="0" i="0" u="none" strike="noStrike" cap="none">
                <a:solidFill>
                  <a:srgbClr val="3F3F3F"/>
                </a:solidFill>
                <a:latin typeface="Century Gothic"/>
                <a:ea typeface="Century Gothic"/>
                <a:cs typeface="Century Gothic"/>
                <a:sym typeface="Century Gothic"/>
              </a:defRPr>
            </a:lvl2pPr>
            <a:lvl3pPr marL="0" marR="0" lvl="2" indent="0" algn="r" rtl="0">
              <a:spcBef>
                <a:spcPts val="0"/>
              </a:spcBef>
              <a:buNone/>
              <a:defRPr sz="600" b="0" i="0" u="none" strike="noStrike" cap="none">
                <a:solidFill>
                  <a:srgbClr val="3F3F3F"/>
                </a:solidFill>
                <a:latin typeface="Century Gothic"/>
                <a:ea typeface="Century Gothic"/>
                <a:cs typeface="Century Gothic"/>
                <a:sym typeface="Century Gothic"/>
              </a:defRPr>
            </a:lvl3pPr>
            <a:lvl4pPr marL="0" marR="0" lvl="3" indent="0" algn="r" rtl="0">
              <a:spcBef>
                <a:spcPts val="0"/>
              </a:spcBef>
              <a:buNone/>
              <a:defRPr sz="600" b="0" i="0" u="none" strike="noStrike" cap="none">
                <a:solidFill>
                  <a:srgbClr val="3F3F3F"/>
                </a:solidFill>
                <a:latin typeface="Century Gothic"/>
                <a:ea typeface="Century Gothic"/>
                <a:cs typeface="Century Gothic"/>
                <a:sym typeface="Century Gothic"/>
              </a:defRPr>
            </a:lvl4pPr>
            <a:lvl5pPr marL="0" marR="0" lvl="4" indent="0" algn="r" rtl="0">
              <a:spcBef>
                <a:spcPts val="0"/>
              </a:spcBef>
              <a:buNone/>
              <a:defRPr sz="600" b="0" i="0" u="none" strike="noStrike" cap="none">
                <a:solidFill>
                  <a:srgbClr val="3F3F3F"/>
                </a:solidFill>
                <a:latin typeface="Century Gothic"/>
                <a:ea typeface="Century Gothic"/>
                <a:cs typeface="Century Gothic"/>
                <a:sym typeface="Century Gothic"/>
              </a:defRPr>
            </a:lvl5pPr>
            <a:lvl6pPr marL="0" marR="0" lvl="5" indent="0" algn="r" rtl="0">
              <a:spcBef>
                <a:spcPts val="0"/>
              </a:spcBef>
              <a:buNone/>
              <a:defRPr sz="600" b="0" i="0" u="none" strike="noStrike" cap="none">
                <a:solidFill>
                  <a:srgbClr val="3F3F3F"/>
                </a:solidFill>
                <a:latin typeface="Century Gothic"/>
                <a:ea typeface="Century Gothic"/>
                <a:cs typeface="Century Gothic"/>
                <a:sym typeface="Century Gothic"/>
              </a:defRPr>
            </a:lvl6pPr>
            <a:lvl7pPr marL="0" marR="0" lvl="6" indent="0" algn="r" rtl="0">
              <a:spcBef>
                <a:spcPts val="0"/>
              </a:spcBef>
              <a:buNone/>
              <a:defRPr sz="600" b="0" i="0" u="none" strike="noStrike" cap="none">
                <a:solidFill>
                  <a:srgbClr val="3F3F3F"/>
                </a:solidFill>
                <a:latin typeface="Century Gothic"/>
                <a:ea typeface="Century Gothic"/>
                <a:cs typeface="Century Gothic"/>
                <a:sym typeface="Century Gothic"/>
              </a:defRPr>
            </a:lvl7pPr>
            <a:lvl8pPr marL="0" marR="0" lvl="7" indent="0" algn="r" rtl="0">
              <a:spcBef>
                <a:spcPts val="0"/>
              </a:spcBef>
              <a:buNone/>
              <a:defRPr sz="600" b="0" i="0" u="none" strike="noStrike" cap="none">
                <a:solidFill>
                  <a:srgbClr val="3F3F3F"/>
                </a:solidFill>
                <a:latin typeface="Century Gothic"/>
                <a:ea typeface="Century Gothic"/>
                <a:cs typeface="Century Gothic"/>
                <a:sym typeface="Century Gothic"/>
              </a:defRPr>
            </a:lvl8pPr>
            <a:lvl9pPr marL="0" marR="0" lvl="8" indent="0" algn="r" rtl="0">
              <a:spcBef>
                <a:spcPts val="0"/>
              </a:spcBef>
              <a:buNone/>
              <a:defRPr sz="6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8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ashington.zoom.us/j/346891888" TargetMode="External"/><Relationship Id="rId7" Type="http://schemas.openxmlformats.org/officeDocument/2006/relationships/hyperlink" Target="mailto:carhodes@uw.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kemoe@uw.edu" TargetMode="External"/><Relationship Id="rId5" Type="http://schemas.openxmlformats.org/officeDocument/2006/relationships/hyperlink" Target="mailto:gcafco@uw.edu" TargetMode="External"/><Relationship Id="rId4" Type="http://schemas.openxmlformats.org/officeDocument/2006/relationships/hyperlink" Target="mailto:kirsten5@uw.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finance.uw.edu/gca/cost-share"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hyperlink" Target="https://www.washington.edu/research/policies/gim-21-cost-share-on-sponsored-programs/" TargetMode="External"/><Relationship Id="rId4" Type="http://schemas.openxmlformats.org/officeDocument/2006/relationships/hyperlink" Target="https://finance.uw.edu/maa/fec/overview/ibs-component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hyperlink" Target="mailto:mgard4@uw.eud" TargetMode="External"/><Relationship Id="rId4" Type="http://schemas.openxmlformats.org/officeDocument/2006/relationships/hyperlink" Target="https://finance.uw.edu/pafc/"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hyperlink" Target="https://www.washington.edu/research/policies/gim-19-internal-deadlines-for-proposals-to-external-entities/" TargetMode="External"/><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hyperlink" Target="https://www.washington.edu/research/policies/gim-19-internal-deadlines-for-proposals-to-external-entities/" TargetMode="External"/><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shington.edu/research/policies/gim-2-acceptance-of-sponsored-program-awards-and-fiscal-compliance-on-sponsored-program-accounts-budget-numbers/" TargetMode="External"/><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hyperlink" Target="http://www.washington.edu/research/tools/myresearch-portal/" TargetMode="External"/><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8" Type="http://schemas.openxmlformats.org/officeDocument/2006/relationships/hyperlink" Target="mailto:mikesnow@uw.edu" TargetMode="External"/><Relationship Id="rId3" Type="http://schemas.openxmlformats.org/officeDocument/2006/relationships/hyperlink" Target="mailto:jkindra@uw.edu" TargetMode="External"/><Relationship Id="rId7" Type="http://schemas.openxmlformats.org/officeDocument/2006/relationships/hyperlink" Target="mailto:vrg2@uw.edu" TargetMode="External"/><Relationship Id="rId12" Type="http://schemas.openxmlformats.org/officeDocument/2006/relationships/hyperlink" Target="mailto:dahra@uw.edu" TargetMode="External"/><Relationship Id="rId2" Type="http://schemas.openxmlformats.org/officeDocument/2006/relationships/notesSlide" Target="../notesSlides/notesSlide22.xml"/><Relationship Id="rId1" Type="http://schemas.openxmlformats.org/officeDocument/2006/relationships/slideLayout" Target="../slideLayouts/slideLayout47.xml"/><Relationship Id="rId6" Type="http://schemas.openxmlformats.org/officeDocument/2006/relationships/hyperlink" Target="mailto:neumannk@uw.edu" TargetMode="External"/><Relationship Id="rId11" Type="http://schemas.openxmlformats.org/officeDocument/2006/relationships/hyperlink" Target="mailto:see4@uw.edu" TargetMode="External"/><Relationship Id="rId5" Type="http://schemas.openxmlformats.org/officeDocument/2006/relationships/hyperlink" Target="mailto:afek@uw.edu" TargetMode="External"/><Relationship Id="rId10" Type="http://schemas.openxmlformats.org/officeDocument/2006/relationships/hyperlink" Target="mailto:ewtilley@uw.edu" TargetMode="External"/><Relationship Id="rId4" Type="http://schemas.openxmlformats.org/officeDocument/2006/relationships/hyperlink" Target="mailto:rglover@uw.edu" TargetMode="External"/><Relationship Id="rId9" Type="http://schemas.openxmlformats.org/officeDocument/2006/relationships/hyperlink" Target="mailto:cstamm@uw.ed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hyperlink" Target="http://www.washington.edu/research/tools/myresearch-portal/" TargetMode="External"/><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3.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35.xml"/><Relationship Id="rId4" Type="http://schemas.openxmlformats.org/officeDocument/2006/relationships/hyperlink" Target="http://Mth13@uw.edu"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51.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51.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hyperlink" Target="https://finance.uw.edu/maa/fec/overview/ibs-components"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51.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hyperlink" Target="mailto:uwprivacy@uw.edu" TargetMode="External"/><Relationship Id="rId2" Type="http://schemas.openxmlformats.org/officeDocument/2006/relationships/notesSlide" Target="../notesSlides/notesSlide60.xml"/><Relationship Id="rId1" Type="http://schemas.openxmlformats.org/officeDocument/2006/relationships/slideLayout" Target="../slideLayouts/slideLayout51.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3" Type="http://schemas.openxmlformats.org/officeDocument/2006/relationships/hyperlink" Target="https://ec.europa.eu/info/law/law-topic/data-protection/international-dimension-data-protection/standard-contractual-clauses-scc_en" TargetMode="External"/><Relationship Id="rId2" Type="http://schemas.openxmlformats.org/officeDocument/2006/relationships/notesSlide" Target="../notesSlides/notesSlide62.xml"/><Relationship Id="rId1" Type="http://schemas.openxmlformats.org/officeDocument/2006/relationships/slideLayout" Target="../slideLayouts/slideLayout47.xml"/><Relationship Id="rId5" Type="http://schemas.openxmlformats.org/officeDocument/2006/relationships/hyperlink" Target="https://privacy.uw.edu/education/glossary/" TargetMode="External"/><Relationship Id="rId4" Type="http://schemas.openxmlformats.org/officeDocument/2006/relationships/hyperlink" Target="https://privacy.uw.edu/design/eu-gdpr/"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privacy.uw.edu/policies/eu-gdpr/" TargetMode="External"/><Relationship Id="rId2" Type="http://schemas.openxmlformats.org/officeDocument/2006/relationships/notesSlide" Target="../notesSlides/notesSlide63.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3" Type="http://schemas.openxmlformats.org/officeDocument/2006/relationships/hyperlink" Target="https://privacy.uw.edu/education/glossary/" TargetMode="External"/><Relationship Id="rId2" Type="http://schemas.openxmlformats.org/officeDocument/2006/relationships/notesSlide" Target="../notesSlides/notesSlide64.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3" Type="http://schemas.openxmlformats.org/officeDocument/2006/relationships/hyperlink" Target="https://www.washington.edu/research/announcements/data-privacy-sponsored-programs/" TargetMode="External"/><Relationship Id="rId2" Type="http://schemas.openxmlformats.org/officeDocument/2006/relationships/notesSlide" Target="../notesSlides/notesSlide65.xml"/><Relationship Id="rId1" Type="http://schemas.openxmlformats.org/officeDocument/2006/relationships/slideLayout" Target="../slideLayouts/slideLayout47.xml"/><Relationship Id="rId6" Type="http://schemas.openxmlformats.org/officeDocument/2006/relationships/hyperlink" Target="https://ec.europa.eu/info/law/law-topic/data-protection/international-dimension-data-protection/standard-contractual-clauses-scc_en" TargetMode="External"/><Relationship Id="rId5" Type="http://schemas.openxmlformats.org/officeDocument/2006/relationships/hyperlink" Target="https://privacy.uw.edu/design/eu-gdpr/" TargetMode="External"/><Relationship Id="rId4" Type="http://schemas.openxmlformats.org/officeDocument/2006/relationships/hyperlink" Target="https://privacy.uw.edu/education/glossar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aphicFrame>
        <p:nvGraphicFramePr>
          <p:cNvPr id="366" name="Google Shape;366;p66"/>
          <p:cNvGraphicFramePr/>
          <p:nvPr/>
        </p:nvGraphicFramePr>
        <p:xfrm>
          <a:off x="99025" y="533400"/>
          <a:ext cx="8801000" cy="6011045"/>
        </p:xfrm>
        <a:graphic>
          <a:graphicData uri="http://schemas.openxmlformats.org/drawingml/2006/table">
            <a:tbl>
              <a:tblPr firstRow="1" firstCol="1" bandRow="1">
                <a:noFill/>
                <a:tableStyleId>{9C31030E-8203-402B-809A-7D241B869629}</a:tableStyleId>
              </a:tblPr>
              <a:tblGrid>
                <a:gridCol w="3710975">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670425">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5000">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lvl="8" indent="0" algn="ctr" rtl="0">
                        <a:spcBef>
                          <a:spcPts val="0"/>
                        </a:spcBef>
                        <a:spcAft>
                          <a:spcPts val="0"/>
                        </a:spcAft>
                        <a:buClr>
                          <a:srgbClr val="5F497A"/>
                        </a:buClr>
                        <a:buSzPts val="1400"/>
                        <a:buFont typeface="Calibri"/>
                        <a:buNone/>
                      </a:pPr>
                      <a:r>
                        <a:rPr lang="en" b="0">
                          <a:solidFill>
                            <a:srgbClr val="5F497A"/>
                          </a:solidFill>
                        </a:rPr>
                        <a:t>November 4, 2021</a:t>
                      </a:r>
                      <a:endParaRPr/>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9:00 </a:t>
                      </a:r>
                      <a:r>
                        <a:rPr lang="en" b="0">
                          <a:solidFill>
                            <a:srgbClr val="5F497A"/>
                          </a:solidFill>
                        </a:rPr>
                        <a:t>AM </a:t>
                      </a:r>
                      <a:r>
                        <a:rPr lang="en" sz="1400" b="0" u="none" strike="noStrike" cap="none">
                          <a:solidFill>
                            <a:srgbClr val="5F497A"/>
                          </a:solidFill>
                          <a:latin typeface="Calibri"/>
                          <a:ea typeface="Calibri"/>
                          <a:cs typeface="Calibri"/>
                          <a:sym typeface="Calibri"/>
                        </a:rPr>
                        <a:t>– 10:00 AM</a:t>
                      </a:r>
                      <a:endParaRPr sz="1400" b="0" u="none" strike="noStrike" cap="none">
                        <a:solidFill>
                          <a:srgbClr val="5F497A"/>
                        </a:solidFill>
                        <a:latin typeface="Calibri"/>
                        <a:ea typeface="Calibri"/>
                        <a:cs typeface="Calibri"/>
                        <a:sym typeface="Calibri"/>
                      </a:endParaRPr>
                    </a:p>
                    <a:p>
                      <a:pPr marL="0" lvl="0" indent="0" algn="ctr" rtl="0">
                        <a:spcBef>
                          <a:spcPts val="0"/>
                        </a:spcBef>
                        <a:spcAft>
                          <a:spcPts val="0"/>
                        </a:spcAft>
                        <a:buClr>
                          <a:srgbClr val="5F497A"/>
                        </a:buClr>
                        <a:buSzPts val="1200"/>
                        <a:buFont typeface="Calibri"/>
                        <a:buNone/>
                      </a:pPr>
                      <a:r>
                        <a:rPr lang="en">
                          <a:solidFill>
                            <a:srgbClr val="5F497A"/>
                          </a:solidFill>
                        </a:rPr>
                        <a:t>HOSTED REMOTELY</a:t>
                      </a:r>
                      <a:endParaRPr>
                        <a:solidFill>
                          <a:srgbClr val="5F497A"/>
                        </a:solidFill>
                      </a:endParaRPr>
                    </a:p>
                    <a:p>
                      <a:pPr marL="0" lvl="0" indent="0" algn="ctr" rtl="0">
                        <a:spcBef>
                          <a:spcPts val="0"/>
                        </a:spcBef>
                        <a:spcAft>
                          <a:spcPts val="0"/>
                        </a:spcAft>
                        <a:buClr>
                          <a:srgbClr val="5F497A"/>
                        </a:buClr>
                        <a:buSzPts val="1400"/>
                        <a:buFont typeface="Calibri"/>
                        <a:buNone/>
                      </a:pPr>
                      <a:r>
                        <a:rPr lang="en" b="0">
                          <a:solidFill>
                            <a:srgbClr val="5F497A"/>
                          </a:solidFill>
                        </a:rPr>
                        <a:t>Join the LIVE Webinar</a:t>
                      </a:r>
                      <a:r>
                        <a:rPr lang="en">
                          <a:solidFill>
                            <a:srgbClr val="5F497A"/>
                          </a:solidFill>
                        </a:rPr>
                        <a:t>: </a:t>
                      </a:r>
                      <a:r>
                        <a:rPr lang="en" u="sng">
                          <a:solidFill>
                            <a:schemeClr val="hlink"/>
                          </a:solidFill>
                          <a:hlinkClick r:id="rId3"/>
                        </a:rPr>
                        <a:t>https://washington.zoom.us/j/346891888</a:t>
                      </a:r>
                      <a:endParaRPr sz="1200" b="0">
                        <a:solidFill>
                          <a:srgbClr val="5F497A"/>
                        </a:solidFill>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3F3F3F"/>
                          </a:solidFill>
                        </a:rPr>
                        <a:t>Kirsten DeFries</a:t>
                      </a:r>
                      <a:endParaRPr sz="1000" b="1">
                        <a:solidFill>
                          <a:srgbClr val="3F3F3F"/>
                        </a:solidFill>
                      </a:endParaRPr>
                    </a:p>
                    <a:p>
                      <a:pPr marL="0" lvl="0" indent="0" algn="l" rtl="0">
                        <a:spcBef>
                          <a:spcPts val="0"/>
                        </a:spcBef>
                        <a:spcAft>
                          <a:spcPts val="0"/>
                        </a:spcAft>
                        <a:buNone/>
                      </a:pPr>
                      <a:r>
                        <a:rPr lang="en" sz="1000">
                          <a:solidFill>
                            <a:srgbClr val="3F3F3F"/>
                          </a:solidFill>
                        </a:rPr>
                        <a:t>Research Compliance &amp; Operations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kirsten5@uw.edu</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PAFC: Cost Share</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SzPts val="1100"/>
                        <a:buNone/>
                      </a:pPr>
                      <a:r>
                        <a:rPr lang="en" sz="1000" b="1">
                          <a:solidFill>
                            <a:srgbClr val="3F3F3F"/>
                          </a:solidFill>
                        </a:rPr>
                        <a:t>Matt Gardner</a:t>
                      </a:r>
                      <a:endParaRPr sz="1000" b="1">
                        <a:solidFill>
                          <a:srgbClr val="3F3F3F"/>
                        </a:solidFill>
                      </a:endParaRPr>
                    </a:p>
                    <a:p>
                      <a:pPr marL="0" lvl="0" indent="0" algn="l" rtl="0">
                        <a:spcBef>
                          <a:spcPts val="0"/>
                        </a:spcBef>
                        <a:spcAft>
                          <a:spcPts val="0"/>
                        </a:spcAft>
                        <a:buSzPts val="1100"/>
                        <a:buNone/>
                      </a:pPr>
                      <a:r>
                        <a:rPr lang="en" sz="1000">
                          <a:solidFill>
                            <a:srgbClr val="3F3F3F"/>
                          </a:solidFill>
                        </a:rPr>
                        <a:t>Post Award Fiscal Compliance</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5"/>
                        </a:rPr>
                        <a:t>gcafco@uw.edu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8400">
                <a:tc>
                  <a:txBody>
                    <a:bodyPr/>
                    <a:lstStyle/>
                    <a:p>
                      <a:pPr marL="0" marR="0" lvl="0" indent="0" algn="l" rtl="0">
                        <a:lnSpc>
                          <a:spcPct val="100000"/>
                        </a:lnSpc>
                        <a:spcBef>
                          <a:spcPts val="0"/>
                        </a:spcBef>
                        <a:spcAft>
                          <a:spcPts val="0"/>
                        </a:spcAft>
                        <a:buNone/>
                      </a:pPr>
                      <a:r>
                        <a:rPr lang="en" b="0">
                          <a:solidFill>
                            <a:srgbClr val="3F3F3F"/>
                          </a:solidFill>
                        </a:rPr>
                        <a:t>Sponsored Program Scope &amp; Process: Proposals, Awards, &amp; Non-Award Agreements </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Jesse Kindra</a:t>
                      </a:r>
                      <a:endParaRPr sz="1000" b="1">
                        <a:solidFill>
                          <a:srgbClr val="3F3F3F"/>
                        </a:solidFill>
                      </a:endParaRPr>
                    </a:p>
                    <a:p>
                      <a:pPr marL="0" marR="0" lvl="0" indent="0" algn="l" rtl="0">
                        <a:lnSpc>
                          <a:spcPct val="100000"/>
                        </a:lnSpc>
                        <a:spcBef>
                          <a:spcPts val="0"/>
                        </a:spcBef>
                        <a:spcAft>
                          <a:spcPts val="0"/>
                        </a:spcAft>
                        <a:buNone/>
                      </a:pPr>
                      <a:r>
                        <a:rPr lang="en" sz="1000" b="1">
                          <a:solidFill>
                            <a:srgbClr val="3F3F3F"/>
                          </a:solidFill>
                        </a:rPr>
                        <a:t>Ari Santander</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Sponsored Program</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rgbClr val="0000FF"/>
                          </a:solidFill>
                        </a:rPr>
                        <a:t>osp@uw.edu </a:t>
                      </a:r>
                      <a:endParaRPr sz="10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8400">
                <a:tc>
                  <a:txBody>
                    <a:bodyPr/>
                    <a:lstStyle/>
                    <a:p>
                      <a:pPr marL="0" marR="0" lvl="0" indent="0" algn="l" rtl="0">
                        <a:lnSpc>
                          <a:spcPct val="100000"/>
                        </a:lnSpc>
                        <a:spcBef>
                          <a:spcPts val="0"/>
                        </a:spcBef>
                        <a:spcAft>
                          <a:spcPts val="0"/>
                        </a:spcAft>
                        <a:buNone/>
                      </a:pPr>
                      <a:r>
                        <a:rPr lang="en" b="0">
                          <a:solidFill>
                            <a:srgbClr val="3F3F3F"/>
                          </a:solidFill>
                        </a:rPr>
                        <a:t>New IRB 101 tutorial and pending requirement</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Karen Moe</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Human Subjects Division</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6"/>
                        </a:rPr>
                        <a:t>kemoe@uw.edu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None/>
                      </a:pPr>
                      <a:r>
                        <a:rPr lang="en" b="0">
                          <a:solidFill>
                            <a:srgbClr val="3F3F3F"/>
                          </a:solidFill>
                        </a:rPr>
                        <a:t>Changes to Privacy and Personal Data Protection Practices</a:t>
                      </a:r>
                      <a:endParaRPr sz="1700"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Ann Nagel </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UW Privacy Office</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rgbClr val="0000FF"/>
                          </a:solidFill>
                          <a:highlight>
                            <a:srgbClr val="FFFFFF"/>
                          </a:highlight>
                        </a:rPr>
                        <a:t>uwprivacy@uw.edu</a:t>
                      </a:r>
                      <a:endParaRPr sz="7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78400">
                <a:tc>
                  <a:txBody>
                    <a:bodyPr/>
                    <a:lstStyle/>
                    <a:p>
                      <a:pPr marL="0" marR="0" lvl="0" indent="0" algn="l" rtl="0">
                        <a:lnSpc>
                          <a:spcPct val="100000"/>
                        </a:lnSpc>
                        <a:spcBef>
                          <a:spcPts val="0"/>
                        </a:spcBef>
                        <a:spcAft>
                          <a:spcPts val="0"/>
                        </a:spcAft>
                        <a:buNone/>
                      </a:pPr>
                      <a:r>
                        <a:rPr lang="en" b="0">
                          <a:solidFill>
                            <a:srgbClr val="3F3F3F"/>
                          </a:solidFill>
                        </a:rPr>
                        <a:t>Data Privacy &amp; Sponsored Programs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Sponsored Programs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7"/>
                        </a:rPr>
                        <a:t>carhodes@uw.edu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681125">
                <a:tc gridSpan="4">
                  <a:txBody>
                    <a:bodyPr/>
                    <a:lstStyle/>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 b="0">
                          <a:solidFill>
                            <a:srgbClr val="5F497A"/>
                          </a:solidFill>
                        </a:rPr>
                        <a:t>December 9, 2021 9:00 AM - 10:00 AM</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Cost Share –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Reducing or Eliminating Commitments</a:t>
            </a:r>
            <a:endParaRPr/>
          </a:p>
        </p:txBody>
      </p:sp>
      <p:sp>
        <p:nvSpPr>
          <p:cNvPr id="427" name="Google Shape;427;p7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A Cost Share commitment cannot be reduced or eliminated without </a:t>
            </a:r>
            <a:r>
              <a:rPr lang="en" u="sng">
                <a:latin typeface="Arial"/>
                <a:ea typeface="Arial"/>
                <a:cs typeface="Arial"/>
                <a:sym typeface="Arial"/>
              </a:rPr>
              <a:t>written approval</a:t>
            </a:r>
            <a:r>
              <a:rPr lang="en">
                <a:latin typeface="Arial"/>
                <a:ea typeface="Arial"/>
                <a:cs typeface="Arial"/>
                <a:sym typeface="Arial"/>
              </a:rPr>
              <a:t> from the Sponsor</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 Post Award Change (PAC) documenting Sponsor approval is required to reduce/eliminate Cost Share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GCA cannot/will not reduce or eliminate a Cost Share commitment without a PAC</a:t>
            </a:r>
            <a:endParaRPr/>
          </a:p>
        </p:txBody>
      </p:sp>
      <p:sp>
        <p:nvSpPr>
          <p:cNvPr id="428" name="Google Shape;428;p7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Cost Share –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Resources</a:t>
            </a:r>
            <a:endParaRPr/>
          </a:p>
        </p:txBody>
      </p:sp>
      <p:sp>
        <p:nvSpPr>
          <p:cNvPr id="434" name="Google Shape;434;p7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GCA web: 	</a:t>
            </a:r>
            <a:endParaRPr/>
          </a:p>
          <a:p>
            <a:pPr marL="0" lvl="0" indent="0" algn="l" rtl="0">
              <a:spcBef>
                <a:spcPts val="480"/>
              </a:spcBef>
              <a:spcAft>
                <a:spcPts val="0"/>
              </a:spcAft>
              <a:buClr>
                <a:srgbClr val="4B2E83"/>
              </a:buClr>
              <a:buSzPts val="2400"/>
              <a:buNone/>
            </a:pPr>
            <a:r>
              <a:rPr lang="en" u="sng">
                <a:solidFill>
                  <a:schemeClr val="hlink"/>
                </a:solidFill>
                <a:latin typeface="Arial"/>
                <a:ea typeface="Arial"/>
                <a:cs typeface="Arial"/>
                <a:sym typeface="Arial"/>
                <a:hlinkClick r:id="rId3"/>
              </a:rPr>
              <a:t>https://finance.uw.edu/gca/cost-share</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MAA web (IBS components):</a:t>
            </a:r>
            <a:endParaRPr/>
          </a:p>
          <a:p>
            <a:pPr marL="0" lvl="0" indent="0" algn="l" rtl="0">
              <a:spcBef>
                <a:spcPts val="480"/>
              </a:spcBef>
              <a:spcAft>
                <a:spcPts val="0"/>
              </a:spcAft>
              <a:buClr>
                <a:srgbClr val="4B2E83"/>
              </a:buClr>
              <a:buSzPts val="2400"/>
              <a:buNone/>
            </a:pPr>
            <a:r>
              <a:rPr lang="en" u="sng">
                <a:solidFill>
                  <a:schemeClr val="hlink"/>
                </a:solidFill>
                <a:latin typeface="Arial"/>
                <a:ea typeface="Arial"/>
                <a:cs typeface="Arial"/>
                <a:sym typeface="Arial"/>
                <a:hlinkClick r:id="rId4"/>
              </a:rPr>
              <a:t>https://finance.uw.edu/maa/fec/overview/ibs-components</a:t>
            </a: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GIM 21: Cost Share on Sponsored Programs</a:t>
            </a:r>
            <a:endParaRPr/>
          </a:p>
          <a:p>
            <a:pPr marL="0" lvl="0" indent="0" algn="l" rtl="0">
              <a:spcBef>
                <a:spcPts val="480"/>
              </a:spcBef>
              <a:spcAft>
                <a:spcPts val="0"/>
              </a:spcAft>
              <a:buClr>
                <a:srgbClr val="4B2E83"/>
              </a:buClr>
              <a:buSzPts val="2400"/>
              <a:buNone/>
            </a:pPr>
            <a:r>
              <a:rPr lang="en" u="sng">
                <a:solidFill>
                  <a:schemeClr val="hlink"/>
                </a:solidFill>
                <a:latin typeface="Arial"/>
                <a:ea typeface="Arial"/>
                <a:cs typeface="Arial"/>
                <a:sym typeface="Arial"/>
                <a:hlinkClick r:id="rId5"/>
              </a:rPr>
              <a:t>https://www.washington.edu/research/policies/gim-21-cost-share-on-sponsored-programs/</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435" name="Google Shape;435;p7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441" name="Google Shape;441;p7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gcafco@uw.edu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https://finance.uw.edu/pafc/</a:t>
            </a:r>
            <a:br>
              <a:rPr lang="en">
                <a:latin typeface="Arial"/>
                <a:ea typeface="Arial"/>
                <a:cs typeface="Arial"/>
                <a:sym typeface="Arial"/>
              </a:rPr>
            </a:br>
            <a:endParaRPr>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206-543-2610</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Teams and Zoom</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442" name="Google Shape;442;p7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8"/>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Sponsored Program Scope &amp; Process: Proposals, Awards &amp; Non-Award Agreements</a:t>
            </a:r>
            <a:endParaRPr/>
          </a:p>
        </p:txBody>
      </p:sp>
      <p:sp>
        <p:nvSpPr>
          <p:cNvPr id="448" name="Google Shape;448;p78"/>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November, 2021 </a:t>
            </a:r>
            <a:r>
              <a:rPr lang="en" sz="2000" b="0" i="0" u="none" strike="noStrike" cap="none">
                <a:solidFill>
                  <a:srgbClr val="FFFFFF"/>
                </a:solidFill>
                <a:latin typeface="Open Sans"/>
                <a:ea typeface="Open Sans"/>
                <a:cs typeface="Open Sans"/>
                <a:sym typeface="Open Sans"/>
              </a:rPr>
              <a:t>MRAM</a:t>
            </a:r>
            <a:endParaRPr sz="2000" b="0" i="0" u="none" strike="noStrike" cap="none">
              <a:solidFill>
                <a:srgbClr val="FFFFFF"/>
              </a:solidFill>
              <a:latin typeface="Open Sans"/>
              <a:ea typeface="Open Sans"/>
              <a:cs typeface="Open Sans"/>
              <a:sym typeface="Open Sans"/>
            </a:endParaRPr>
          </a:p>
          <a:p>
            <a:pPr marL="0" lvl="0" indent="0" algn="l" rtl="0">
              <a:spcBef>
                <a:spcPts val="0"/>
              </a:spcBef>
              <a:spcAft>
                <a:spcPts val="0"/>
              </a:spcAft>
              <a:buClr>
                <a:schemeClr val="lt2"/>
              </a:buClr>
              <a:buSzPts val="500"/>
              <a:buFont typeface="Arial"/>
              <a:buNone/>
            </a:pPr>
            <a:r>
              <a:rPr lang="en" sz="2000">
                <a:solidFill>
                  <a:schemeClr val="lt2"/>
                </a:solidFill>
                <a:latin typeface="Open Sans"/>
                <a:ea typeface="Open Sans"/>
                <a:cs typeface="Open Sans"/>
                <a:sym typeface="Open Sans"/>
              </a:rPr>
              <a:t>Ari Santander, Proposals &amp; Awards Team Manager</a:t>
            </a:r>
            <a:endParaRPr sz="2000">
              <a:solidFill>
                <a:srgbClr val="FFFFFF"/>
              </a:solidFill>
              <a:latin typeface="Open Sans"/>
              <a:ea typeface="Open Sans"/>
              <a:cs typeface="Open Sans"/>
              <a:sym typeface="Open Sans"/>
            </a:endParaRPr>
          </a:p>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Jesse Kindra, Contracts Team Manager </a:t>
            </a:r>
            <a:endParaRPr sz="2000">
              <a:solidFill>
                <a:srgbClr val="FFFFFF"/>
              </a:solidFill>
              <a:latin typeface="Open Sans"/>
              <a:ea typeface="Open Sans"/>
              <a:cs typeface="Open Sans"/>
              <a:sym typeface="Open Sans"/>
            </a:endParaRPr>
          </a:p>
          <a:p>
            <a:pPr marL="0" marR="0" lvl="0" indent="0" algn="l" rtl="0">
              <a:spcBef>
                <a:spcPts val="320"/>
              </a:spcBef>
              <a:spcAft>
                <a:spcPts val="0"/>
              </a:spcAft>
              <a:buClr>
                <a:srgbClr val="FFFFFF"/>
              </a:buClr>
              <a:buSzPts val="500"/>
              <a:buFont typeface="Arial"/>
              <a:buNone/>
            </a:pPr>
            <a:r>
              <a:rPr lang="en" sz="2000" b="0" i="0" u="none" strike="noStrike" cap="none">
                <a:solidFill>
                  <a:srgbClr val="FFFFFF"/>
                </a:solidFill>
                <a:latin typeface="Open Sans"/>
                <a:ea typeface="Open Sans"/>
                <a:cs typeface="Open Sans"/>
                <a:sym typeface="Open Sans"/>
              </a:rPr>
              <a:t>Office of Sponsored Programs</a:t>
            </a:r>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Proposals and Awards Team</a:t>
            </a:r>
            <a:endParaRPr/>
          </a:p>
        </p:txBody>
      </p:sp>
      <p:sp>
        <p:nvSpPr>
          <p:cNvPr id="455" name="Google Shape;455;p79"/>
          <p:cNvSpPr txBox="1">
            <a:spLocks noGrp="1"/>
          </p:cNvSpPr>
          <p:nvPr>
            <p:ph type="body" idx="2"/>
          </p:nvPr>
        </p:nvSpPr>
        <p:spPr>
          <a:xfrm>
            <a:off x="589700" y="1427950"/>
            <a:ext cx="8389500" cy="401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a:t>Team of 25 </a:t>
            </a:r>
            <a:endParaRPr/>
          </a:p>
          <a:p>
            <a:pPr marL="0" marR="0" lvl="0" indent="0" algn="l" rtl="0">
              <a:lnSpc>
                <a:spcPct val="100000"/>
              </a:lnSpc>
              <a:spcBef>
                <a:spcPts val="480"/>
              </a:spcBef>
              <a:spcAft>
                <a:spcPts val="0"/>
              </a:spcAft>
              <a:buNone/>
            </a:pPr>
            <a:r>
              <a:rPr lang="en"/>
              <a:t>Managers: Tim Mhyre, Ari Santander</a:t>
            </a:r>
            <a:endParaRPr/>
          </a:p>
          <a:p>
            <a:pPr marL="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 b="1"/>
              <a:t>Program Coordinators:</a:t>
            </a:r>
            <a:r>
              <a:rPr lang="en"/>
              <a:t> Just-in-Times (JITs), No Cost Extensions (NCE), NIH Certificate of Confidentiality (CoCs)</a:t>
            </a:r>
            <a:endParaRPr/>
          </a:p>
          <a:p>
            <a:pPr marL="457200" marR="0" lvl="0" indent="-381000" algn="l" rtl="0">
              <a:lnSpc>
                <a:spcPct val="100000"/>
              </a:lnSpc>
              <a:spcBef>
                <a:spcPts val="0"/>
              </a:spcBef>
              <a:spcAft>
                <a:spcPts val="0"/>
              </a:spcAft>
              <a:buSzPts val="2400"/>
              <a:buChar char="&gt;"/>
            </a:pPr>
            <a:r>
              <a:rPr lang="en" b="1"/>
              <a:t>Grant Analysts: </a:t>
            </a:r>
            <a:r>
              <a:rPr lang="en"/>
              <a:t>NSF, NIH Modular Proposals, Unilateral Federal Awards &amp; Mods</a:t>
            </a:r>
            <a:endParaRPr/>
          </a:p>
          <a:p>
            <a:pPr marL="457200" marR="0" lvl="0" indent="-381000" algn="l" rtl="0">
              <a:lnSpc>
                <a:spcPct val="100000"/>
              </a:lnSpc>
              <a:spcBef>
                <a:spcPts val="0"/>
              </a:spcBef>
              <a:spcAft>
                <a:spcPts val="0"/>
              </a:spcAft>
              <a:buSzPts val="2400"/>
              <a:buChar char="&gt;"/>
            </a:pPr>
            <a:r>
              <a:rPr lang="en" b="1"/>
              <a:t>Grant &amp; Contract Analysts: </a:t>
            </a:r>
            <a:r>
              <a:rPr lang="en"/>
              <a:t>All Other Proposals, Awards &amp; Mods, (includes Team Leads - Operation Role)</a:t>
            </a: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8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Proposals</a:t>
            </a:r>
            <a:endParaRPr/>
          </a:p>
        </p:txBody>
      </p:sp>
      <p:sp>
        <p:nvSpPr>
          <p:cNvPr id="462" name="Google Shape;462;p80"/>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
              <a:t>Timely submission of complete, accurate and fully compliant proposals</a:t>
            </a:r>
            <a:endParaRPr/>
          </a:p>
          <a:p>
            <a:pPr marL="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
              <a:t>Deadline driven</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
              <a:t>Supported by UW Policy</a:t>
            </a:r>
            <a:endParaRPr/>
          </a:p>
          <a:p>
            <a:pPr marL="0" marR="0" lvl="0" indent="0" algn="l" rtl="0">
              <a:lnSpc>
                <a:spcPct val="100000"/>
              </a:lnSpc>
              <a:spcBef>
                <a:spcPts val="480"/>
              </a:spcBef>
              <a:spcAft>
                <a:spcPts val="0"/>
              </a:spcAft>
              <a:buNone/>
            </a:pP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lnSpc>
                <a:spcPct val="100000"/>
              </a:lnSpc>
              <a:spcBef>
                <a:spcPts val="480"/>
              </a:spcBef>
              <a:spcAft>
                <a:spcPts val="0"/>
              </a:spcAft>
              <a:buNone/>
            </a:pPr>
            <a:r>
              <a:rPr lang="en"/>
              <a:t>University Policy </a:t>
            </a:r>
            <a:endParaRPr/>
          </a:p>
          <a:p>
            <a:pPr marL="0" lvl="0" indent="0" algn="l" rtl="0">
              <a:lnSpc>
                <a:spcPct val="100000"/>
              </a:lnSpc>
              <a:spcBef>
                <a:spcPts val="480"/>
              </a:spcBef>
              <a:spcAft>
                <a:spcPts val="0"/>
              </a:spcAft>
              <a:buNone/>
            </a:pPr>
            <a:r>
              <a:rPr lang="en" sz="2500"/>
              <a:t>7 Business Days in Advance</a:t>
            </a:r>
            <a:endParaRPr sz="3100"/>
          </a:p>
        </p:txBody>
      </p:sp>
      <p:sp>
        <p:nvSpPr>
          <p:cNvPr id="469" name="Google Shape;469;p81"/>
          <p:cNvSpPr txBox="1">
            <a:spLocks noGrp="1"/>
          </p:cNvSpPr>
          <p:nvPr>
            <p:ph type="body" idx="2"/>
          </p:nvPr>
        </p:nvSpPr>
        <p:spPr>
          <a:xfrm>
            <a:off x="677600" y="1275550"/>
            <a:ext cx="8184600" cy="4614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b="1"/>
          </a:p>
          <a:p>
            <a:pPr marL="457200" lvl="0" indent="-381000" algn="l" rtl="0">
              <a:lnSpc>
                <a:spcPct val="150000"/>
              </a:lnSpc>
              <a:spcBef>
                <a:spcPts val="480"/>
              </a:spcBef>
              <a:spcAft>
                <a:spcPts val="0"/>
              </a:spcAft>
              <a:buSzPts val="2400"/>
              <a:buChar char="&gt;"/>
            </a:pPr>
            <a:r>
              <a:rPr lang="en"/>
              <a:t>Detailed review proposal elements</a:t>
            </a:r>
            <a:endParaRPr/>
          </a:p>
          <a:p>
            <a:pPr marL="914400" lvl="1" indent="-355600" algn="l" rtl="0">
              <a:lnSpc>
                <a:spcPct val="150000"/>
              </a:lnSpc>
              <a:spcBef>
                <a:spcPts val="0"/>
              </a:spcBef>
              <a:spcAft>
                <a:spcPts val="0"/>
              </a:spcAft>
              <a:buSzPts val="2000"/>
              <a:buChar char="–"/>
            </a:pPr>
            <a:r>
              <a:rPr lang="en"/>
              <a:t>should be in final form and viewable in sponsor system</a:t>
            </a:r>
            <a:endParaRPr/>
          </a:p>
          <a:p>
            <a:pPr marL="457200" lvl="0" indent="-381000" algn="l" rtl="0">
              <a:lnSpc>
                <a:spcPct val="150000"/>
              </a:lnSpc>
              <a:spcBef>
                <a:spcPts val="0"/>
              </a:spcBef>
              <a:spcAft>
                <a:spcPts val="0"/>
              </a:spcAft>
              <a:buSzPts val="2400"/>
              <a:buChar char="&gt;"/>
            </a:pPr>
            <a:r>
              <a:rPr lang="en"/>
              <a:t>Scope of Work (SOW) in draft form</a:t>
            </a:r>
            <a:endParaRPr/>
          </a:p>
          <a:p>
            <a:pPr marL="914400" lvl="1" indent="-355600" algn="l" rtl="0">
              <a:lnSpc>
                <a:spcPct val="150000"/>
              </a:lnSpc>
              <a:spcBef>
                <a:spcPts val="0"/>
              </a:spcBef>
              <a:spcAft>
                <a:spcPts val="0"/>
              </a:spcAft>
              <a:buSzPts val="2000"/>
              <a:buChar char="–"/>
            </a:pPr>
            <a:r>
              <a:rPr lang="en"/>
              <a:t>compliance issues identifiable</a:t>
            </a:r>
            <a:endParaRPr/>
          </a:p>
          <a:p>
            <a:pPr marL="457200" lvl="0" indent="-381000" algn="l" rtl="0">
              <a:lnSpc>
                <a:spcPct val="150000"/>
              </a:lnSpc>
              <a:spcBef>
                <a:spcPts val="0"/>
              </a:spcBef>
              <a:spcAft>
                <a:spcPts val="0"/>
              </a:spcAft>
              <a:buSzPts val="2400"/>
              <a:buChar char="&gt;"/>
            </a:pPr>
            <a:r>
              <a:rPr lang="en"/>
              <a:t>Substantive review to extent reasonable</a:t>
            </a:r>
            <a:endParaRPr/>
          </a:p>
          <a:p>
            <a:pPr marL="914400" lvl="1" indent="-355600" algn="l" rtl="0">
              <a:lnSpc>
                <a:spcPct val="150000"/>
              </a:lnSpc>
              <a:spcBef>
                <a:spcPts val="0"/>
              </a:spcBef>
              <a:spcAft>
                <a:spcPts val="0"/>
              </a:spcAft>
              <a:buSzPts val="2000"/>
              <a:buChar char="–"/>
            </a:pPr>
            <a:r>
              <a:rPr lang="en"/>
              <a:t>nature of proposal/arrival time in OSP</a:t>
            </a: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r>
              <a:rPr lang="en" sz="1900" u="sng">
                <a:solidFill>
                  <a:schemeClr val="hlink"/>
                </a:solidFill>
                <a:hlinkClick r:id="rId3"/>
              </a:rPr>
              <a:t>GIM 19: Internal Deadline For Proposals to External Entities</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8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lnSpc>
                <a:spcPct val="100000"/>
              </a:lnSpc>
              <a:spcBef>
                <a:spcPts val="480"/>
              </a:spcBef>
              <a:spcAft>
                <a:spcPts val="0"/>
              </a:spcAft>
              <a:buNone/>
            </a:pPr>
            <a:r>
              <a:rPr lang="en"/>
              <a:t>University Policy </a:t>
            </a:r>
            <a:endParaRPr/>
          </a:p>
          <a:p>
            <a:pPr marL="0" lvl="0" indent="0" algn="l" rtl="0">
              <a:lnSpc>
                <a:spcPct val="100000"/>
              </a:lnSpc>
              <a:spcBef>
                <a:spcPts val="480"/>
              </a:spcBef>
              <a:spcAft>
                <a:spcPts val="0"/>
              </a:spcAft>
              <a:buNone/>
            </a:pPr>
            <a:r>
              <a:rPr lang="en" sz="2500"/>
              <a:t>3 Business Days in Advance</a:t>
            </a:r>
            <a:endParaRPr sz="2500"/>
          </a:p>
        </p:txBody>
      </p:sp>
      <p:sp>
        <p:nvSpPr>
          <p:cNvPr id="476" name="Google Shape;476;p82"/>
          <p:cNvSpPr txBox="1">
            <a:spLocks noGrp="1"/>
          </p:cNvSpPr>
          <p:nvPr>
            <p:ph type="body" idx="2"/>
          </p:nvPr>
        </p:nvSpPr>
        <p:spPr>
          <a:xfrm>
            <a:off x="677600" y="1504150"/>
            <a:ext cx="8184600" cy="4614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sz="2800"/>
              <a:t>Ready to submit</a:t>
            </a:r>
            <a:endParaRPr sz="2800"/>
          </a:p>
          <a:p>
            <a:pPr marL="457200" lvl="0" indent="-381000" algn="l" rtl="0">
              <a:lnSpc>
                <a:spcPct val="150000"/>
              </a:lnSpc>
              <a:spcBef>
                <a:spcPts val="480"/>
              </a:spcBef>
              <a:spcAft>
                <a:spcPts val="0"/>
              </a:spcAft>
              <a:buSzPts val="2400"/>
              <a:buChar char="&gt;"/>
            </a:pPr>
            <a:r>
              <a:rPr lang="en" sz="2400"/>
              <a:t>Review</a:t>
            </a:r>
            <a:r>
              <a:rPr lang="en"/>
              <a:t> </a:t>
            </a:r>
            <a:r>
              <a:rPr lang="en" sz="2400"/>
              <a:t>to </a:t>
            </a:r>
            <a:r>
              <a:rPr lang="en"/>
              <a:t>extent</a:t>
            </a:r>
            <a:r>
              <a:rPr lang="en" sz="2400"/>
              <a:t> necessary to assure proposal is transmitted to Sponsor for revie</a:t>
            </a:r>
            <a:r>
              <a:rPr lang="en"/>
              <a:t>w</a:t>
            </a:r>
            <a:endParaRPr sz="2400"/>
          </a:p>
          <a:p>
            <a:pPr marL="457200" lvl="0" indent="-381000" algn="l" rtl="0">
              <a:lnSpc>
                <a:spcPct val="150000"/>
              </a:lnSpc>
              <a:spcBef>
                <a:spcPts val="0"/>
              </a:spcBef>
              <a:spcAft>
                <a:spcPts val="0"/>
              </a:spcAft>
              <a:buSzPts val="2400"/>
              <a:buChar char="&gt;"/>
            </a:pPr>
            <a:r>
              <a:rPr lang="en" sz="2400"/>
              <a:t>Will be reviewed for accuracy, completion and compliance - to the extent reasonable given THE nature of proposal and arrival time in OSP</a:t>
            </a:r>
            <a:endParaRPr sz="2400"/>
          </a:p>
          <a:p>
            <a:pPr marL="0" marR="0" lvl="0" indent="0" algn="l" rtl="0">
              <a:lnSpc>
                <a:spcPct val="100000"/>
              </a:lnSpc>
              <a:spcBef>
                <a:spcPts val="480"/>
              </a:spcBef>
              <a:spcAft>
                <a:spcPts val="0"/>
              </a:spcAft>
              <a:buNone/>
            </a:pPr>
            <a:endParaRPr/>
          </a:p>
          <a:p>
            <a:pPr marL="457200" marR="0" lvl="0" indent="0" algn="l" rtl="0">
              <a:lnSpc>
                <a:spcPct val="100000"/>
              </a:lnSpc>
              <a:spcBef>
                <a:spcPts val="480"/>
              </a:spcBef>
              <a:spcAft>
                <a:spcPts val="0"/>
              </a:spcAft>
              <a:buNone/>
            </a:pPr>
            <a:endParaRPr/>
          </a:p>
          <a:p>
            <a:pPr marL="0" lvl="0" indent="0" algn="l" rtl="0">
              <a:spcBef>
                <a:spcPts val="480"/>
              </a:spcBef>
              <a:spcAft>
                <a:spcPts val="0"/>
              </a:spcAft>
              <a:buNone/>
            </a:pPr>
            <a:r>
              <a:rPr lang="en" sz="1900" u="sng">
                <a:solidFill>
                  <a:schemeClr val="accent5"/>
                </a:solidFill>
                <a:hlinkClick r:id="rId3">
                  <a:extLst>
                    <a:ext uri="{A12FA001-AC4F-418D-AE19-62706E023703}">
                      <ahyp:hlinkClr xmlns:ahyp="http://schemas.microsoft.com/office/drawing/2018/hyperlinkcolor" val="tx"/>
                    </a:ext>
                  </a:extLst>
                </a:hlinkClick>
              </a:rPr>
              <a:t>GIM 19: Internal Deadline For Proposals to External Entities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8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Awards</a:t>
            </a:r>
            <a:endParaRPr/>
          </a:p>
        </p:txBody>
      </p:sp>
      <p:sp>
        <p:nvSpPr>
          <p:cNvPr id="483" name="Google Shape;483;p83"/>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SzPts val="2400"/>
              <a:buChar char="&gt;"/>
            </a:pPr>
            <a:r>
              <a:rPr lang="en"/>
              <a:t>Reviews and negotiates incoming sponsored program funding</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
              <a:t>Accepts sponsored program funding on behalf of the University (</a:t>
            </a:r>
            <a:r>
              <a:rPr lang="en" u="sng">
                <a:solidFill>
                  <a:schemeClr val="hlink"/>
                </a:solidFill>
                <a:hlinkClick r:id="rId3"/>
              </a:rPr>
              <a:t>GIM 2</a:t>
            </a:r>
            <a:r>
              <a:rPr lang="en"/>
              <a:t>)</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
              <a:t>Prepares and approves Funding Actions</a:t>
            </a:r>
            <a:endParaRPr/>
          </a:p>
          <a:p>
            <a:pPr marL="0" marR="0" lvl="0" indent="0" algn="l" rtl="0">
              <a:lnSpc>
                <a:spcPct val="100000"/>
              </a:lnSpc>
              <a:spcBef>
                <a:spcPts val="480"/>
              </a:spcBef>
              <a:spcAft>
                <a:spcPts val="0"/>
              </a:spcAft>
              <a:buNone/>
            </a:pPr>
            <a:endParaRPr/>
          </a:p>
          <a:p>
            <a:pPr marL="0" lvl="0" indent="0" algn="l" rtl="0">
              <a:spcBef>
                <a:spcPts val="480"/>
              </a:spcBef>
              <a:spcAft>
                <a:spcPts val="0"/>
              </a:spcAft>
              <a:buClr>
                <a:srgbClr val="000000"/>
              </a:buClr>
              <a:buSzPts val="2400"/>
              <a:buFont typeface="Arial"/>
              <a:buNone/>
            </a:pP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84"/>
          <p:cNvSpPr txBox="1">
            <a:spLocks noGrp="1"/>
          </p:cNvSpPr>
          <p:nvPr>
            <p:ph type="body" idx="1"/>
          </p:nvPr>
        </p:nvSpPr>
        <p:spPr>
          <a:xfrm>
            <a:off x="671757" y="-85690"/>
            <a:ext cx="81846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sz="2600"/>
              <a:t>Awards: Funding Action Volumes </a:t>
            </a:r>
            <a:endParaRPr sz="2600">
              <a:highlight>
                <a:srgbClr val="FFFF00"/>
              </a:highlight>
            </a:endParaRPr>
          </a:p>
        </p:txBody>
      </p:sp>
      <p:graphicFrame>
        <p:nvGraphicFramePr>
          <p:cNvPr id="489" name="Google Shape;489;p84"/>
          <p:cNvGraphicFramePr/>
          <p:nvPr/>
        </p:nvGraphicFramePr>
        <p:xfrm>
          <a:off x="502600" y="1159137"/>
          <a:ext cx="3000000" cy="3000000"/>
        </p:xfrm>
        <a:graphic>
          <a:graphicData uri="http://schemas.openxmlformats.org/drawingml/2006/table">
            <a:tbl>
              <a:tblPr>
                <a:noFill/>
                <a:tableStyleId>{85A63168-D1F3-4A07-84CB-D3CD973DD375}</a:tableStyleId>
              </a:tblPr>
              <a:tblGrid>
                <a:gridCol w="1474200">
                  <a:extLst>
                    <a:ext uri="{9D8B030D-6E8A-4147-A177-3AD203B41FA5}">
                      <a16:colId xmlns:a16="http://schemas.microsoft.com/office/drawing/2014/main" val="20000"/>
                    </a:ext>
                  </a:extLst>
                </a:gridCol>
                <a:gridCol w="1053325">
                  <a:extLst>
                    <a:ext uri="{9D8B030D-6E8A-4147-A177-3AD203B41FA5}">
                      <a16:colId xmlns:a16="http://schemas.microsoft.com/office/drawing/2014/main" val="20001"/>
                    </a:ext>
                  </a:extLst>
                </a:gridCol>
                <a:gridCol w="978500">
                  <a:extLst>
                    <a:ext uri="{9D8B030D-6E8A-4147-A177-3AD203B41FA5}">
                      <a16:colId xmlns:a16="http://schemas.microsoft.com/office/drawing/2014/main" val="20002"/>
                    </a:ext>
                  </a:extLst>
                </a:gridCol>
                <a:gridCol w="897825">
                  <a:extLst>
                    <a:ext uri="{9D8B030D-6E8A-4147-A177-3AD203B41FA5}">
                      <a16:colId xmlns:a16="http://schemas.microsoft.com/office/drawing/2014/main" val="20003"/>
                    </a:ext>
                  </a:extLst>
                </a:gridCol>
                <a:gridCol w="897775">
                  <a:extLst>
                    <a:ext uri="{9D8B030D-6E8A-4147-A177-3AD203B41FA5}">
                      <a16:colId xmlns:a16="http://schemas.microsoft.com/office/drawing/2014/main" val="20004"/>
                    </a:ext>
                  </a:extLst>
                </a:gridCol>
                <a:gridCol w="817150">
                  <a:extLst>
                    <a:ext uri="{9D8B030D-6E8A-4147-A177-3AD203B41FA5}">
                      <a16:colId xmlns:a16="http://schemas.microsoft.com/office/drawing/2014/main" val="20005"/>
                    </a:ext>
                  </a:extLst>
                </a:gridCol>
                <a:gridCol w="752575">
                  <a:extLst>
                    <a:ext uri="{9D8B030D-6E8A-4147-A177-3AD203B41FA5}">
                      <a16:colId xmlns:a16="http://schemas.microsoft.com/office/drawing/2014/main" val="20006"/>
                    </a:ext>
                  </a:extLst>
                </a:gridCol>
                <a:gridCol w="542800">
                  <a:extLst>
                    <a:ext uri="{9D8B030D-6E8A-4147-A177-3AD203B41FA5}">
                      <a16:colId xmlns:a16="http://schemas.microsoft.com/office/drawing/2014/main" val="20007"/>
                    </a:ext>
                  </a:extLst>
                </a:gridCol>
                <a:gridCol w="970300">
                  <a:extLst>
                    <a:ext uri="{9D8B030D-6E8A-4147-A177-3AD203B41FA5}">
                      <a16:colId xmlns:a16="http://schemas.microsoft.com/office/drawing/2014/main" val="20008"/>
                    </a:ext>
                  </a:extLst>
                </a:gridCol>
              </a:tblGrid>
              <a:tr h="465375">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Time Period</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2016</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2017</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2018</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2019</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2020</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2021</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2022</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Grand Total</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0"/>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January</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322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366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379</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360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404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322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2153</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1"/>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February</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357</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325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324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360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363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379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2108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2"/>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March</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453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485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416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409</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513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459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2735</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3"/>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April</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439</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373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434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450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477</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478</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2651</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4"/>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May</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466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496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573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467</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402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437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2841</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5"/>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June</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554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628</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600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574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632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594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3582</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6"/>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July</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546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510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573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576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633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614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646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4098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7"/>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August</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564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562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734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647</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653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676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703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4539</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8"/>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September</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551</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551</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533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594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550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630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518</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3927</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9"/>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October</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348</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322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318</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423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325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392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275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2403</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0"/>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November</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306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308</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353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317</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329</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285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1898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1"/>
                  </a:ext>
                </a:extLst>
              </a:tr>
              <a:tr h="2954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December</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365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395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379</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384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395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a:latin typeface="Open Sans"/>
                          <a:ea typeface="Open Sans"/>
                          <a:cs typeface="Open Sans"/>
                          <a:sym typeface="Open Sans"/>
                        </a:rPr>
                        <a:t>428</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2346</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2"/>
                  </a:ext>
                </a:extLst>
              </a:tr>
              <a:tr h="579825">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Grand Total</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5271</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5321</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5616</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5561</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5676</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5694</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2142</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35281</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7"/>
          <p:cNvSpPr txBox="1">
            <a:spLocks noGrp="1"/>
          </p:cNvSpPr>
          <p:nvPr>
            <p:ph type="body" idx="1"/>
          </p:nvPr>
        </p:nvSpPr>
        <p:spPr>
          <a:xfrm>
            <a:off x="692027" y="1640263"/>
            <a:ext cx="7711800" cy="1593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3"/>
              </a:buClr>
              <a:buSzPts val="4400"/>
              <a:buNone/>
            </a:pPr>
            <a:r>
              <a:rPr lang="en" sz="4400">
                <a:latin typeface="Arial"/>
                <a:ea typeface="Arial"/>
                <a:cs typeface="Arial"/>
                <a:sym typeface="Arial"/>
              </a:rPr>
              <a:t>COMPLIANCE HOT TOPIC: COST SHARE</a:t>
            </a:r>
            <a:endParaRPr/>
          </a:p>
        </p:txBody>
      </p:sp>
      <p:sp>
        <p:nvSpPr>
          <p:cNvPr id="372" name="Google Shape;372;p67"/>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November 2021</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8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Process</a:t>
            </a:r>
            <a:endParaRPr/>
          </a:p>
        </p:txBody>
      </p:sp>
      <p:sp>
        <p:nvSpPr>
          <p:cNvPr id="496" name="Google Shape;496;p85"/>
          <p:cNvSpPr txBox="1">
            <a:spLocks noGrp="1"/>
          </p:cNvSpPr>
          <p:nvPr>
            <p:ph type="body" idx="2"/>
          </p:nvPr>
        </p:nvSpPr>
        <p:spPr>
          <a:xfrm>
            <a:off x="665900" y="1504150"/>
            <a:ext cx="8196300" cy="42411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SzPts val="2400"/>
              <a:buChar char="&gt;"/>
            </a:pPr>
            <a:r>
              <a:rPr lang="en"/>
              <a:t>Proposals are prioritized </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
              <a:t> 2 day touchback for proposals</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
              <a:t>Awards - reviewed and processed in order received and according to reviewer workload</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
              <a:t>Current notes (every 14 days)</a:t>
            </a:r>
            <a:endParaRPr/>
          </a:p>
          <a:p>
            <a:pPr marL="457200" marR="0" lvl="0" indent="0" algn="l" rtl="0">
              <a:lnSpc>
                <a:spcPct val="100000"/>
              </a:lnSpc>
              <a:spcBef>
                <a:spcPts val="480"/>
              </a:spcBef>
              <a:spcAft>
                <a:spcPts val="0"/>
              </a:spcAft>
              <a:buNone/>
            </a:pPr>
            <a:endParaRPr/>
          </a:p>
          <a:p>
            <a:pPr marL="457200" lvl="0" indent="-374650" algn="l" rtl="0">
              <a:spcBef>
                <a:spcPts val="480"/>
              </a:spcBef>
              <a:spcAft>
                <a:spcPts val="0"/>
              </a:spcAft>
              <a:buSzPts val="2300"/>
              <a:buChar char="&gt;"/>
            </a:pPr>
            <a:r>
              <a:rPr lang="en" sz="2300"/>
              <a:t>Check Status On MyResearch Portal</a:t>
            </a: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8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MyResearch Portal</a:t>
            </a:r>
            <a:endParaRPr/>
          </a:p>
        </p:txBody>
      </p:sp>
      <p:sp>
        <p:nvSpPr>
          <p:cNvPr id="503" name="Google Shape;503;p86"/>
          <p:cNvSpPr txBox="1">
            <a:spLocks noGrp="1"/>
          </p:cNvSpPr>
          <p:nvPr>
            <p:ph type="body" idx="2"/>
          </p:nvPr>
        </p:nvSpPr>
        <p:spPr>
          <a:xfrm>
            <a:off x="323000" y="1660000"/>
            <a:ext cx="8196300" cy="45570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480"/>
              </a:spcBef>
              <a:spcAft>
                <a:spcPts val="0"/>
              </a:spcAft>
              <a:buSzPts val="2400"/>
              <a:buChar char="&gt;"/>
            </a:pPr>
            <a:r>
              <a:rPr lang="en"/>
              <a:t>Funding Status - Check the status of eGC1s &amp; FAs</a:t>
            </a:r>
            <a:endParaRPr/>
          </a:p>
          <a:p>
            <a:pPr marL="457200" marR="0" lvl="0" indent="-381000" algn="l" rtl="0">
              <a:lnSpc>
                <a:spcPct val="115000"/>
              </a:lnSpc>
              <a:spcBef>
                <a:spcPts val="0"/>
              </a:spcBef>
              <a:spcAft>
                <a:spcPts val="0"/>
              </a:spcAft>
              <a:buSzPts val="2400"/>
              <a:buChar char="&gt;"/>
            </a:pPr>
            <a:r>
              <a:rPr lang="en"/>
              <a:t>View all eGC1s, awards, and non-award agreements (NAAs)</a:t>
            </a:r>
            <a:endParaRPr/>
          </a:p>
          <a:p>
            <a:pPr marL="457200" marR="0" lvl="0" indent="-381000" algn="l" rtl="0">
              <a:lnSpc>
                <a:spcPct val="115000"/>
              </a:lnSpc>
              <a:spcBef>
                <a:spcPts val="0"/>
              </a:spcBef>
              <a:spcAft>
                <a:spcPts val="0"/>
              </a:spcAft>
              <a:buSzPts val="2400"/>
              <a:buChar char="&gt;"/>
            </a:pPr>
            <a:r>
              <a:rPr lang="en"/>
              <a:t>See real-time progress, status changes, details, and history</a:t>
            </a:r>
            <a:endParaRPr/>
          </a:p>
          <a:p>
            <a:pPr marL="457200" marR="0" lvl="0" indent="-381000" algn="l" rtl="0">
              <a:lnSpc>
                <a:spcPct val="115000"/>
              </a:lnSpc>
              <a:spcBef>
                <a:spcPts val="0"/>
              </a:spcBef>
              <a:spcAft>
                <a:spcPts val="0"/>
              </a:spcAft>
              <a:buSzPts val="2400"/>
              <a:buChar char="&gt;"/>
            </a:pPr>
            <a:r>
              <a:rPr lang="en"/>
              <a:t>Know whom to contact</a:t>
            </a:r>
            <a:endParaRPr/>
          </a:p>
          <a:p>
            <a:pPr marL="457200" marR="0" lvl="0" indent="-381000" algn="l" rtl="0">
              <a:lnSpc>
                <a:spcPct val="115000"/>
              </a:lnSpc>
              <a:spcBef>
                <a:spcPts val="0"/>
              </a:spcBef>
              <a:spcAft>
                <a:spcPts val="0"/>
              </a:spcAft>
              <a:buSzPts val="2400"/>
              <a:buChar char="&gt;"/>
            </a:pPr>
            <a:r>
              <a:rPr lang="en"/>
              <a:t>See OSP and GCA’s comments that will inform you of compliance and fiscal information changes</a:t>
            </a:r>
            <a:endParaRPr sz="2700">
              <a:solidFill>
                <a:srgbClr val="151516"/>
              </a:solidFill>
              <a:latin typeface="Calibri"/>
              <a:ea typeface="Calibri"/>
              <a:cs typeface="Calibri"/>
              <a:sym typeface="Calibri"/>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r>
              <a:rPr lang="en" u="sng">
                <a:solidFill>
                  <a:schemeClr val="dk2"/>
                </a:solidFill>
                <a:hlinkClick r:id="rId3">
                  <a:extLst>
                    <a:ext uri="{A12FA001-AC4F-418D-AE19-62706E023703}">
                      <ahyp:hlinkClr xmlns:ahyp="http://schemas.microsoft.com/office/drawing/2018/hyperlinkcolor" val="tx"/>
                    </a:ext>
                  </a:extLst>
                </a:hlinkClick>
              </a:rPr>
              <a:t>MyResearch</a:t>
            </a:r>
            <a:r>
              <a:rPr lang="en">
                <a:solidFill>
                  <a:schemeClr val="dk2"/>
                </a:solidFill>
              </a:rPr>
              <a:t> </a:t>
            </a:r>
            <a:endParaRPr>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7"/>
        <p:cNvGrpSpPr/>
        <p:nvPr/>
      </p:nvGrpSpPr>
      <p:grpSpPr>
        <a:xfrm>
          <a:off x="0" y="0"/>
          <a:ext cx="0" cy="0"/>
          <a:chOff x="0" y="0"/>
          <a:chExt cx="0" cy="0"/>
        </a:xfrm>
      </p:grpSpPr>
      <p:sp>
        <p:nvSpPr>
          <p:cNvPr id="508" name="Google Shape;508;p87"/>
          <p:cNvSpPr txBox="1">
            <a:spLocks noGrp="1"/>
          </p:cNvSpPr>
          <p:nvPr>
            <p:ph type="title"/>
          </p:nvPr>
        </p:nvSpPr>
        <p:spPr>
          <a:xfrm>
            <a:off x="311700" y="5171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0" i="0" u="none" strike="noStrike" cap="none">
                <a:solidFill>
                  <a:srgbClr val="4B2E83"/>
                </a:solidFill>
                <a:latin typeface="Open Sans"/>
                <a:ea typeface="Open Sans"/>
                <a:cs typeface="Open Sans"/>
                <a:sym typeface="Open Sans"/>
              </a:rPr>
              <a:t>Contracts Team</a:t>
            </a:r>
            <a:endParaRPr sz="2400" b="0" i="0" u="none" strike="noStrike" cap="none">
              <a:solidFill>
                <a:srgbClr val="4B2E83"/>
              </a:solidFill>
              <a:latin typeface="Open Sans"/>
              <a:ea typeface="Open Sans"/>
              <a:cs typeface="Open Sans"/>
              <a:sym typeface="Open Sans"/>
            </a:endParaRPr>
          </a:p>
        </p:txBody>
      </p:sp>
      <p:sp>
        <p:nvSpPr>
          <p:cNvPr id="509" name="Google Shape;509;p87"/>
          <p:cNvSpPr/>
          <p:nvPr/>
        </p:nvSpPr>
        <p:spPr>
          <a:xfrm>
            <a:off x="2047875" y="1808163"/>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510" name="Google Shape;510;p87"/>
          <p:cNvGraphicFramePr/>
          <p:nvPr/>
        </p:nvGraphicFramePr>
        <p:xfrm>
          <a:off x="673450" y="1280668"/>
          <a:ext cx="3000000" cy="3000000"/>
        </p:xfrm>
        <a:graphic>
          <a:graphicData uri="http://schemas.openxmlformats.org/drawingml/2006/table">
            <a:tbl>
              <a:tblPr>
                <a:noFill/>
                <a:tableStyleId>{85A63168-D1F3-4A07-84CB-D3CD973DD375}</a:tableStyleId>
              </a:tblPr>
              <a:tblGrid>
                <a:gridCol w="1848575">
                  <a:extLst>
                    <a:ext uri="{9D8B030D-6E8A-4147-A177-3AD203B41FA5}">
                      <a16:colId xmlns:a16="http://schemas.microsoft.com/office/drawing/2014/main" val="20000"/>
                    </a:ext>
                  </a:extLst>
                </a:gridCol>
                <a:gridCol w="1848575">
                  <a:extLst>
                    <a:ext uri="{9D8B030D-6E8A-4147-A177-3AD203B41FA5}">
                      <a16:colId xmlns:a16="http://schemas.microsoft.com/office/drawing/2014/main" val="20001"/>
                    </a:ext>
                  </a:extLst>
                </a:gridCol>
                <a:gridCol w="1848575">
                  <a:extLst>
                    <a:ext uri="{9D8B030D-6E8A-4147-A177-3AD203B41FA5}">
                      <a16:colId xmlns:a16="http://schemas.microsoft.com/office/drawing/2014/main" val="20002"/>
                    </a:ext>
                  </a:extLst>
                </a:gridCol>
                <a:gridCol w="1848575">
                  <a:extLst>
                    <a:ext uri="{9D8B030D-6E8A-4147-A177-3AD203B41FA5}">
                      <a16:colId xmlns:a16="http://schemas.microsoft.com/office/drawing/2014/main" val="20003"/>
                    </a:ext>
                  </a:extLst>
                </a:gridCol>
              </a:tblGrid>
              <a:tr h="263400">
                <a:tc>
                  <a:txBody>
                    <a:bodyPr/>
                    <a:lstStyle/>
                    <a:p>
                      <a:pPr marL="0" marR="0" lvl="0" indent="0" algn="l" rtl="0">
                        <a:lnSpc>
                          <a:spcPct val="100000"/>
                        </a:lnSpc>
                        <a:spcBef>
                          <a:spcPts val="0"/>
                        </a:spcBef>
                        <a:spcAft>
                          <a:spcPts val="0"/>
                        </a:spcAft>
                        <a:buNone/>
                      </a:pPr>
                      <a:r>
                        <a:rPr lang="en" sz="1100" u="none" strike="noStrike" cap="none"/>
                        <a:t>Name</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Title</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Email</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Phone</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0"/>
                  </a:ext>
                </a:extLst>
              </a:tr>
              <a:tr h="435350">
                <a:tc>
                  <a:txBody>
                    <a:bodyPr/>
                    <a:lstStyle/>
                    <a:p>
                      <a:pPr marL="0" marR="0" lvl="0" indent="0" algn="l" rtl="0">
                        <a:lnSpc>
                          <a:spcPct val="100000"/>
                        </a:lnSpc>
                        <a:spcBef>
                          <a:spcPts val="0"/>
                        </a:spcBef>
                        <a:spcAft>
                          <a:spcPts val="0"/>
                        </a:spcAft>
                        <a:buNone/>
                      </a:pPr>
                      <a:r>
                        <a:rPr lang="en" sz="1100" u="none" strike="noStrike" cap="none"/>
                        <a:t>Jesse Kindra</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Manager, Contracts Team</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sng" strike="noStrike" cap="none">
                          <a:solidFill>
                            <a:schemeClr val="hlink"/>
                          </a:solidFill>
                          <a:hlinkClick r:id="rId3"/>
                        </a:rPr>
                        <a:t>jkindra@uw.edu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206.685.5425</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1"/>
                  </a:ext>
                </a:extLst>
              </a:tr>
              <a:tr h="435350">
                <a:tc>
                  <a:txBody>
                    <a:bodyPr/>
                    <a:lstStyle/>
                    <a:p>
                      <a:pPr marL="0" marR="0" lvl="0" indent="0" algn="l" rtl="0">
                        <a:lnSpc>
                          <a:spcPct val="100000"/>
                        </a:lnSpc>
                        <a:spcBef>
                          <a:spcPts val="0"/>
                        </a:spcBef>
                        <a:spcAft>
                          <a:spcPts val="0"/>
                        </a:spcAft>
                        <a:buNone/>
                      </a:pPr>
                      <a:r>
                        <a:rPr lang="en" sz="1100" u="none" strike="noStrike" cap="none"/>
                        <a:t>Richard Glover</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sng" strike="noStrike" cap="none">
                          <a:solidFill>
                            <a:schemeClr val="hlink"/>
                          </a:solidFill>
                          <a:hlinkClick r:id="rId4"/>
                        </a:rPr>
                        <a:t>rglover@uw.edu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206.543.7581</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2"/>
                  </a:ext>
                </a:extLst>
              </a:tr>
              <a:tr h="435350">
                <a:tc>
                  <a:txBody>
                    <a:bodyPr/>
                    <a:lstStyle/>
                    <a:p>
                      <a:pPr marL="0" marR="0" lvl="0" indent="0" algn="l" rtl="0">
                        <a:lnSpc>
                          <a:spcPct val="100000"/>
                        </a:lnSpc>
                        <a:spcBef>
                          <a:spcPts val="0"/>
                        </a:spcBef>
                        <a:spcAft>
                          <a:spcPts val="0"/>
                        </a:spcAft>
                        <a:buNone/>
                      </a:pPr>
                      <a:r>
                        <a:rPr lang="en" sz="1100" u="none" strike="noStrike" cap="none"/>
                        <a:t>Autumn Eck</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sng" strike="noStrike" cap="none">
                          <a:solidFill>
                            <a:schemeClr val="hlink"/>
                          </a:solidFill>
                          <a:hlinkClick r:id="rId5"/>
                        </a:rPr>
                        <a:t>afe@uw.edu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206.543.4838</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3"/>
                  </a:ext>
                </a:extLst>
              </a:tr>
              <a:tr h="435350">
                <a:tc>
                  <a:txBody>
                    <a:bodyPr/>
                    <a:lstStyle/>
                    <a:p>
                      <a:pPr marL="0" marR="0" lvl="0" indent="0" algn="l" rtl="0">
                        <a:lnSpc>
                          <a:spcPct val="100000"/>
                        </a:lnSpc>
                        <a:spcBef>
                          <a:spcPts val="0"/>
                        </a:spcBef>
                        <a:spcAft>
                          <a:spcPts val="0"/>
                        </a:spcAft>
                        <a:buNone/>
                      </a:pPr>
                      <a:r>
                        <a:rPr lang="en" sz="1100" u="none" strike="noStrike" cap="none"/>
                        <a:t>Karl Neumann</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sng" strike="noStrike" cap="none">
                          <a:solidFill>
                            <a:schemeClr val="hlink"/>
                          </a:solidFill>
                          <a:hlinkClick r:id="rId6"/>
                        </a:rPr>
                        <a:t>neumannk@uw.edu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206.685.7117</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4"/>
                  </a:ext>
                </a:extLst>
              </a:tr>
              <a:tr h="435350">
                <a:tc>
                  <a:txBody>
                    <a:bodyPr/>
                    <a:lstStyle/>
                    <a:p>
                      <a:pPr marL="0" marR="0" lvl="0" indent="0" algn="l" rtl="0">
                        <a:lnSpc>
                          <a:spcPct val="100000"/>
                        </a:lnSpc>
                        <a:spcBef>
                          <a:spcPts val="0"/>
                        </a:spcBef>
                        <a:spcAft>
                          <a:spcPts val="0"/>
                        </a:spcAft>
                        <a:buNone/>
                      </a:pPr>
                      <a:r>
                        <a:rPr lang="en" sz="1100" u="none" strike="noStrike" cap="none"/>
                        <a:t>Vali Gazula</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sng" strike="noStrike" cap="none">
                          <a:solidFill>
                            <a:schemeClr val="hlink"/>
                          </a:solidFill>
                          <a:hlinkClick r:id="rId7"/>
                        </a:rPr>
                        <a:t>vrg2@uw.edu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206.685.7119</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5"/>
                  </a:ext>
                </a:extLst>
              </a:tr>
              <a:tr h="435350">
                <a:tc>
                  <a:txBody>
                    <a:bodyPr/>
                    <a:lstStyle/>
                    <a:p>
                      <a:pPr marL="0" marR="0" lvl="0" indent="0" algn="l" rtl="0">
                        <a:lnSpc>
                          <a:spcPct val="100000"/>
                        </a:lnSpc>
                        <a:spcBef>
                          <a:spcPts val="0"/>
                        </a:spcBef>
                        <a:spcAft>
                          <a:spcPts val="0"/>
                        </a:spcAft>
                        <a:buNone/>
                      </a:pPr>
                      <a:r>
                        <a:rPr lang="en" sz="1100" u="none" strike="noStrike" cap="none"/>
                        <a:t>Mike Snow</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sng" strike="noStrike" cap="none">
                          <a:solidFill>
                            <a:schemeClr val="hlink"/>
                          </a:solidFill>
                          <a:hlinkClick r:id="rId8"/>
                        </a:rPr>
                        <a:t>mikesnow@uw.edu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206.221.0553</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6"/>
                  </a:ext>
                </a:extLst>
              </a:tr>
              <a:tr h="435350">
                <a:tc>
                  <a:txBody>
                    <a:bodyPr/>
                    <a:lstStyle/>
                    <a:p>
                      <a:pPr marL="0" marR="0" lvl="0" indent="0" algn="l" rtl="0">
                        <a:lnSpc>
                          <a:spcPct val="100000"/>
                        </a:lnSpc>
                        <a:spcBef>
                          <a:spcPts val="0"/>
                        </a:spcBef>
                        <a:spcAft>
                          <a:spcPts val="0"/>
                        </a:spcAft>
                        <a:buNone/>
                      </a:pPr>
                      <a:r>
                        <a:rPr lang="en" sz="1100" u="none" strike="noStrike" cap="none"/>
                        <a:t>Claire Stamm</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sng" strike="noStrike" cap="none">
                          <a:solidFill>
                            <a:schemeClr val="hlink"/>
                          </a:solidFill>
                          <a:hlinkClick r:id="rId9"/>
                        </a:rPr>
                        <a:t>cstamm@uw.edu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206.543.1467</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7"/>
                  </a:ext>
                </a:extLst>
              </a:tr>
              <a:tr h="435350">
                <a:tc>
                  <a:txBody>
                    <a:bodyPr/>
                    <a:lstStyle/>
                    <a:p>
                      <a:pPr marL="0" marR="0" lvl="0" indent="0" algn="l" rtl="0">
                        <a:lnSpc>
                          <a:spcPct val="100000"/>
                        </a:lnSpc>
                        <a:spcBef>
                          <a:spcPts val="0"/>
                        </a:spcBef>
                        <a:spcAft>
                          <a:spcPts val="0"/>
                        </a:spcAft>
                        <a:buNone/>
                      </a:pPr>
                      <a:r>
                        <a:rPr lang="en" sz="1100" u="none" strike="noStrike" cap="none"/>
                        <a:t>Elizabeth Walker-Tilley</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sng" strike="noStrike" cap="none">
                          <a:solidFill>
                            <a:schemeClr val="hlink"/>
                          </a:solidFill>
                          <a:hlinkClick r:id="rId10"/>
                        </a:rPr>
                        <a:t>ewtilley@uw.edu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206.616.1343</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8"/>
                  </a:ext>
                </a:extLst>
              </a:tr>
              <a:tr h="420750">
                <a:tc>
                  <a:txBody>
                    <a:bodyPr/>
                    <a:lstStyle/>
                    <a:p>
                      <a:pPr marL="0" marR="0" lvl="0" indent="0" algn="l" rtl="0">
                        <a:lnSpc>
                          <a:spcPct val="100000"/>
                        </a:lnSpc>
                        <a:spcBef>
                          <a:spcPts val="0"/>
                        </a:spcBef>
                        <a:spcAft>
                          <a:spcPts val="0"/>
                        </a:spcAft>
                        <a:buNone/>
                      </a:pPr>
                      <a:r>
                        <a:rPr lang="en" sz="1100" u="none" strike="noStrike" cap="none"/>
                        <a:t>S. Elaine Eldridge</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sng" strike="noStrike" cap="none">
                          <a:solidFill>
                            <a:schemeClr val="hlink"/>
                          </a:solidFill>
                          <a:hlinkClick r:id="rId11"/>
                        </a:rPr>
                        <a:t>see4@uw.edu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206.543.2081</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9"/>
                  </a:ext>
                </a:extLst>
              </a:tr>
              <a:tr h="420750">
                <a:tc>
                  <a:txBody>
                    <a:bodyPr/>
                    <a:lstStyle/>
                    <a:p>
                      <a:pPr marL="0" marR="0" lvl="0" indent="0" algn="l" rtl="0">
                        <a:lnSpc>
                          <a:spcPct val="100000"/>
                        </a:lnSpc>
                        <a:spcBef>
                          <a:spcPts val="0"/>
                        </a:spcBef>
                        <a:spcAft>
                          <a:spcPts val="0"/>
                        </a:spcAft>
                        <a:buNone/>
                      </a:pPr>
                      <a:r>
                        <a:rPr lang="en" sz="1100" u="none" strike="noStrike" cap="none"/>
                        <a:t>Dahra Latham</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sng" strike="noStrike" cap="none">
                          <a:solidFill>
                            <a:schemeClr val="hlink"/>
                          </a:solidFill>
                          <a:hlinkClick r:id="rId12"/>
                        </a:rPr>
                        <a:t>dahra@uw.edu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 sz="1100" u="none" strike="noStrike" cap="none"/>
                        <a:t>206.685.0338</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1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a:t>What?</a:t>
            </a:r>
            <a:endParaRPr/>
          </a:p>
        </p:txBody>
      </p:sp>
      <p:sp>
        <p:nvSpPr>
          <p:cNvPr id="516" name="Google Shape;516;p88"/>
          <p:cNvSpPr txBox="1">
            <a:spLocks noGrp="1"/>
          </p:cNvSpPr>
          <p:nvPr>
            <p:ph type="body" idx="2"/>
          </p:nvPr>
        </p:nvSpPr>
        <p:spPr>
          <a:xfrm>
            <a:off x="659300" y="1540125"/>
            <a:ext cx="8299800" cy="486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80"/>
              </a:spcBef>
              <a:spcAft>
                <a:spcPts val="0"/>
              </a:spcAft>
              <a:buSzPts val="2400"/>
              <a:buNone/>
            </a:pPr>
            <a:r>
              <a:rPr lang="en" sz="2200"/>
              <a:t>NAAs, FAs and PACs:</a:t>
            </a:r>
            <a:endParaRPr sz="2200"/>
          </a:p>
          <a:p>
            <a:pPr marL="457200" lvl="0" indent="-368300" algn="l" rtl="0">
              <a:lnSpc>
                <a:spcPct val="115000"/>
              </a:lnSpc>
              <a:spcBef>
                <a:spcPts val="480"/>
              </a:spcBef>
              <a:spcAft>
                <a:spcPts val="0"/>
              </a:spcAft>
              <a:buSzPts val="2200"/>
              <a:buChar char="&gt;"/>
            </a:pPr>
            <a:r>
              <a:rPr lang="en" sz="2200"/>
              <a:t>Affiliation Agreements</a:t>
            </a:r>
            <a:endParaRPr/>
          </a:p>
          <a:p>
            <a:pPr marL="457200" lvl="0" indent="-368300" algn="l" rtl="0">
              <a:lnSpc>
                <a:spcPct val="115000"/>
              </a:lnSpc>
              <a:spcBef>
                <a:spcPts val="480"/>
              </a:spcBef>
              <a:spcAft>
                <a:spcPts val="0"/>
              </a:spcAft>
              <a:buSzPts val="2200"/>
              <a:buChar char="&gt;"/>
            </a:pPr>
            <a:r>
              <a:rPr lang="en" sz="2200"/>
              <a:t>Clinical Trial (Industry) and Clinical Studies</a:t>
            </a:r>
            <a:endParaRPr sz="2200"/>
          </a:p>
          <a:p>
            <a:pPr marL="457200" lvl="0" indent="-368300" algn="l" rtl="0">
              <a:lnSpc>
                <a:spcPct val="115000"/>
              </a:lnSpc>
              <a:spcBef>
                <a:spcPts val="0"/>
              </a:spcBef>
              <a:spcAft>
                <a:spcPts val="0"/>
              </a:spcAft>
              <a:buSzPts val="2200"/>
              <a:buChar char="&gt;"/>
            </a:pPr>
            <a:r>
              <a:rPr lang="en" sz="2200"/>
              <a:t>CDA/NDAs</a:t>
            </a:r>
            <a:endParaRPr sz="2200"/>
          </a:p>
          <a:p>
            <a:pPr marL="457200" lvl="0" indent="-368300" algn="l" rtl="0">
              <a:lnSpc>
                <a:spcPct val="115000"/>
              </a:lnSpc>
              <a:spcBef>
                <a:spcPts val="0"/>
              </a:spcBef>
              <a:spcAft>
                <a:spcPts val="0"/>
              </a:spcAft>
              <a:buSzPts val="2200"/>
              <a:buChar char="&gt;"/>
            </a:pPr>
            <a:r>
              <a:rPr lang="en" sz="2200"/>
              <a:t>Data Use Agreements (DUAs)</a:t>
            </a:r>
            <a:endParaRPr sz="2200"/>
          </a:p>
          <a:p>
            <a:pPr marL="457200" lvl="0" indent="-368300" algn="l" rtl="0">
              <a:lnSpc>
                <a:spcPct val="115000"/>
              </a:lnSpc>
              <a:spcBef>
                <a:spcPts val="0"/>
              </a:spcBef>
              <a:spcAft>
                <a:spcPts val="0"/>
              </a:spcAft>
              <a:buSzPts val="2200"/>
              <a:buChar char="&gt;"/>
            </a:pPr>
            <a:r>
              <a:rPr lang="en" sz="2200"/>
              <a:t>Letters of Indemnification</a:t>
            </a:r>
            <a:endParaRPr sz="2200"/>
          </a:p>
          <a:p>
            <a:pPr marL="457200" lvl="0" indent="-368300" algn="l" rtl="0">
              <a:lnSpc>
                <a:spcPct val="115000"/>
              </a:lnSpc>
              <a:spcBef>
                <a:spcPts val="0"/>
              </a:spcBef>
              <a:spcAft>
                <a:spcPts val="0"/>
              </a:spcAft>
              <a:buSzPts val="2200"/>
              <a:buChar char="&gt;"/>
            </a:pPr>
            <a:r>
              <a:rPr lang="en" sz="2200"/>
              <a:t>Master Agreements</a:t>
            </a:r>
            <a:endParaRPr sz="2200"/>
          </a:p>
          <a:p>
            <a:pPr marL="457200" lvl="0" indent="-368300" algn="l" rtl="0">
              <a:lnSpc>
                <a:spcPct val="115000"/>
              </a:lnSpc>
              <a:spcBef>
                <a:spcPts val="0"/>
              </a:spcBef>
              <a:spcAft>
                <a:spcPts val="0"/>
              </a:spcAft>
              <a:buSzPts val="2200"/>
              <a:buChar char="&gt;"/>
            </a:pPr>
            <a:r>
              <a:rPr lang="en" sz="2200"/>
              <a:t>Material Transfer Agreements (MTAs)</a:t>
            </a:r>
            <a:endParaRPr sz="2200"/>
          </a:p>
          <a:p>
            <a:pPr marL="457200" lvl="0" indent="-368300" algn="l" rtl="0">
              <a:lnSpc>
                <a:spcPct val="115000"/>
              </a:lnSpc>
              <a:spcBef>
                <a:spcPts val="0"/>
              </a:spcBef>
              <a:spcAft>
                <a:spcPts val="0"/>
              </a:spcAft>
              <a:buSzPts val="2200"/>
              <a:buChar char="&gt;"/>
            </a:pPr>
            <a:r>
              <a:rPr lang="en" sz="2200"/>
              <a:t>Memoranda of Understanding (MOUs)</a:t>
            </a:r>
            <a:endParaRPr sz="2200"/>
          </a:p>
          <a:p>
            <a:pPr marL="457200" lvl="0" indent="-368300" algn="l" rtl="0">
              <a:lnSpc>
                <a:spcPct val="115000"/>
              </a:lnSpc>
              <a:spcBef>
                <a:spcPts val="0"/>
              </a:spcBef>
              <a:spcAft>
                <a:spcPts val="0"/>
              </a:spcAft>
              <a:buSzPts val="2200"/>
              <a:buChar char="&gt;"/>
            </a:pPr>
            <a:r>
              <a:rPr lang="en" sz="2200"/>
              <a:t>Collaborative Research Agreements (Funded/Unfunded)</a:t>
            </a:r>
            <a:endParaRPr sz="2200"/>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457200" lvl="0" indent="0" algn="l" rtl="0">
              <a:lnSpc>
                <a:spcPct val="100000"/>
              </a:lnSpc>
              <a:spcBef>
                <a:spcPts val="480"/>
              </a:spcBef>
              <a:spcAft>
                <a:spcPts val="0"/>
              </a:spcAft>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9"/>
          <p:cNvSpPr/>
          <p:nvPr/>
        </p:nvSpPr>
        <p:spPr>
          <a:xfrm>
            <a:off x="6728900" y="5712300"/>
            <a:ext cx="2937000" cy="130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9"/>
          <p:cNvSpPr txBox="1">
            <a:spLocks noGrp="1"/>
          </p:cNvSpPr>
          <p:nvPr>
            <p:ph type="body" idx="1"/>
          </p:nvPr>
        </p:nvSpPr>
        <p:spPr>
          <a:xfrm>
            <a:off x="487075" y="3"/>
            <a:ext cx="7880700" cy="701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sz="2400"/>
              <a:t>Non-Award Agreement Volumes </a:t>
            </a:r>
            <a:endParaRPr sz="2400">
              <a:highlight>
                <a:srgbClr val="FFFF00"/>
              </a:highlight>
            </a:endParaRPr>
          </a:p>
        </p:txBody>
      </p:sp>
      <p:sp>
        <p:nvSpPr>
          <p:cNvPr id="523" name="Google Shape;523;p89"/>
          <p:cNvSpPr txBox="1">
            <a:spLocks noGrp="1"/>
          </p:cNvSpPr>
          <p:nvPr>
            <p:ph type="body" idx="2"/>
          </p:nvPr>
        </p:nvSpPr>
        <p:spPr>
          <a:xfrm>
            <a:off x="659300" y="1540125"/>
            <a:ext cx="8299800" cy="486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457200" lvl="0" indent="0" algn="l" rtl="0">
              <a:lnSpc>
                <a:spcPct val="100000"/>
              </a:lnSpc>
              <a:spcBef>
                <a:spcPts val="480"/>
              </a:spcBef>
              <a:spcAft>
                <a:spcPts val="0"/>
              </a:spcAft>
              <a:buSzPts val="2400"/>
              <a:buNone/>
            </a:pPr>
            <a:endParaRPr/>
          </a:p>
        </p:txBody>
      </p:sp>
      <p:graphicFrame>
        <p:nvGraphicFramePr>
          <p:cNvPr id="524" name="Google Shape;524;p89"/>
          <p:cNvGraphicFramePr/>
          <p:nvPr/>
        </p:nvGraphicFramePr>
        <p:xfrm>
          <a:off x="494351" y="791587"/>
          <a:ext cx="3000000" cy="3000000"/>
        </p:xfrm>
        <a:graphic>
          <a:graphicData uri="http://schemas.openxmlformats.org/drawingml/2006/table">
            <a:tbl>
              <a:tblPr>
                <a:noFill/>
                <a:tableStyleId>{85A63168-D1F3-4A07-84CB-D3CD973DD375}</a:tableStyleId>
              </a:tblPr>
              <a:tblGrid>
                <a:gridCol w="3448875">
                  <a:extLst>
                    <a:ext uri="{9D8B030D-6E8A-4147-A177-3AD203B41FA5}">
                      <a16:colId xmlns:a16="http://schemas.microsoft.com/office/drawing/2014/main" val="20000"/>
                    </a:ext>
                  </a:extLst>
                </a:gridCol>
                <a:gridCol w="1084325">
                  <a:extLst>
                    <a:ext uri="{9D8B030D-6E8A-4147-A177-3AD203B41FA5}">
                      <a16:colId xmlns:a16="http://schemas.microsoft.com/office/drawing/2014/main" val="20001"/>
                    </a:ext>
                  </a:extLst>
                </a:gridCol>
                <a:gridCol w="987925">
                  <a:extLst>
                    <a:ext uri="{9D8B030D-6E8A-4147-A177-3AD203B41FA5}">
                      <a16:colId xmlns:a16="http://schemas.microsoft.com/office/drawing/2014/main" val="20002"/>
                    </a:ext>
                  </a:extLst>
                </a:gridCol>
                <a:gridCol w="955725">
                  <a:extLst>
                    <a:ext uri="{9D8B030D-6E8A-4147-A177-3AD203B41FA5}">
                      <a16:colId xmlns:a16="http://schemas.microsoft.com/office/drawing/2014/main" val="20003"/>
                    </a:ext>
                  </a:extLst>
                </a:gridCol>
                <a:gridCol w="851150">
                  <a:extLst>
                    <a:ext uri="{9D8B030D-6E8A-4147-A177-3AD203B41FA5}">
                      <a16:colId xmlns:a16="http://schemas.microsoft.com/office/drawing/2014/main" val="20004"/>
                    </a:ext>
                  </a:extLst>
                </a:gridCol>
                <a:gridCol w="971800">
                  <a:extLst>
                    <a:ext uri="{9D8B030D-6E8A-4147-A177-3AD203B41FA5}">
                      <a16:colId xmlns:a16="http://schemas.microsoft.com/office/drawing/2014/main" val="20005"/>
                    </a:ext>
                  </a:extLst>
                </a:gridCol>
              </a:tblGrid>
              <a:tr h="518150">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Type</a:t>
                      </a:r>
                      <a:endParaRPr sz="1600" b="1"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2019</a:t>
                      </a:r>
                      <a:endParaRPr sz="1600" b="1"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2020</a:t>
                      </a:r>
                      <a:endParaRPr sz="1600" b="1"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2021</a:t>
                      </a:r>
                      <a:endParaRPr sz="1600" b="1"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2022</a:t>
                      </a:r>
                      <a:endParaRPr sz="1600" b="1"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a:latin typeface="Open Sans"/>
                          <a:ea typeface="Open Sans"/>
                          <a:cs typeface="Open Sans"/>
                          <a:sym typeface="Open Sans"/>
                        </a:rPr>
                        <a:t>Grand Total</a:t>
                      </a:r>
                      <a:endParaRPr sz="1600" b="1"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0"/>
                  </a:ext>
                </a:extLst>
              </a:tr>
              <a:tr h="645825">
                <a:tc>
                  <a:txBody>
                    <a:bodyPr/>
                    <a:lstStyle/>
                    <a:p>
                      <a:pPr marL="0" marR="0" lvl="0" indent="0" algn="l" rtl="0">
                        <a:lnSpc>
                          <a:spcPct val="100000"/>
                        </a:lnSpc>
                        <a:spcBef>
                          <a:spcPts val="0"/>
                        </a:spcBef>
                        <a:spcAft>
                          <a:spcPts val="0"/>
                        </a:spcAft>
                        <a:buNone/>
                      </a:pPr>
                      <a:r>
                        <a:rPr lang="en" sz="1600" u="none" strike="noStrike" cap="none">
                          <a:latin typeface="Open Sans"/>
                          <a:ea typeface="Open Sans"/>
                          <a:cs typeface="Open Sans"/>
                          <a:sym typeface="Open Sans"/>
                        </a:rPr>
                        <a:t>Non-Award Agreement</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971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1028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1179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361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u="none" strike="noStrike" cap="none">
                          <a:latin typeface="Open Sans"/>
                          <a:ea typeface="Open Sans"/>
                          <a:cs typeface="Open Sans"/>
                          <a:sym typeface="Open Sans"/>
                        </a:rPr>
                        <a:t>3539</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1"/>
                  </a:ext>
                </a:extLst>
              </a:tr>
              <a:tr h="438225">
                <a:tc>
                  <a:txBody>
                    <a:bodyPr/>
                    <a:lstStyle/>
                    <a:p>
                      <a:pPr marL="0" marR="0" lvl="0" indent="0" algn="l" rtl="0">
                        <a:lnSpc>
                          <a:spcPct val="100000"/>
                        </a:lnSpc>
                        <a:spcBef>
                          <a:spcPts val="0"/>
                        </a:spcBef>
                        <a:spcAft>
                          <a:spcPts val="0"/>
                        </a:spcAft>
                        <a:buNone/>
                      </a:pPr>
                      <a:r>
                        <a:rPr lang="en" sz="1600" u="none" strike="noStrike" cap="none">
                          <a:latin typeface="Open Sans"/>
                          <a:ea typeface="Open Sans"/>
                          <a:cs typeface="Open Sans"/>
                          <a:sym typeface="Open Sans"/>
                        </a:rPr>
                        <a:t>Affiliation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u="none" strike="noStrike" cap="none">
                          <a:latin typeface="Open Sans"/>
                          <a:ea typeface="Open Sans"/>
                          <a:cs typeface="Open Sans"/>
                          <a:sym typeface="Open Sans"/>
                        </a:rPr>
                        <a:t>8</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2"/>
                  </a:ext>
                </a:extLst>
              </a:tr>
              <a:tr h="438225">
                <a:tc>
                  <a:txBody>
                    <a:bodyPr/>
                    <a:lstStyle/>
                    <a:p>
                      <a:pPr marL="0" marR="0" lvl="0" indent="0" algn="l" rtl="0">
                        <a:lnSpc>
                          <a:spcPct val="100000"/>
                        </a:lnSpc>
                        <a:spcBef>
                          <a:spcPts val="0"/>
                        </a:spcBef>
                        <a:spcAft>
                          <a:spcPts val="0"/>
                        </a:spcAft>
                        <a:buNone/>
                      </a:pPr>
                      <a:r>
                        <a:rPr lang="en" sz="1600" u="none" strike="noStrike" cap="none">
                          <a:latin typeface="Open Sans"/>
                          <a:ea typeface="Open Sans"/>
                          <a:cs typeface="Open Sans"/>
                          <a:sym typeface="Open Sans"/>
                        </a:rPr>
                        <a:t>Clinical Trial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2</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u="none" strike="noStrike" cap="none">
                          <a:latin typeface="Open Sans"/>
                          <a:ea typeface="Open Sans"/>
                          <a:cs typeface="Open Sans"/>
                          <a:sym typeface="Open Sans"/>
                        </a:rPr>
                        <a:t>11</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3"/>
                  </a:ext>
                </a:extLst>
              </a:tr>
              <a:tr h="438225">
                <a:tc>
                  <a:txBody>
                    <a:bodyPr/>
                    <a:lstStyle/>
                    <a:p>
                      <a:pPr marL="0" marR="0" lvl="0" indent="0" algn="l" rtl="0">
                        <a:lnSpc>
                          <a:spcPct val="100000"/>
                        </a:lnSpc>
                        <a:spcBef>
                          <a:spcPts val="0"/>
                        </a:spcBef>
                        <a:spcAft>
                          <a:spcPts val="0"/>
                        </a:spcAft>
                        <a:buNone/>
                      </a:pPr>
                      <a:r>
                        <a:rPr lang="en" sz="1600" u="none" strike="noStrike" cap="none">
                          <a:latin typeface="Open Sans"/>
                          <a:ea typeface="Open Sans"/>
                          <a:cs typeface="Open Sans"/>
                          <a:sym typeface="Open Sans"/>
                        </a:rPr>
                        <a:t>Confidentiality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429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491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530</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182</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u="none" strike="noStrike" cap="none">
                          <a:latin typeface="Open Sans"/>
                          <a:ea typeface="Open Sans"/>
                          <a:cs typeface="Open Sans"/>
                          <a:sym typeface="Open Sans"/>
                        </a:rPr>
                        <a:t>1632</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4"/>
                  </a:ext>
                </a:extLst>
              </a:tr>
              <a:tr h="438225">
                <a:tc>
                  <a:txBody>
                    <a:bodyPr/>
                    <a:lstStyle/>
                    <a:p>
                      <a:pPr marL="0" marR="0" lvl="0" indent="0" algn="l" rtl="0">
                        <a:lnSpc>
                          <a:spcPct val="100000"/>
                        </a:lnSpc>
                        <a:spcBef>
                          <a:spcPts val="0"/>
                        </a:spcBef>
                        <a:spcAft>
                          <a:spcPts val="0"/>
                        </a:spcAft>
                        <a:buNone/>
                      </a:pPr>
                      <a:r>
                        <a:rPr lang="en" sz="1600" u="none" strike="noStrike" cap="none">
                          <a:latin typeface="Open Sans"/>
                          <a:ea typeface="Open Sans"/>
                          <a:cs typeface="Open Sans"/>
                          <a:sym typeface="Open Sans"/>
                        </a:rPr>
                        <a:t>Data Use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178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179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228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74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u="none" strike="noStrike" cap="none">
                          <a:latin typeface="Open Sans"/>
                          <a:ea typeface="Open Sans"/>
                          <a:cs typeface="Open Sans"/>
                          <a:sym typeface="Open Sans"/>
                        </a:rPr>
                        <a:t>659</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5"/>
                  </a:ext>
                </a:extLst>
              </a:tr>
              <a:tr h="438225">
                <a:tc>
                  <a:txBody>
                    <a:bodyPr/>
                    <a:lstStyle/>
                    <a:p>
                      <a:pPr marL="0" marR="0" lvl="0" indent="0" algn="l" rtl="0">
                        <a:lnSpc>
                          <a:spcPct val="100000"/>
                        </a:lnSpc>
                        <a:spcBef>
                          <a:spcPts val="0"/>
                        </a:spcBef>
                        <a:spcAft>
                          <a:spcPts val="0"/>
                        </a:spcAft>
                        <a:buNone/>
                      </a:pPr>
                      <a:r>
                        <a:rPr lang="en" sz="1600" u="none" strike="noStrike" cap="none">
                          <a:latin typeface="Open Sans"/>
                          <a:ea typeface="Open Sans"/>
                          <a:cs typeface="Open Sans"/>
                          <a:sym typeface="Open Sans"/>
                        </a:rPr>
                        <a:t>Letter of Indemnification</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16</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2</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u="none" strike="noStrike" cap="none">
                          <a:latin typeface="Open Sans"/>
                          <a:ea typeface="Open Sans"/>
                          <a:cs typeface="Open Sans"/>
                          <a:sym typeface="Open Sans"/>
                        </a:rPr>
                        <a:t>35</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6"/>
                  </a:ext>
                </a:extLst>
              </a:tr>
              <a:tr h="438225">
                <a:tc>
                  <a:txBody>
                    <a:bodyPr/>
                    <a:lstStyle/>
                    <a:p>
                      <a:pPr marL="0" marR="0" lvl="0" indent="0" algn="l" rtl="0">
                        <a:lnSpc>
                          <a:spcPct val="100000"/>
                        </a:lnSpc>
                        <a:spcBef>
                          <a:spcPts val="0"/>
                        </a:spcBef>
                        <a:spcAft>
                          <a:spcPts val="0"/>
                        </a:spcAft>
                        <a:buNone/>
                      </a:pPr>
                      <a:r>
                        <a:rPr lang="en" sz="1600" u="none" strike="noStrike" cap="none">
                          <a:latin typeface="Open Sans"/>
                          <a:ea typeface="Open Sans"/>
                          <a:cs typeface="Open Sans"/>
                          <a:sym typeface="Open Sans"/>
                        </a:rPr>
                        <a:t>Master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30</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25</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28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u="none" strike="noStrike" cap="none">
                          <a:latin typeface="Open Sans"/>
                          <a:ea typeface="Open Sans"/>
                          <a:cs typeface="Open Sans"/>
                          <a:sym typeface="Open Sans"/>
                        </a:rPr>
                        <a:t>92</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7"/>
                  </a:ext>
                </a:extLst>
              </a:tr>
              <a:tr h="438225">
                <a:tc>
                  <a:txBody>
                    <a:bodyPr/>
                    <a:lstStyle/>
                    <a:p>
                      <a:pPr marL="0" marR="0" lvl="0" indent="0" algn="l" rtl="0">
                        <a:lnSpc>
                          <a:spcPct val="100000"/>
                        </a:lnSpc>
                        <a:spcBef>
                          <a:spcPts val="0"/>
                        </a:spcBef>
                        <a:spcAft>
                          <a:spcPts val="0"/>
                        </a:spcAft>
                        <a:buNone/>
                      </a:pPr>
                      <a:r>
                        <a:rPr lang="en" sz="1600" u="none" strike="noStrike" cap="none">
                          <a:latin typeface="Open Sans"/>
                          <a:ea typeface="Open Sans"/>
                          <a:cs typeface="Open Sans"/>
                          <a:sym typeface="Open Sans"/>
                        </a:rPr>
                        <a:t>Material Transfer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74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68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135</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26</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u="none" strike="noStrike" cap="none">
                          <a:latin typeface="Open Sans"/>
                          <a:ea typeface="Open Sans"/>
                          <a:cs typeface="Open Sans"/>
                          <a:sym typeface="Open Sans"/>
                        </a:rPr>
                        <a:t>303</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8"/>
                  </a:ext>
                </a:extLst>
              </a:tr>
              <a:tr h="505675">
                <a:tc>
                  <a:txBody>
                    <a:bodyPr/>
                    <a:lstStyle/>
                    <a:p>
                      <a:pPr marL="0" marR="0" lvl="0" indent="0" algn="l" rtl="0">
                        <a:lnSpc>
                          <a:spcPct val="100000"/>
                        </a:lnSpc>
                        <a:spcBef>
                          <a:spcPts val="0"/>
                        </a:spcBef>
                        <a:spcAft>
                          <a:spcPts val="0"/>
                        </a:spcAft>
                        <a:buNone/>
                      </a:pPr>
                      <a:r>
                        <a:rPr lang="en" sz="1600" u="none" strike="noStrike" cap="none">
                          <a:latin typeface="Open Sans"/>
                          <a:ea typeface="Open Sans"/>
                          <a:cs typeface="Open Sans"/>
                          <a:sym typeface="Open Sans"/>
                        </a:rPr>
                        <a:t>Memorandum of Understanding</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15</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17</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13</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u="none" strike="noStrike" cap="none">
                          <a:latin typeface="Open Sans"/>
                          <a:ea typeface="Open Sans"/>
                          <a:cs typeface="Open Sans"/>
                          <a:sym typeface="Open Sans"/>
                        </a:rPr>
                        <a:t>46</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9"/>
                  </a:ext>
                </a:extLst>
              </a:tr>
              <a:tr h="438225">
                <a:tc>
                  <a:txBody>
                    <a:bodyPr/>
                    <a:lstStyle/>
                    <a:p>
                      <a:pPr marL="0" marR="0" lvl="0" indent="0" algn="l" rtl="0">
                        <a:lnSpc>
                          <a:spcPct val="100000"/>
                        </a:lnSpc>
                        <a:spcBef>
                          <a:spcPts val="0"/>
                        </a:spcBef>
                        <a:spcAft>
                          <a:spcPts val="0"/>
                        </a:spcAft>
                        <a:buNone/>
                      </a:pPr>
                      <a:r>
                        <a:rPr lang="en" sz="1600" u="none" strike="noStrike" cap="none">
                          <a:latin typeface="Open Sans"/>
                          <a:ea typeface="Open Sans"/>
                          <a:cs typeface="Open Sans"/>
                          <a:sym typeface="Open Sans"/>
                        </a:rPr>
                        <a:t>Other (explain in comments)</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158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123</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128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31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u="none" strike="noStrike" cap="none">
                          <a:latin typeface="Open Sans"/>
                          <a:ea typeface="Open Sans"/>
                          <a:cs typeface="Open Sans"/>
                          <a:sym typeface="Open Sans"/>
                        </a:rPr>
                        <a:t>440</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0"/>
                  </a:ext>
                </a:extLst>
              </a:tr>
              <a:tr h="518150">
                <a:tc>
                  <a:txBody>
                    <a:bodyPr/>
                    <a:lstStyle/>
                    <a:p>
                      <a:pPr marL="0" marR="0" lvl="0" indent="0" algn="l" rtl="0">
                        <a:lnSpc>
                          <a:spcPct val="100000"/>
                        </a:lnSpc>
                        <a:spcBef>
                          <a:spcPts val="0"/>
                        </a:spcBef>
                        <a:spcAft>
                          <a:spcPts val="0"/>
                        </a:spcAft>
                        <a:buNone/>
                      </a:pPr>
                      <a:r>
                        <a:rPr lang="en" sz="1600" u="none" strike="noStrike" cap="none">
                          <a:latin typeface="Open Sans"/>
                          <a:ea typeface="Open Sans"/>
                          <a:cs typeface="Open Sans"/>
                          <a:sym typeface="Open Sans"/>
                        </a:rPr>
                        <a:t>Unfunded Collaborative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49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75</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65</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u="none" strike="noStrike" cap="none">
                          <a:latin typeface="Open Sans"/>
                          <a:ea typeface="Open Sans"/>
                          <a:cs typeface="Open Sans"/>
                          <a:sym typeface="Open Sans"/>
                        </a:rPr>
                        <a:t>19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 sz="1600" b="1" u="none" strike="noStrike" cap="none">
                          <a:latin typeface="Open Sans"/>
                          <a:ea typeface="Open Sans"/>
                          <a:cs typeface="Open Sans"/>
                          <a:sym typeface="Open Sans"/>
                        </a:rPr>
                        <a:t>208</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90"/>
          <p:cNvSpPr/>
          <p:nvPr/>
        </p:nvSpPr>
        <p:spPr>
          <a:xfrm>
            <a:off x="7181750" y="5890050"/>
            <a:ext cx="2248500" cy="1136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0"/>
          <p:cNvSpPr txBox="1">
            <a:spLocks noGrp="1"/>
          </p:cNvSpPr>
          <p:nvPr>
            <p:ph type="body" idx="1"/>
          </p:nvPr>
        </p:nvSpPr>
        <p:spPr>
          <a:xfrm>
            <a:off x="671757" y="142910"/>
            <a:ext cx="81846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endParaRPr/>
          </a:p>
          <a:p>
            <a:pPr marL="0" lvl="0" indent="0" algn="l" rtl="0">
              <a:lnSpc>
                <a:spcPct val="90000"/>
              </a:lnSpc>
              <a:spcBef>
                <a:spcPts val="600"/>
              </a:spcBef>
              <a:spcAft>
                <a:spcPts val="0"/>
              </a:spcAft>
              <a:buSzPts val="3000"/>
              <a:buNone/>
            </a:pPr>
            <a:r>
              <a:rPr lang="en"/>
              <a:t>Non-Federal Clinical Trial Agreements </a:t>
            </a:r>
            <a:endParaRPr>
              <a:highlight>
                <a:srgbClr val="FFFF00"/>
              </a:highlight>
            </a:endParaRPr>
          </a:p>
        </p:txBody>
      </p:sp>
      <p:sp>
        <p:nvSpPr>
          <p:cNvPr id="531" name="Google Shape;531;p90"/>
          <p:cNvSpPr txBox="1">
            <a:spLocks noGrp="1"/>
          </p:cNvSpPr>
          <p:nvPr>
            <p:ph type="body" idx="2"/>
          </p:nvPr>
        </p:nvSpPr>
        <p:spPr>
          <a:xfrm>
            <a:off x="659300" y="1540125"/>
            <a:ext cx="8299800" cy="486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80"/>
              </a:spcBef>
              <a:spcAft>
                <a:spcPts val="0"/>
              </a:spcAft>
              <a:buSzPts val="2400"/>
              <a:buNone/>
            </a:pPr>
            <a:endParaRPr/>
          </a:p>
          <a:p>
            <a:pPr marL="457200" lvl="0" indent="0" algn="l" rtl="0">
              <a:lnSpc>
                <a:spcPct val="100000"/>
              </a:lnSpc>
              <a:spcBef>
                <a:spcPts val="480"/>
              </a:spcBef>
              <a:spcAft>
                <a:spcPts val="0"/>
              </a:spcAft>
              <a:buSzPts val="2400"/>
              <a:buNone/>
            </a:pPr>
            <a:endParaRPr/>
          </a:p>
        </p:txBody>
      </p:sp>
      <p:graphicFrame>
        <p:nvGraphicFramePr>
          <p:cNvPr id="532" name="Google Shape;532;p90"/>
          <p:cNvGraphicFramePr/>
          <p:nvPr/>
        </p:nvGraphicFramePr>
        <p:xfrm>
          <a:off x="735500" y="1311525"/>
          <a:ext cx="3000000" cy="3000000"/>
        </p:xfrm>
        <a:graphic>
          <a:graphicData uri="http://schemas.openxmlformats.org/drawingml/2006/table">
            <a:tbl>
              <a:tblPr>
                <a:noFill/>
                <a:tableStyleId>{85A63168-D1F3-4A07-84CB-D3CD973DD375}</a:tableStyleId>
              </a:tblPr>
              <a:tblGrid>
                <a:gridCol w="1299175">
                  <a:extLst>
                    <a:ext uri="{9D8B030D-6E8A-4147-A177-3AD203B41FA5}">
                      <a16:colId xmlns:a16="http://schemas.microsoft.com/office/drawing/2014/main" val="20000"/>
                    </a:ext>
                  </a:extLst>
                </a:gridCol>
                <a:gridCol w="1198300">
                  <a:extLst>
                    <a:ext uri="{9D8B030D-6E8A-4147-A177-3AD203B41FA5}">
                      <a16:colId xmlns:a16="http://schemas.microsoft.com/office/drawing/2014/main" val="20001"/>
                    </a:ext>
                  </a:extLst>
                </a:gridCol>
                <a:gridCol w="985200">
                  <a:extLst>
                    <a:ext uri="{9D8B030D-6E8A-4147-A177-3AD203B41FA5}">
                      <a16:colId xmlns:a16="http://schemas.microsoft.com/office/drawing/2014/main" val="20002"/>
                    </a:ext>
                  </a:extLst>
                </a:gridCol>
                <a:gridCol w="885125">
                  <a:extLst>
                    <a:ext uri="{9D8B030D-6E8A-4147-A177-3AD203B41FA5}">
                      <a16:colId xmlns:a16="http://schemas.microsoft.com/office/drawing/2014/main" val="20003"/>
                    </a:ext>
                  </a:extLst>
                </a:gridCol>
                <a:gridCol w="818450">
                  <a:extLst>
                    <a:ext uri="{9D8B030D-6E8A-4147-A177-3AD203B41FA5}">
                      <a16:colId xmlns:a16="http://schemas.microsoft.com/office/drawing/2014/main" val="20004"/>
                    </a:ext>
                  </a:extLst>
                </a:gridCol>
                <a:gridCol w="951775">
                  <a:extLst>
                    <a:ext uri="{9D8B030D-6E8A-4147-A177-3AD203B41FA5}">
                      <a16:colId xmlns:a16="http://schemas.microsoft.com/office/drawing/2014/main" val="20005"/>
                    </a:ext>
                  </a:extLst>
                </a:gridCol>
                <a:gridCol w="685050">
                  <a:extLst>
                    <a:ext uri="{9D8B030D-6E8A-4147-A177-3AD203B41FA5}">
                      <a16:colId xmlns:a16="http://schemas.microsoft.com/office/drawing/2014/main" val="20006"/>
                    </a:ext>
                  </a:extLst>
                </a:gridCol>
                <a:gridCol w="568275">
                  <a:extLst>
                    <a:ext uri="{9D8B030D-6E8A-4147-A177-3AD203B41FA5}">
                      <a16:colId xmlns:a16="http://schemas.microsoft.com/office/drawing/2014/main" val="20007"/>
                    </a:ext>
                  </a:extLst>
                </a:gridCol>
                <a:gridCol w="793350">
                  <a:extLst>
                    <a:ext uri="{9D8B030D-6E8A-4147-A177-3AD203B41FA5}">
                      <a16:colId xmlns:a16="http://schemas.microsoft.com/office/drawing/2014/main" val="20008"/>
                    </a:ext>
                  </a:extLst>
                </a:gridCol>
              </a:tblGrid>
              <a:tr h="439200">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Time Period</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2016</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2017</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2018</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2019</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2020</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2021</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2022</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Grand Total</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0"/>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January</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148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1"/>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February</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113</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2"/>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March</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158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3"/>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April</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146</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4"/>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May</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134</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5"/>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June</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129</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6"/>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July</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158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7"/>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August</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149</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8"/>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September</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43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38</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173</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9"/>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October</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18</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154</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0"/>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November</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33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106</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1"/>
                  </a:ext>
                </a:extLst>
              </a:tr>
              <a:tr h="353275">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December</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10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a:latin typeface="Open Sans"/>
                          <a:ea typeface="Open Sans"/>
                          <a:cs typeface="Open Sans"/>
                          <a:sym typeface="Open Sans"/>
                        </a:rPr>
                        <a:t>25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118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2"/>
                  </a:ext>
                </a:extLst>
              </a:tr>
              <a:tr h="353275">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Grand Total</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235</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235</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218</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263</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285</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323</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127</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 sz="1600" b="1">
                          <a:latin typeface="Open Sans"/>
                          <a:ea typeface="Open Sans"/>
                          <a:cs typeface="Open Sans"/>
                          <a:sym typeface="Open Sans"/>
                        </a:rPr>
                        <a:t>1686</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a:t>What Is Being Done?</a:t>
            </a:r>
            <a:endParaRPr/>
          </a:p>
        </p:txBody>
      </p:sp>
      <p:sp>
        <p:nvSpPr>
          <p:cNvPr id="538" name="Google Shape;538;p91"/>
          <p:cNvSpPr txBox="1">
            <a:spLocks noGrp="1"/>
          </p:cNvSpPr>
          <p:nvPr>
            <p:ph type="body" idx="2"/>
          </p:nvPr>
        </p:nvSpPr>
        <p:spPr>
          <a:xfrm>
            <a:off x="659300" y="1736725"/>
            <a:ext cx="8299800" cy="40155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480"/>
              </a:spcBef>
              <a:spcAft>
                <a:spcPts val="0"/>
              </a:spcAft>
              <a:buSzPts val="2400"/>
              <a:buChar char="&gt;"/>
            </a:pPr>
            <a:r>
              <a:rPr lang="en"/>
              <a:t>Notes </a:t>
            </a:r>
            <a:endParaRPr/>
          </a:p>
          <a:p>
            <a:pPr marL="457200" lvl="0" indent="-381000" algn="l" rtl="0">
              <a:lnSpc>
                <a:spcPct val="150000"/>
              </a:lnSpc>
              <a:spcBef>
                <a:spcPts val="0"/>
              </a:spcBef>
              <a:spcAft>
                <a:spcPts val="0"/>
              </a:spcAft>
              <a:buSzPts val="2400"/>
              <a:buChar char="&gt;"/>
            </a:pPr>
            <a:r>
              <a:rPr lang="en"/>
              <a:t>Updates To Website/Templates</a:t>
            </a:r>
            <a:endParaRPr/>
          </a:p>
          <a:p>
            <a:pPr marL="457200" lvl="0" indent="-381000" algn="l" rtl="0">
              <a:lnSpc>
                <a:spcPct val="150000"/>
              </a:lnSpc>
              <a:spcBef>
                <a:spcPts val="0"/>
              </a:spcBef>
              <a:spcAft>
                <a:spcPts val="0"/>
              </a:spcAft>
              <a:buSzPts val="2400"/>
              <a:buChar char="&gt;"/>
            </a:pPr>
            <a:r>
              <a:rPr lang="en"/>
              <a:t>Internal Tools And Meetings</a:t>
            </a:r>
            <a:endParaRPr/>
          </a:p>
          <a:p>
            <a:pPr marL="457200" lvl="0" indent="-381000" algn="l" rtl="0">
              <a:lnSpc>
                <a:spcPct val="150000"/>
              </a:lnSpc>
              <a:spcBef>
                <a:spcPts val="0"/>
              </a:spcBef>
              <a:spcAft>
                <a:spcPts val="0"/>
              </a:spcAft>
              <a:buSzPts val="2400"/>
              <a:buChar char="&gt;"/>
            </a:pPr>
            <a:r>
              <a:rPr lang="en"/>
              <a:t>Externship Program</a:t>
            </a:r>
            <a:endParaRPr/>
          </a:p>
        </p:txBody>
      </p:sp>
      <p:sp>
        <p:nvSpPr>
          <p:cNvPr id="539" name="Google Shape;539;p91"/>
          <p:cNvSpPr txBox="1"/>
          <p:nvPr/>
        </p:nvSpPr>
        <p:spPr>
          <a:xfrm>
            <a:off x="179050" y="6201550"/>
            <a:ext cx="7502700" cy="60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2"/>
          <p:cNvSpPr txBox="1">
            <a:spLocks noGrp="1"/>
          </p:cNvSpPr>
          <p:nvPr>
            <p:ph type="body" idx="1"/>
          </p:nvPr>
        </p:nvSpPr>
        <p:spPr>
          <a:xfrm>
            <a:off x="179050" y="371500"/>
            <a:ext cx="86775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a:t>OSP Request for eGC1s related to Agreements</a:t>
            </a:r>
            <a:endParaRPr/>
          </a:p>
        </p:txBody>
      </p:sp>
      <p:sp>
        <p:nvSpPr>
          <p:cNvPr id="545" name="Google Shape;545;p92"/>
          <p:cNvSpPr txBox="1">
            <a:spLocks noGrp="1"/>
          </p:cNvSpPr>
          <p:nvPr>
            <p:ph type="body" idx="2"/>
          </p:nvPr>
        </p:nvSpPr>
        <p:spPr>
          <a:xfrm>
            <a:off x="659300" y="1592210"/>
            <a:ext cx="8299800" cy="4160100"/>
          </a:xfrm>
          <a:prstGeom prst="rect">
            <a:avLst/>
          </a:prstGeom>
          <a:noFill/>
          <a:ln>
            <a:noFill/>
          </a:ln>
        </p:spPr>
        <p:txBody>
          <a:bodyPr spcFirstLastPara="1" wrap="square" lIns="91425" tIns="91425" rIns="91425" bIns="91425" anchor="t" anchorCtr="0">
            <a:noAutofit/>
          </a:bodyPr>
          <a:lstStyle/>
          <a:p>
            <a:pPr marL="457200" lvl="0" indent="-374650" algn="l" rtl="0">
              <a:lnSpc>
                <a:spcPct val="150000"/>
              </a:lnSpc>
              <a:spcBef>
                <a:spcPts val="480"/>
              </a:spcBef>
              <a:spcAft>
                <a:spcPts val="0"/>
              </a:spcAft>
              <a:buSzPts val="2300"/>
              <a:buChar char="&gt;"/>
            </a:pPr>
            <a:r>
              <a:rPr lang="en" sz="2300"/>
              <a:t>Editable Agreement</a:t>
            </a:r>
            <a:endParaRPr sz="2300"/>
          </a:p>
          <a:p>
            <a:pPr marL="457200" lvl="0" indent="-374650" algn="l" rtl="0">
              <a:lnSpc>
                <a:spcPct val="150000"/>
              </a:lnSpc>
              <a:spcBef>
                <a:spcPts val="0"/>
              </a:spcBef>
              <a:spcAft>
                <a:spcPts val="0"/>
              </a:spcAft>
              <a:buSzPts val="2300"/>
              <a:buChar char="&gt;"/>
            </a:pPr>
            <a:r>
              <a:rPr lang="en" sz="2300"/>
              <a:t>Sponsor (Negotiator) Contact Name, Email And Phone Number</a:t>
            </a:r>
            <a:endParaRPr sz="2300"/>
          </a:p>
          <a:p>
            <a:pPr marL="457200" lvl="0" indent="-374650" algn="l" rtl="0">
              <a:lnSpc>
                <a:spcPct val="150000"/>
              </a:lnSpc>
              <a:spcBef>
                <a:spcPts val="0"/>
              </a:spcBef>
              <a:spcAft>
                <a:spcPts val="0"/>
              </a:spcAft>
              <a:buSzPts val="2300"/>
              <a:buChar char="&gt;"/>
            </a:pPr>
            <a:r>
              <a:rPr lang="en" sz="2300"/>
              <a:t>Identify Related eGC1s</a:t>
            </a:r>
            <a:endParaRPr sz="2300"/>
          </a:p>
          <a:p>
            <a:pPr marL="457200" lvl="0" indent="-374650" algn="l" rtl="0">
              <a:lnSpc>
                <a:spcPct val="150000"/>
              </a:lnSpc>
              <a:spcBef>
                <a:spcPts val="0"/>
              </a:spcBef>
              <a:spcAft>
                <a:spcPts val="0"/>
              </a:spcAft>
              <a:buSzPts val="2300"/>
              <a:buChar char="&gt;"/>
            </a:pPr>
            <a:r>
              <a:rPr lang="en" sz="2300"/>
              <a:t>Use eGC1 Campus Comments Field</a:t>
            </a:r>
            <a:endParaRPr sz="2300"/>
          </a:p>
          <a:p>
            <a:pPr marL="457200" lvl="0" indent="-374650" algn="l" rtl="0">
              <a:lnSpc>
                <a:spcPct val="150000"/>
              </a:lnSpc>
              <a:spcBef>
                <a:spcPts val="0"/>
              </a:spcBef>
              <a:spcAft>
                <a:spcPts val="0"/>
              </a:spcAft>
              <a:buSzPts val="2300"/>
              <a:buChar char="&gt;"/>
            </a:pPr>
            <a:r>
              <a:rPr lang="en" sz="2300"/>
              <a:t>More Information The Better</a:t>
            </a:r>
            <a:endParaRPr sz="2300"/>
          </a:p>
          <a:p>
            <a:pPr marL="0" lvl="0" indent="0" algn="l" rtl="0">
              <a:lnSpc>
                <a:spcPct val="150000"/>
              </a:lnSpc>
              <a:spcBef>
                <a:spcPts val="480"/>
              </a:spcBef>
              <a:spcAft>
                <a:spcPts val="0"/>
              </a:spcAft>
              <a:buSzPts val="2400"/>
              <a:buNone/>
            </a:pPr>
            <a:endParaRPr sz="2300"/>
          </a:p>
          <a:p>
            <a:pPr marL="342900" lvl="0" indent="-336550" algn="l" rtl="0">
              <a:lnSpc>
                <a:spcPct val="150000"/>
              </a:lnSpc>
              <a:spcBef>
                <a:spcPts val="480"/>
              </a:spcBef>
              <a:spcAft>
                <a:spcPts val="0"/>
              </a:spcAft>
              <a:buSzPts val="2300"/>
              <a:buFont typeface="Noto Sans Symbols"/>
              <a:buChar char="⮚"/>
            </a:pPr>
            <a:r>
              <a:rPr lang="en" sz="2300" b="1"/>
              <a:t>Option </a:t>
            </a:r>
            <a:r>
              <a:rPr lang="en" sz="2300"/>
              <a:t>- Use OSP Templates</a:t>
            </a:r>
            <a:endParaRPr sz="2300"/>
          </a:p>
          <a:p>
            <a:pPr marL="0" lvl="0" indent="0" algn="l" rtl="0">
              <a:lnSpc>
                <a:spcPct val="100000"/>
              </a:lnSpc>
              <a:spcBef>
                <a:spcPts val="480"/>
              </a:spcBef>
              <a:spcAft>
                <a:spcPts val="0"/>
              </a:spcAft>
              <a:buSzPts val="2400"/>
              <a:buNone/>
            </a:pPr>
            <a:endParaRPr sz="2300"/>
          </a:p>
        </p:txBody>
      </p:sp>
      <p:sp>
        <p:nvSpPr>
          <p:cNvPr id="546" name="Google Shape;546;p92"/>
          <p:cNvSpPr txBox="1"/>
          <p:nvPr/>
        </p:nvSpPr>
        <p:spPr>
          <a:xfrm>
            <a:off x="179050" y="6201550"/>
            <a:ext cx="7502700" cy="60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9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a:t>Additional Info</a:t>
            </a:r>
            <a:endParaRPr/>
          </a:p>
        </p:txBody>
      </p:sp>
      <p:sp>
        <p:nvSpPr>
          <p:cNvPr id="552" name="Google Shape;552;p93"/>
          <p:cNvSpPr txBox="1">
            <a:spLocks noGrp="1"/>
          </p:cNvSpPr>
          <p:nvPr>
            <p:ph type="body" idx="2"/>
          </p:nvPr>
        </p:nvSpPr>
        <p:spPr>
          <a:xfrm>
            <a:off x="632825" y="1686435"/>
            <a:ext cx="8299800" cy="4160100"/>
          </a:xfrm>
          <a:prstGeom prst="rect">
            <a:avLst/>
          </a:prstGeom>
          <a:noFill/>
          <a:ln>
            <a:noFill/>
          </a:ln>
        </p:spPr>
        <p:txBody>
          <a:bodyPr spcFirstLastPara="1" wrap="square" lIns="91425" tIns="91425" rIns="91425" bIns="91425" anchor="t" anchorCtr="0">
            <a:noAutofit/>
          </a:bodyPr>
          <a:lstStyle/>
          <a:p>
            <a:pPr marL="457200" lvl="0" indent="-374650" algn="l" rtl="0">
              <a:lnSpc>
                <a:spcPct val="150000"/>
              </a:lnSpc>
              <a:spcBef>
                <a:spcPts val="480"/>
              </a:spcBef>
              <a:spcAft>
                <a:spcPts val="0"/>
              </a:spcAft>
              <a:buSzPts val="2300"/>
              <a:buChar char="&gt;"/>
            </a:pPr>
            <a:r>
              <a:rPr lang="en" sz="2300"/>
              <a:t>Approval of an ATF eGC1 doesn’t indicate approval of an agreement </a:t>
            </a:r>
            <a:endParaRPr sz="2300"/>
          </a:p>
          <a:p>
            <a:pPr marL="457200" lvl="0" indent="-374650" algn="l" rtl="0">
              <a:lnSpc>
                <a:spcPct val="150000"/>
              </a:lnSpc>
              <a:spcBef>
                <a:spcPts val="0"/>
              </a:spcBef>
              <a:spcAft>
                <a:spcPts val="0"/>
              </a:spcAft>
              <a:buSzPts val="2300"/>
              <a:buChar char="&gt;"/>
            </a:pPr>
            <a:r>
              <a:rPr lang="en" sz="2300"/>
              <a:t>Check Status on </a:t>
            </a:r>
            <a:r>
              <a:rPr lang="en" sz="2300" u="sng">
                <a:solidFill>
                  <a:schemeClr val="hlink"/>
                </a:solidFill>
                <a:hlinkClick r:id="rId3"/>
              </a:rPr>
              <a:t>MyResearch</a:t>
            </a:r>
            <a:r>
              <a:rPr lang="en" sz="2300"/>
              <a:t> Portal </a:t>
            </a:r>
            <a:endParaRPr sz="2300"/>
          </a:p>
          <a:p>
            <a:pPr marL="457200" lvl="0" indent="-374650" algn="l" rtl="0">
              <a:lnSpc>
                <a:spcPct val="150000"/>
              </a:lnSpc>
              <a:spcBef>
                <a:spcPts val="0"/>
              </a:spcBef>
              <a:spcAft>
                <a:spcPts val="0"/>
              </a:spcAft>
              <a:buSzPts val="2300"/>
              <a:buChar char="&gt;"/>
            </a:pPr>
            <a:r>
              <a:rPr lang="en" sz="2300"/>
              <a:t>OSP prioritizes based on first-in with complete information</a:t>
            </a:r>
            <a:endParaRPr sz="2300"/>
          </a:p>
          <a:p>
            <a:pPr marL="457200" lvl="0" indent="-374650" algn="l" rtl="0">
              <a:lnSpc>
                <a:spcPct val="150000"/>
              </a:lnSpc>
              <a:spcBef>
                <a:spcPts val="0"/>
              </a:spcBef>
              <a:spcAft>
                <a:spcPts val="0"/>
              </a:spcAft>
              <a:buSzPts val="2300"/>
              <a:buChar char="&gt;"/>
            </a:pPr>
            <a:r>
              <a:rPr lang="en" sz="2300"/>
              <a:t>Delays caused by fluctuation of workflow </a:t>
            </a:r>
            <a:r>
              <a:rPr lang="en" sz="2300" b="1"/>
              <a:t>and/or</a:t>
            </a:r>
            <a:r>
              <a:rPr lang="en" sz="2300"/>
              <a:t> necessary compliance approvals outside OSP </a:t>
            </a:r>
            <a:r>
              <a:rPr lang="en" sz="2300" b="1"/>
              <a:t>and/or </a:t>
            </a:r>
            <a:r>
              <a:rPr lang="en" sz="2300"/>
              <a:t>third-party templates/review </a:t>
            </a:r>
            <a:r>
              <a:rPr lang="en" sz="2300" b="1"/>
              <a:t>and</a:t>
            </a:r>
            <a:r>
              <a:rPr lang="en" sz="2300"/>
              <a:t> increasing volumes</a:t>
            </a:r>
            <a:endParaRPr sz="2300"/>
          </a:p>
        </p:txBody>
      </p:sp>
      <p:sp>
        <p:nvSpPr>
          <p:cNvPr id="553" name="Google Shape;553;p93"/>
          <p:cNvSpPr txBox="1"/>
          <p:nvPr/>
        </p:nvSpPr>
        <p:spPr>
          <a:xfrm>
            <a:off x="179050" y="6201550"/>
            <a:ext cx="7502700" cy="60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9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Cost Share Pain Points</a:t>
            </a:r>
            <a:endParaRPr/>
          </a:p>
        </p:txBody>
      </p:sp>
      <p:sp>
        <p:nvSpPr>
          <p:cNvPr id="378" name="Google Shape;378;p6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20000"/>
          </a:bodyPr>
          <a:lstStyle/>
          <a:p>
            <a:pPr marL="342900" lvl="0" indent="-356235" algn="l" rtl="0">
              <a:spcBef>
                <a:spcPts val="0"/>
              </a:spcBef>
              <a:spcAft>
                <a:spcPts val="0"/>
              </a:spcAft>
              <a:buClr>
                <a:srgbClr val="4B2E83"/>
              </a:buClr>
              <a:buSzPts val="2800"/>
              <a:buFont typeface="Merriweather Sans"/>
              <a:buChar char="&gt;"/>
            </a:pPr>
            <a:r>
              <a:rPr lang="en" sz="2800">
                <a:latin typeface="Arial"/>
                <a:ea typeface="Arial"/>
                <a:cs typeface="Arial"/>
                <a:sym typeface="Arial"/>
              </a:rPr>
              <a:t>Faculty Effort Cost Share</a:t>
            </a:r>
            <a:endParaRPr/>
          </a:p>
          <a:p>
            <a:pPr marL="742950" lvl="1" indent="-297180" algn="l" rtl="0">
              <a:spcBef>
                <a:spcPts val="444"/>
              </a:spcBef>
              <a:spcAft>
                <a:spcPts val="0"/>
              </a:spcAft>
              <a:buClr>
                <a:srgbClr val="4B2E83"/>
              </a:buClr>
              <a:buSzPts val="2400"/>
              <a:buChar char="–"/>
            </a:pPr>
            <a:r>
              <a:rPr lang="en" sz="2400">
                <a:latin typeface="Arial"/>
                <a:ea typeface="Arial"/>
                <a:cs typeface="Arial"/>
                <a:sym typeface="Arial"/>
              </a:rPr>
              <a:t>Dollar-based commitments</a:t>
            </a:r>
            <a:endParaRPr/>
          </a:p>
          <a:p>
            <a:pPr marL="0" lvl="0" indent="0" algn="l" rtl="0">
              <a:spcBef>
                <a:spcPts val="518"/>
              </a:spcBef>
              <a:spcAft>
                <a:spcPts val="0"/>
              </a:spcAft>
              <a:buClr>
                <a:srgbClr val="4B2E83"/>
              </a:buClr>
              <a:buSzPts val="2800"/>
              <a:buNone/>
            </a:pPr>
            <a:endParaRPr sz="2800">
              <a:latin typeface="Arial"/>
              <a:ea typeface="Arial"/>
              <a:cs typeface="Arial"/>
              <a:sym typeface="Arial"/>
            </a:endParaRPr>
          </a:p>
          <a:p>
            <a:pPr marL="342900" lvl="0" indent="-356235" algn="l" rtl="0">
              <a:spcBef>
                <a:spcPts val="518"/>
              </a:spcBef>
              <a:spcAft>
                <a:spcPts val="0"/>
              </a:spcAft>
              <a:buClr>
                <a:srgbClr val="4B2E83"/>
              </a:buClr>
              <a:buSzPts val="2800"/>
              <a:buFont typeface="Merriweather Sans"/>
              <a:buChar char="&gt;"/>
            </a:pPr>
            <a:r>
              <a:rPr lang="en" sz="2800">
                <a:latin typeface="Arial"/>
                <a:ea typeface="Arial"/>
                <a:cs typeface="Arial"/>
                <a:sym typeface="Arial"/>
              </a:rPr>
              <a:t>Non-FEC Cost Share</a:t>
            </a:r>
            <a:endParaRPr/>
          </a:p>
          <a:p>
            <a:pPr marL="742950" lvl="1" indent="-297180" algn="l" rtl="0">
              <a:spcBef>
                <a:spcPts val="444"/>
              </a:spcBef>
              <a:spcAft>
                <a:spcPts val="0"/>
              </a:spcAft>
              <a:buClr>
                <a:srgbClr val="4B2E83"/>
              </a:buClr>
              <a:buSzPts val="2400"/>
              <a:buChar char="–"/>
            </a:pPr>
            <a:r>
              <a:rPr lang="en" sz="2400">
                <a:latin typeface="Arial"/>
                <a:ea typeface="Arial"/>
                <a:cs typeface="Arial"/>
                <a:sym typeface="Arial"/>
              </a:rPr>
              <a:t>Tagging expenditures</a:t>
            </a:r>
            <a:endParaRPr/>
          </a:p>
          <a:p>
            <a:pPr marL="742950" lvl="1" indent="-144780" algn="l" rtl="0">
              <a:spcBef>
                <a:spcPts val="444"/>
              </a:spcBef>
              <a:spcAft>
                <a:spcPts val="0"/>
              </a:spcAft>
              <a:buClr>
                <a:srgbClr val="4B2E83"/>
              </a:buClr>
              <a:buSzPts val="2400"/>
              <a:buNone/>
            </a:pPr>
            <a:endParaRPr sz="2400">
              <a:latin typeface="Arial"/>
              <a:ea typeface="Arial"/>
              <a:cs typeface="Arial"/>
              <a:sym typeface="Arial"/>
            </a:endParaRPr>
          </a:p>
          <a:p>
            <a:pPr marL="342900" lvl="0" indent="-356235" algn="l" rtl="0">
              <a:spcBef>
                <a:spcPts val="518"/>
              </a:spcBef>
              <a:spcAft>
                <a:spcPts val="0"/>
              </a:spcAft>
              <a:buClr>
                <a:srgbClr val="4B2E83"/>
              </a:buClr>
              <a:buSzPts val="2800"/>
              <a:buFont typeface="Merriweather Sans"/>
              <a:buChar char="&gt;"/>
            </a:pPr>
            <a:r>
              <a:rPr lang="en" sz="2800">
                <a:latin typeface="Arial"/>
                <a:ea typeface="Arial"/>
                <a:cs typeface="Arial"/>
                <a:sym typeface="Arial"/>
              </a:rPr>
              <a:t>Third Party or Subaward Commitments</a:t>
            </a:r>
            <a:endParaRPr/>
          </a:p>
          <a:p>
            <a:pPr marL="342900" lvl="0" indent="-201930" algn="l" rtl="0">
              <a:spcBef>
                <a:spcPts val="444"/>
              </a:spcBef>
              <a:spcAft>
                <a:spcPts val="0"/>
              </a:spcAft>
              <a:buClr>
                <a:srgbClr val="4B2E83"/>
              </a:buClr>
              <a:buSzPts val="2400"/>
              <a:buFont typeface="Merriweather Sans"/>
              <a:buNone/>
            </a:pPr>
            <a:endParaRPr>
              <a:latin typeface="Arial"/>
              <a:ea typeface="Arial"/>
              <a:cs typeface="Arial"/>
              <a:sym typeface="Arial"/>
            </a:endParaRPr>
          </a:p>
          <a:p>
            <a:pPr marL="342900" lvl="0" indent="-356235" algn="l" rtl="0">
              <a:spcBef>
                <a:spcPts val="518"/>
              </a:spcBef>
              <a:spcAft>
                <a:spcPts val="0"/>
              </a:spcAft>
              <a:buClr>
                <a:srgbClr val="4B2E83"/>
              </a:buClr>
              <a:buSzPts val="2800"/>
              <a:buFont typeface="Merriweather Sans"/>
              <a:buChar char="&gt;"/>
            </a:pPr>
            <a:r>
              <a:rPr lang="en" sz="2800">
                <a:latin typeface="Arial"/>
                <a:ea typeface="Arial"/>
                <a:cs typeface="Arial"/>
                <a:sym typeface="Arial"/>
              </a:rPr>
              <a:t>Reducing or eliminating Cost Share commitments</a:t>
            </a:r>
            <a:endParaRPr/>
          </a:p>
        </p:txBody>
      </p:sp>
      <p:sp>
        <p:nvSpPr>
          <p:cNvPr id="379" name="Google Shape;379;p6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2"/>
        <p:cNvGrpSpPr/>
        <p:nvPr/>
      </p:nvGrpSpPr>
      <p:grpSpPr>
        <a:xfrm>
          <a:off x="0" y="0"/>
          <a:ext cx="0" cy="0"/>
          <a:chOff x="0" y="0"/>
          <a:chExt cx="0" cy="0"/>
        </a:xfrm>
      </p:grpSpPr>
      <p:pic>
        <p:nvPicPr>
          <p:cNvPr id="563" name="Google Shape;563;p95" descr="abstract image"/>
          <p:cNvPicPr preferRelativeResize="0"/>
          <p:nvPr/>
        </p:nvPicPr>
        <p:blipFill rotWithShape="1">
          <a:blip r:embed="rId3">
            <a:alphaModFix/>
          </a:blip>
          <a:srcRect/>
          <a:stretch/>
        </p:blipFill>
        <p:spPr>
          <a:xfrm>
            <a:off x="15" y="868500"/>
            <a:ext cx="9143984" cy="5143494"/>
          </a:xfrm>
          <a:prstGeom prst="rect">
            <a:avLst/>
          </a:prstGeom>
          <a:noFill/>
          <a:ln>
            <a:noFill/>
          </a:ln>
        </p:spPr>
      </p:pic>
      <p:sp>
        <p:nvSpPr>
          <p:cNvPr id="564" name="Google Shape;564;p95"/>
          <p:cNvSpPr/>
          <p:nvPr/>
        </p:nvSpPr>
        <p:spPr>
          <a:xfrm>
            <a:off x="4271301" y="2213649"/>
            <a:ext cx="4089300" cy="24306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5"/>
          <p:cNvSpPr/>
          <p:nvPr/>
        </p:nvSpPr>
        <p:spPr>
          <a:xfrm>
            <a:off x="4395758" y="2338578"/>
            <a:ext cx="3840600" cy="2180700"/>
          </a:xfrm>
          <a:prstGeom prst="rect">
            <a:avLst/>
          </a:prstGeom>
          <a:noFill/>
          <a:ln w="9525" cap="sq"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5"/>
          <p:cNvSpPr txBox="1">
            <a:spLocks noGrp="1"/>
          </p:cNvSpPr>
          <p:nvPr>
            <p:ph type="ctrTitle"/>
          </p:nvPr>
        </p:nvSpPr>
        <p:spPr>
          <a:xfrm>
            <a:off x="4572000" y="2559648"/>
            <a:ext cx="3423300" cy="1855800"/>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2700"/>
              <a:buFont typeface="Calibri"/>
              <a:buNone/>
            </a:pPr>
            <a:r>
              <a:rPr lang="en" sz="2700" cap="none">
                <a:solidFill>
                  <a:schemeClr val="lt1"/>
                </a:solidFill>
                <a:latin typeface="Calibri"/>
                <a:ea typeface="Calibri"/>
                <a:cs typeface="Calibri"/>
                <a:sym typeface="Calibri"/>
              </a:rPr>
              <a:t>Introducing the</a:t>
            </a:r>
            <a:br>
              <a:rPr lang="en" sz="3300">
                <a:solidFill>
                  <a:schemeClr val="lt1"/>
                </a:solidFill>
                <a:latin typeface="Calibri"/>
                <a:ea typeface="Calibri"/>
                <a:cs typeface="Calibri"/>
                <a:sym typeface="Calibri"/>
              </a:rPr>
            </a:br>
            <a:r>
              <a:rPr lang="en" sz="3300">
                <a:solidFill>
                  <a:schemeClr val="lt1"/>
                </a:solidFill>
                <a:latin typeface="Calibri"/>
                <a:ea typeface="Calibri"/>
                <a:cs typeface="Calibri"/>
                <a:sym typeface="Calibri"/>
              </a:rPr>
              <a:t>IRB 101 TUTORIAL</a:t>
            </a:r>
            <a:br>
              <a:rPr lang="en" sz="3300">
                <a:solidFill>
                  <a:schemeClr val="lt1"/>
                </a:solidFill>
                <a:latin typeface="Calibri"/>
                <a:ea typeface="Calibri"/>
                <a:cs typeface="Calibri"/>
                <a:sym typeface="Calibri"/>
              </a:rPr>
            </a:br>
            <a:br>
              <a:rPr lang="en" sz="3300">
                <a:solidFill>
                  <a:schemeClr val="lt1"/>
                </a:solidFill>
                <a:latin typeface="Calibri"/>
                <a:ea typeface="Calibri"/>
                <a:cs typeface="Calibri"/>
                <a:sym typeface="Calibri"/>
              </a:rPr>
            </a:br>
            <a:r>
              <a:rPr lang="en" sz="1500" cap="none">
                <a:solidFill>
                  <a:schemeClr val="lt1"/>
                </a:solidFill>
                <a:latin typeface="Calibri"/>
                <a:ea typeface="Calibri"/>
                <a:cs typeface="Calibri"/>
                <a:sym typeface="Calibri"/>
              </a:rPr>
              <a:t>Karen Moe, Human Subjects Division</a:t>
            </a:r>
            <a:br>
              <a:rPr lang="en" sz="1500" cap="none">
                <a:solidFill>
                  <a:schemeClr val="lt1"/>
                </a:solidFill>
                <a:latin typeface="Calibri"/>
                <a:ea typeface="Calibri"/>
                <a:cs typeface="Calibri"/>
                <a:sym typeface="Calibri"/>
              </a:rPr>
            </a:br>
            <a:r>
              <a:rPr lang="en" sz="1500" cap="none">
                <a:solidFill>
                  <a:schemeClr val="lt1"/>
                </a:solidFill>
                <a:latin typeface="Calibri"/>
                <a:ea typeface="Calibri"/>
                <a:cs typeface="Calibri"/>
                <a:sym typeface="Calibri"/>
              </a:rPr>
              <a:t>MRAM Meeting Nov 4, 2021</a:t>
            </a:r>
            <a:endParaRPr sz="33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96"/>
          <p:cNvSpPr txBox="1">
            <a:spLocks noGrp="1"/>
          </p:cNvSpPr>
          <p:nvPr>
            <p:ph type="title"/>
          </p:nvPr>
        </p:nvSpPr>
        <p:spPr>
          <a:xfrm>
            <a:off x="930167" y="1259271"/>
            <a:ext cx="7543800" cy="82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 b="1"/>
              <a:t>IRB 101 Tutorial and Requirement</a:t>
            </a:r>
            <a:endParaRPr/>
          </a:p>
        </p:txBody>
      </p:sp>
      <p:grpSp>
        <p:nvGrpSpPr>
          <p:cNvPr id="573" name="Google Shape;573;p96"/>
          <p:cNvGrpSpPr/>
          <p:nvPr/>
        </p:nvGrpSpPr>
        <p:grpSpPr>
          <a:xfrm>
            <a:off x="751490" y="2183819"/>
            <a:ext cx="7641107" cy="3213029"/>
            <a:chOff x="-48610" y="5109"/>
            <a:chExt cx="7641107" cy="3213029"/>
          </a:xfrm>
        </p:grpSpPr>
        <p:sp>
          <p:nvSpPr>
            <p:cNvPr id="574" name="Google Shape;574;p96"/>
            <p:cNvSpPr/>
            <p:nvPr/>
          </p:nvSpPr>
          <p:spPr>
            <a:xfrm>
              <a:off x="-48610" y="5109"/>
              <a:ext cx="7543800" cy="918000"/>
            </a:xfrm>
            <a:prstGeom prst="roundRect">
              <a:avLst>
                <a:gd name="adj" fmla="val 10000"/>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6"/>
            <p:cNvSpPr/>
            <p:nvPr/>
          </p:nvSpPr>
          <p:spPr>
            <a:xfrm>
              <a:off x="229087" y="211661"/>
              <a:ext cx="504900" cy="504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6"/>
            <p:cNvSpPr/>
            <p:nvPr/>
          </p:nvSpPr>
          <p:spPr>
            <a:xfrm>
              <a:off x="912397" y="5109"/>
              <a:ext cx="6680100" cy="91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6"/>
            <p:cNvSpPr txBox="1"/>
            <p:nvPr/>
          </p:nvSpPr>
          <p:spPr>
            <a:xfrm>
              <a:off x="912397" y="5109"/>
              <a:ext cx="6680100" cy="918000"/>
            </a:xfrm>
            <a:prstGeom prst="rect">
              <a:avLst/>
            </a:prstGeom>
            <a:noFill/>
            <a:ln>
              <a:noFill/>
            </a:ln>
          </p:spPr>
          <p:txBody>
            <a:bodyPr spcFirstLastPara="1" wrap="square" lIns="97150" tIns="97150" rIns="97150" bIns="9715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Address an important gap in training on human subjects protections for the most inexperienced researchers</a:t>
              </a:r>
              <a:endParaRPr/>
            </a:p>
          </p:txBody>
        </p:sp>
        <p:sp>
          <p:nvSpPr>
            <p:cNvPr id="578" name="Google Shape;578;p96"/>
            <p:cNvSpPr/>
            <p:nvPr/>
          </p:nvSpPr>
          <p:spPr>
            <a:xfrm>
              <a:off x="-48610" y="1152624"/>
              <a:ext cx="7543800" cy="918000"/>
            </a:xfrm>
            <a:prstGeom prst="roundRect">
              <a:avLst>
                <a:gd name="adj" fmla="val 10000"/>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6"/>
            <p:cNvSpPr/>
            <p:nvPr/>
          </p:nvSpPr>
          <p:spPr>
            <a:xfrm>
              <a:off x="233828" y="1370113"/>
              <a:ext cx="504900" cy="5049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6"/>
            <p:cNvSpPr/>
            <p:nvPr/>
          </p:nvSpPr>
          <p:spPr>
            <a:xfrm>
              <a:off x="1011692" y="1152624"/>
              <a:ext cx="6481500" cy="91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6"/>
            <p:cNvSpPr txBox="1"/>
            <p:nvPr/>
          </p:nvSpPr>
          <p:spPr>
            <a:xfrm>
              <a:off x="1011692" y="1152624"/>
              <a:ext cx="6481500" cy="918000"/>
            </a:xfrm>
            <a:prstGeom prst="rect">
              <a:avLst/>
            </a:prstGeom>
            <a:noFill/>
            <a:ln>
              <a:noFill/>
            </a:ln>
          </p:spPr>
          <p:txBody>
            <a:bodyPr spcFirstLastPara="1" wrap="square" lIns="97150" tIns="97150" rIns="97150" bIns="9715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Provide an introduction to human subjects protections, researcher responsibilities and a practical guide to the IRB review process</a:t>
              </a:r>
              <a:endParaRPr sz="1800" b="0" i="0" u="none" strike="noStrike" cap="none">
                <a:solidFill>
                  <a:schemeClr val="dk1"/>
                </a:solidFill>
                <a:latin typeface="Calibri"/>
                <a:ea typeface="Calibri"/>
                <a:cs typeface="Calibri"/>
                <a:sym typeface="Calibri"/>
              </a:endParaRPr>
            </a:p>
          </p:txBody>
        </p:sp>
        <p:sp>
          <p:nvSpPr>
            <p:cNvPr id="582" name="Google Shape;582;p96"/>
            <p:cNvSpPr/>
            <p:nvPr/>
          </p:nvSpPr>
          <p:spPr>
            <a:xfrm>
              <a:off x="-48610" y="2300138"/>
              <a:ext cx="7543800" cy="918000"/>
            </a:xfrm>
            <a:prstGeom prst="roundRect">
              <a:avLst>
                <a:gd name="adj" fmla="val 10000"/>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6"/>
            <p:cNvSpPr/>
            <p:nvPr/>
          </p:nvSpPr>
          <p:spPr>
            <a:xfrm>
              <a:off x="229087" y="2506691"/>
              <a:ext cx="504900" cy="504900"/>
            </a:xfrm>
            <a:prstGeom prst="rect">
              <a:avLst/>
            </a:prstGeom>
            <a:blipFill rotWithShape="1">
              <a:blip r:embed="rId5">
                <a:alphaModFix/>
              </a:blip>
              <a:stretch>
                <a:fillRect/>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6"/>
            <p:cNvSpPr/>
            <p:nvPr/>
          </p:nvSpPr>
          <p:spPr>
            <a:xfrm>
              <a:off x="1011692" y="2300138"/>
              <a:ext cx="6481500" cy="91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6"/>
            <p:cNvSpPr txBox="1"/>
            <p:nvPr/>
          </p:nvSpPr>
          <p:spPr>
            <a:xfrm>
              <a:off x="1011692" y="2300138"/>
              <a:ext cx="6481500" cy="918000"/>
            </a:xfrm>
            <a:prstGeom prst="rect">
              <a:avLst/>
            </a:prstGeom>
            <a:noFill/>
            <a:ln>
              <a:noFill/>
            </a:ln>
          </p:spPr>
          <p:txBody>
            <a:bodyPr spcFirstLastPara="1" wrap="square" lIns="97150" tIns="97150" rIns="97150" bIns="9715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Plus, the tutorial will also be available as a resource for other researchers who are new to the IRB process</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97" descr="abstract image"/>
          <p:cNvPicPr preferRelativeResize="0"/>
          <p:nvPr/>
        </p:nvPicPr>
        <p:blipFill rotWithShape="1">
          <a:blip r:embed="rId3">
            <a:alphaModFix/>
          </a:blip>
          <a:srcRect l="14623" r="17547"/>
          <a:stretch/>
        </p:blipFill>
        <p:spPr>
          <a:xfrm>
            <a:off x="171450" y="1035558"/>
            <a:ext cx="5772151" cy="4786884"/>
          </a:xfrm>
          <a:prstGeom prst="rect">
            <a:avLst/>
          </a:prstGeom>
          <a:noFill/>
          <a:ln>
            <a:noFill/>
          </a:ln>
        </p:spPr>
      </p:pic>
      <p:sp>
        <p:nvSpPr>
          <p:cNvPr id="592" name="Google Shape;592;p97"/>
          <p:cNvSpPr txBox="1">
            <a:spLocks noGrp="1"/>
          </p:cNvSpPr>
          <p:nvPr>
            <p:ph type="title"/>
          </p:nvPr>
        </p:nvSpPr>
        <p:spPr>
          <a:xfrm>
            <a:off x="6357937" y="1309878"/>
            <a:ext cx="2463000" cy="10254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700"/>
              <a:buFont typeface="Calibri"/>
              <a:buNone/>
            </a:pPr>
            <a:r>
              <a:rPr lang="en" sz="2700" b="1">
                <a:latin typeface="Calibri"/>
                <a:ea typeface="Calibri"/>
                <a:cs typeface="Calibri"/>
                <a:sym typeface="Calibri"/>
              </a:rPr>
              <a:t>IRB 101 Tutorial</a:t>
            </a:r>
            <a:endParaRPr/>
          </a:p>
        </p:txBody>
      </p:sp>
      <p:sp>
        <p:nvSpPr>
          <p:cNvPr id="593" name="Google Shape;593;p97"/>
          <p:cNvSpPr txBox="1">
            <a:spLocks noGrp="1"/>
          </p:cNvSpPr>
          <p:nvPr>
            <p:ph type="body" idx="1"/>
          </p:nvPr>
        </p:nvSpPr>
        <p:spPr>
          <a:xfrm>
            <a:off x="6357937" y="2647188"/>
            <a:ext cx="2358600" cy="26334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SzPts val="1300"/>
              <a:buNone/>
            </a:pPr>
            <a:r>
              <a:rPr lang="en" b="1" i="1"/>
              <a:t>The 60-minute tutorial will help researchers:</a:t>
            </a:r>
            <a:endParaRPr/>
          </a:p>
          <a:p>
            <a:pPr marL="0" lvl="0" indent="0" algn="l" rtl="0">
              <a:lnSpc>
                <a:spcPct val="100000"/>
              </a:lnSpc>
              <a:spcBef>
                <a:spcPts val="0"/>
              </a:spcBef>
              <a:spcAft>
                <a:spcPts val="0"/>
              </a:spcAft>
              <a:buSzPts val="1350"/>
              <a:buNone/>
            </a:pPr>
            <a:endParaRPr b="1"/>
          </a:p>
          <a:p>
            <a:pPr marL="257175" lvl="0" indent="-257175" algn="l" rtl="0">
              <a:lnSpc>
                <a:spcPct val="100000"/>
              </a:lnSpc>
              <a:spcBef>
                <a:spcPts val="0"/>
              </a:spcBef>
              <a:spcAft>
                <a:spcPts val="0"/>
              </a:spcAft>
              <a:buSzPts val="1300"/>
              <a:buFont typeface="Century Gothic"/>
              <a:buAutoNum type="arabicPeriod"/>
            </a:pPr>
            <a:r>
              <a:rPr lang="en" b="1"/>
              <a:t>Understand what an IRB is and what it does</a:t>
            </a:r>
            <a:endParaRPr/>
          </a:p>
          <a:p>
            <a:pPr marL="257175" lvl="0" indent="-171450" algn="l" rtl="0">
              <a:lnSpc>
                <a:spcPct val="100000"/>
              </a:lnSpc>
              <a:spcBef>
                <a:spcPts val="0"/>
              </a:spcBef>
              <a:spcAft>
                <a:spcPts val="0"/>
              </a:spcAft>
              <a:buSzPts val="1350"/>
              <a:buFont typeface="Century Gothic"/>
              <a:buNone/>
            </a:pPr>
            <a:endParaRPr b="1"/>
          </a:p>
          <a:p>
            <a:pPr marL="257175" lvl="0" indent="-257175" algn="l" rtl="0">
              <a:lnSpc>
                <a:spcPct val="100000"/>
              </a:lnSpc>
              <a:spcBef>
                <a:spcPts val="0"/>
              </a:spcBef>
              <a:spcAft>
                <a:spcPts val="0"/>
              </a:spcAft>
              <a:buSzPts val="1300"/>
              <a:buFont typeface="Century Gothic"/>
              <a:buAutoNum type="arabicPeriod"/>
            </a:pPr>
            <a:r>
              <a:rPr lang="en" b="1"/>
              <a:t>Determine whether or not an IRB application needs to be submitted</a:t>
            </a:r>
            <a:endParaRPr/>
          </a:p>
          <a:p>
            <a:pPr marL="257175" lvl="0" indent="-171450" algn="l" rtl="0">
              <a:lnSpc>
                <a:spcPct val="100000"/>
              </a:lnSpc>
              <a:spcBef>
                <a:spcPts val="0"/>
              </a:spcBef>
              <a:spcAft>
                <a:spcPts val="0"/>
              </a:spcAft>
              <a:buSzPts val="1350"/>
              <a:buFont typeface="Century Gothic"/>
              <a:buNone/>
            </a:pPr>
            <a:endParaRPr b="1"/>
          </a:p>
          <a:p>
            <a:pPr marL="257175" lvl="0" indent="-257175" algn="l" rtl="0">
              <a:lnSpc>
                <a:spcPct val="100000"/>
              </a:lnSpc>
              <a:spcBef>
                <a:spcPts val="0"/>
              </a:spcBef>
              <a:spcAft>
                <a:spcPts val="0"/>
              </a:spcAft>
              <a:buSzPts val="1300"/>
              <a:buFont typeface="Century Gothic"/>
              <a:buAutoNum type="arabicPeriod"/>
            </a:pPr>
            <a:r>
              <a:rPr lang="en" b="1"/>
              <a:t>Submit a new IRB application for review</a:t>
            </a:r>
            <a:endParaRPr/>
          </a:p>
          <a:p>
            <a:pPr marL="0" lvl="0" indent="0" algn="l" rtl="0">
              <a:lnSpc>
                <a:spcPct val="100000"/>
              </a:lnSpc>
              <a:spcBef>
                <a:spcPts val="600"/>
              </a:spcBef>
              <a:spcAft>
                <a:spcPts val="0"/>
              </a:spcAft>
              <a:buSzPts val="1350"/>
              <a:buNone/>
            </a:pPr>
            <a:endParaRPr/>
          </a:p>
          <a:p>
            <a:pPr marL="342900" lvl="0" indent="-257175" algn="l" rtl="0">
              <a:lnSpc>
                <a:spcPct val="100000"/>
              </a:lnSpc>
              <a:spcBef>
                <a:spcPts val="600"/>
              </a:spcBef>
              <a:spcAft>
                <a:spcPts val="0"/>
              </a:spcAft>
              <a:buSzPts val="1350"/>
              <a:buFont typeface="Century Gothic"/>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8"/>
          <p:cNvSpPr txBox="1">
            <a:spLocks noGrp="1"/>
          </p:cNvSpPr>
          <p:nvPr>
            <p:ph type="title"/>
          </p:nvPr>
        </p:nvSpPr>
        <p:spPr>
          <a:xfrm>
            <a:off x="1024758" y="1754265"/>
            <a:ext cx="7543800" cy="74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3000"/>
              <a:buFont typeface="Calibri"/>
              <a:buNone/>
            </a:pPr>
            <a:r>
              <a:rPr lang="en" b="1">
                <a:latin typeface="Calibri"/>
                <a:ea typeface="Calibri"/>
                <a:cs typeface="Calibri"/>
                <a:sym typeface="Calibri"/>
              </a:rPr>
              <a:t>IRB 101 Tutorial</a:t>
            </a:r>
            <a:endParaRPr/>
          </a:p>
        </p:txBody>
      </p:sp>
      <p:pic>
        <p:nvPicPr>
          <p:cNvPr id="600" name="Google Shape;600;p98" descr="A picture containing text, clipart, sign&#10;&#10;Description automatically generated"/>
          <p:cNvPicPr preferRelativeResize="0"/>
          <p:nvPr/>
        </p:nvPicPr>
        <p:blipFill rotWithShape="1">
          <a:blip r:embed="rId3">
            <a:alphaModFix/>
          </a:blip>
          <a:srcRect/>
          <a:stretch/>
        </p:blipFill>
        <p:spPr>
          <a:xfrm>
            <a:off x="6641470" y="1408928"/>
            <a:ext cx="1757363" cy="1464469"/>
          </a:xfrm>
          <a:prstGeom prst="rect">
            <a:avLst/>
          </a:prstGeom>
          <a:noFill/>
          <a:ln>
            <a:noFill/>
          </a:ln>
        </p:spPr>
      </p:pic>
      <p:sp>
        <p:nvSpPr>
          <p:cNvPr id="601" name="Google Shape;601;p98"/>
          <p:cNvSpPr txBox="1"/>
          <p:nvPr/>
        </p:nvSpPr>
        <p:spPr>
          <a:xfrm>
            <a:off x="819032" y="2873397"/>
            <a:ext cx="6701100" cy="1252200"/>
          </a:xfrm>
          <a:prstGeom prst="rect">
            <a:avLst/>
          </a:prstGeom>
          <a:noFill/>
          <a:ln>
            <a:noFill/>
          </a:ln>
        </p:spPr>
        <p:txBody>
          <a:bodyPr spcFirstLastPara="1" wrap="square" lIns="91425" tIns="45700" rIns="91425" bIns="45700" anchor="t" anchorCtr="0">
            <a:spAutoFit/>
          </a:bodyPr>
          <a:lstStyle/>
          <a:p>
            <a:pPr marL="257175" marR="0" lvl="0" indent="-257175" algn="l" rtl="0">
              <a:lnSpc>
                <a:spcPct val="107000"/>
              </a:lnSpc>
              <a:spcBef>
                <a:spcPts val="0"/>
              </a:spcBef>
              <a:spcAft>
                <a:spcPts val="0"/>
              </a:spcAft>
              <a:buClr>
                <a:schemeClr val="dk1"/>
              </a:buClr>
              <a:buSzPts val="2400"/>
              <a:buFont typeface="Noto Sans Symbols"/>
              <a:buChar char="✔"/>
            </a:pPr>
            <a:r>
              <a:rPr lang="en" sz="2400" b="0" i="0" u="none" strike="noStrike" cap="none">
                <a:solidFill>
                  <a:schemeClr val="dk1"/>
                </a:solidFill>
                <a:latin typeface="Calibri"/>
                <a:ea typeface="Calibri"/>
                <a:cs typeface="Calibri"/>
                <a:sym typeface="Calibri"/>
              </a:rPr>
              <a:t>Completion of IRB 101 will be required for </a:t>
            </a:r>
            <a:r>
              <a:rPr lang="en" sz="2400" b="1" i="0" u="none" strike="noStrike" cap="none">
                <a:solidFill>
                  <a:schemeClr val="dk1"/>
                </a:solidFill>
                <a:latin typeface="Calibri"/>
                <a:ea typeface="Calibri"/>
                <a:cs typeface="Calibri"/>
                <a:sym typeface="Calibri"/>
              </a:rPr>
              <a:t>students and residents </a:t>
            </a:r>
            <a:r>
              <a:rPr lang="en" sz="2400" b="0" i="0" u="none" strike="noStrike" cap="none">
                <a:solidFill>
                  <a:schemeClr val="dk1"/>
                </a:solidFill>
                <a:latin typeface="Calibri"/>
                <a:ea typeface="Calibri"/>
                <a:cs typeface="Calibri"/>
                <a:sym typeface="Calibri"/>
              </a:rPr>
              <a:t>listed as PI on an IRB application that is reviewed by the UW IRB.</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99"/>
          <p:cNvSpPr txBox="1">
            <a:spLocks noGrp="1"/>
          </p:cNvSpPr>
          <p:nvPr>
            <p:ph type="title"/>
          </p:nvPr>
        </p:nvSpPr>
        <p:spPr>
          <a:xfrm>
            <a:off x="1137379" y="1426308"/>
            <a:ext cx="7543800" cy="74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3000"/>
              <a:buFont typeface="Calibri"/>
              <a:buNone/>
            </a:pPr>
            <a:r>
              <a:rPr lang="en" b="1">
                <a:latin typeface="Calibri"/>
                <a:ea typeface="Calibri"/>
                <a:cs typeface="Calibri"/>
                <a:sym typeface="Calibri"/>
              </a:rPr>
              <a:t>IRB 101 Tutorial</a:t>
            </a:r>
            <a:endParaRPr/>
          </a:p>
        </p:txBody>
      </p:sp>
      <p:pic>
        <p:nvPicPr>
          <p:cNvPr id="608" name="Google Shape;608;p99" descr="A picture containing text, clipart, sign&#10;&#10;Description automatically generated"/>
          <p:cNvPicPr preferRelativeResize="0"/>
          <p:nvPr/>
        </p:nvPicPr>
        <p:blipFill rotWithShape="1">
          <a:blip r:embed="rId3">
            <a:alphaModFix/>
          </a:blip>
          <a:srcRect/>
          <a:stretch/>
        </p:blipFill>
        <p:spPr>
          <a:xfrm>
            <a:off x="6725351" y="1598115"/>
            <a:ext cx="1757363" cy="1464469"/>
          </a:xfrm>
          <a:prstGeom prst="rect">
            <a:avLst/>
          </a:prstGeom>
          <a:noFill/>
          <a:ln>
            <a:noFill/>
          </a:ln>
        </p:spPr>
      </p:pic>
      <p:sp>
        <p:nvSpPr>
          <p:cNvPr id="609" name="Google Shape;609;p99"/>
          <p:cNvSpPr txBox="1"/>
          <p:nvPr/>
        </p:nvSpPr>
        <p:spPr>
          <a:xfrm>
            <a:off x="1043691" y="2622047"/>
            <a:ext cx="5394600" cy="1107300"/>
          </a:xfrm>
          <a:prstGeom prst="rect">
            <a:avLst/>
          </a:prstGeom>
          <a:noFill/>
          <a:ln>
            <a:noFill/>
          </a:ln>
        </p:spPr>
        <p:txBody>
          <a:bodyPr spcFirstLastPara="1" wrap="square" lIns="91425" tIns="45700" rIns="91425" bIns="45700" anchor="t" anchorCtr="0">
            <a:spAutoFit/>
          </a:bodyPr>
          <a:lstStyle/>
          <a:p>
            <a:pPr marL="257175" marR="0" lvl="0" indent="-257175" algn="l" rtl="0">
              <a:lnSpc>
                <a:spcPct val="107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Completion of IRB 101 will be required for </a:t>
            </a:r>
            <a:r>
              <a:rPr lang="en" sz="2100" b="1" i="0" u="none" strike="noStrike" cap="none">
                <a:solidFill>
                  <a:schemeClr val="dk1"/>
                </a:solidFill>
                <a:latin typeface="Calibri"/>
                <a:ea typeface="Calibri"/>
                <a:cs typeface="Calibri"/>
                <a:sym typeface="Calibri"/>
              </a:rPr>
              <a:t>students and residents </a:t>
            </a:r>
            <a:r>
              <a:rPr lang="en" sz="2100" b="0" i="0" u="none" strike="noStrike" cap="none">
                <a:solidFill>
                  <a:schemeClr val="dk1"/>
                </a:solidFill>
                <a:latin typeface="Calibri"/>
                <a:ea typeface="Calibri"/>
                <a:cs typeface="Calibri"/>
                <a:sym typeface="Calibri"/>
              </a:rPr>
              <a:t>listed as PI on an IRB application that is reviewed by the UW IRB.</a:t>
            </a:r>
            <a:endParaRPr/>
          </a:p>
        </p:txBody>
      </p:sp>
      <p:sp>
        <p:nvSpPr>
          <p:cNvPr id="610" name="Google Shape;610;p99"/>
          <p:cNvSpPr txBox="1"/>
          <p:nvPr/>
        </p:nvSpPr>
        <p:spPr>
          <a:xfrm>
            <a:off x="1633993" y="3967224"/>
            <a:ext cx="7139400" cy="13161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C00000"/>
              </a:buClr>
              <a:buSzPts val="1800"/>
              <a:buFont typeface="Calibri"/>
              <a:buChar char="×"/>
            </a:pPr>
            <a:r>
              <a:rPr lang="en" sz="1800" b="0" i="1" u="none" strike="noStrike" cap="none">
                <a:solidFill>
                  <a:schemeClr val="dk1"/>
                </a:solidFill>
                <a:latin typeface="Calibri"/>
                <a:ea typeface="Calibri"/>
                <a:cs typeface="Calibri"/>
                <a:sym typeface="Calibri"/>
              </a:rPr>
              <a:t>This requirement will not apply to externally reviewed studies</a:t>
            </a:r>
            <a:endParaRPr/>
          </a:p>
          <a:p>
            <a:pPr marL="342900" marR="0" lvl="0" indent="-342900" algn="l" rtl="0">
              <a:spcBef>
                <a:spcPts val="450"/>
              </a:spcBef>
              <a:spcAft>
                <a:spcPts val="0"/>
              </a:spcAft>
              <a:buClr>
                <a:srgbClr val="C00000"/>
              </a:buClr>
              <a:buSzPts val="1800"/>
              <a:buFont typeface="Calibri"/>
              <a:buChar char="×"/>
            </a:pPr>
            <a:r>
              <a:rPr lang="en" sz="1800" b="0" i="1" u="none" strike="noStrike" cap="none">
                <a:solidFill>
                  <a:schemeClr val="dk1"/>
                </a:solidFill>
                <a:latin typeface="Calibri"/>
                <a:ea typeface="Calibri"/>
                <a:cs typeface="Calibri"/>
                <a:sym typeface="Calibri"/>
              </a:rPr>
              <a:t>It will not apply to previously approved studies (only to new studies)</a:t>
            </a:r>
            <a:endParaRPr/>
          </a:p>
          <a:p>
            <a:pPr marL="342900" marR="0" lvl="0" indent="-342900" algn="l" rtl="0">
              <a:spcBef>
                <a:spcPts val="450"/>
              </a:spcBef>
              <a:spcAft>
                <a:spcPts val="0"/>
              </a:spcAft>
              <a:buClr>
                <a:srgbClr val="C00000"/>
              </a:buClr>
              <a:buSzPts val="1800"/>
              <a:buFont typeface="Calibri"/>
              <a:buChar char="×"/>
            </a:pPr>
            <a:r>
              <a:rPr lang="en" sz="1800" b="0" i="1" u="none" strike="noStrike" cap="none">
                <a:solidFill>
                  <a:schemeClr val="dk1"/>
                </a:solidFill>
                <a:latin typeface="Calibri"/>
                <a:ea typeface="Calibri"/>
                <a:cs typeface="Calibri"/>
                <a:sym typeface="Calibri"/>
              </a:rPr>
              <a:t>IRB applications can be submitted before the tutorial has been completed, but IRB approval won’t be granted until completion.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00"/>
          <p:cNvSpPr txBox="1">
            <a:spLocks noGrp="1"/>
          </p:cNvSpPr>
          <p:nvPr>
            <p:ph type="title"/>
          </p:nvPr>
        </p:nvSpPr>
        <p:spPr>
          <a:xfrm>
            <a:off x="800100" y="1459268"/>
            <a:ext cx="7543800" cy="74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3000"/>
              <a:buFont typeface="Calibri"/>
              <a:buNone/>
            </a:pPr>
            <a:r>
              <a:rPr lang="en" b="1">
                <a:latin typeface="Calibri"/>
                <a:ea typeface="Calibri"/>
                <a:cs typeface="Calibri"/>
                <a:sym typeface="Calibri"/>
              </a:rPr>
              <a:t>Logistics of IRB 101 requirement</a:t>
            </a:r>
            <a:endParaRPr/>
          </a:p>
        </p:txBody>
      </p:sp>
      <p:grpSp>
        <p:nvGrpSpPr>
          <p:cNvPr id="617" name="Google Shape;617;p100"/>
          <p:cNvGrpSpPr/>
          <p:nvPr/>
        </p:nvGrpSpPr>
        <p:grpSpPr>
          <a:xfrm>
            <a:off x="192647" y="2753749"/>
            <a:ext cx="8451198" cy="2237400"/>
            <a:chOff x="70467" y="548393"/>
            <a:chExt cx="8451198" cy="2237400"/>
          </a:xfrm>
        </p:grpSpPr>
        <p:sp>
          <p:nvSpPr>
            <p:cNvPr id="618" name="Google Shape;618;p100"/>
            <p:cNvSpPr/>
            <p:nvPr/>
          </p:nvSpPr>
          <p:spPr>
            <a:xfrm>
              <a:off x="6939464" y="875980"/>
              <a:ext cx="1582200" cy="1582500"/>
            </a:xfrm>
            <a:prstGeom prst="ellipse">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00"/>
            <p:cNvSpPr/>
            <p:nvPr/>
          </p:nvSpPr>
          <p:spPr>
            <a:xfrm>
              <a:off x="6991675" y="928742"/>
              <a:ext cx="1476900" cy="1476900"/>
            </a:xfrm>
            <a:prstGeom prst="ellipse">
              <a:avLst/>
            </a:prstGeom>
            <a:solidFill>
              <a:schemeClr val="lt1">
                <a:alpha val="89800"/>
              </a:schemeClr>
            </a:solidFill>
            <a:ln w="12700" cap="flat" cmpd="sng">
              <a:solidFill>
                <a:srgbClr val="5790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00"/>
            <p:cNvSpPr txBox="1"/>
            <p:nvPr/>
          </p:nvSpPr>
          <p:spPr>
            <a:xfrm>
              <a:off x="7203043" y="1139788"/>
              <a:ext cx="1055100" cy="10551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n" sz="1400" b="0" i="0" u="none" strike="noStrike" cap="none">
                  <a:solidFill>
                    <a:schemeClr val="dk1"/>
                  </a:solidFill>
                  <a:latin typeface="Century Gothic"/>
                  <a:ea typeface="Century Gothic"/>
                  <a:cs typeface="Century Gothic"/>
                  <a:sym typeface="Century Gothic"/>
                </a:rPr>
                <a:t>Application is approved</a:t>
              </a:r>
              <a:endParaRPr/>
            </a:p>
          </p:txBody>
        </p:sp>
        <p:sp>
          <p:nvSpPr>
            <p:cNvPr id="621" name="Google Shape;621;p100"/>
            <p:cNvSpPr/>
            <p:nvPr/>
          </p:nvSpPr>
          <p:spPr>
            <a:xfrm rot="2700000">
              <a:off x="5303374" y="876052"/>
              <a:ext cx="1582081" cy="1582081"/>
            </a:xfrm>
            <a:prstGeom prst="teardrop">
              <a:avLst>
                <a:gd name="adj" fmla="val 100000"/>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00"/>
            <p:cNvSpPr/>
            <p:nvPr/>
          </p:nvSpPr>
          <p:spPr>
            <a:xfrm>
              <a:off x="5357154" y="928742"/>
              <a:ext cx="1476900" cy="1476900"/>
            </a:xfrm>
            <a:prstGeom prst="ellipse">
              <a:avLst/>
            </a:prstGeom>
            <a:solidFill>
              <a:schemeClr val="lt1">
                <a:alpha val="89800"/>
              </a:schemeClr>
            </a:solidFill>
            <a:ln w="12700" cap="flat" cmpd="sng">
              <a:solidFill>
                <a:srgbClr val="5790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00"/>
            <p:cNvSpPr txBox="1"/>
            <p:nvPr/>
          </p:nvSpPr>
          <p:spPr>
            <a:xfrm>
              <a:off x="5567679" y="1139788"/>
              <a:ext cx="1055100" cy="10551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n" sz="1400" b="0" i="0" u="none" strike="noStrike" cap="none">
                  <a:solidFill>
                    <a:schemeClr val="dk1"/>
                  </a:solidFill>
                  <a:latin typeface="Century Gothic"/>
                  <a:ea typeface="Century Gothic"/>
                  <a:cs typeface="Century Gothic"/>
                  <a:sym typeface="Century Gothic"/>
                </a:rPr>
                <a:t>IRB Admin verifies completion</a:t>
              </a:r>
              <a:endParaRPr sz="1400" b="0" i="0" u="sng" strike="noStrike" cap="none">
                <a:solidFill>
                  <a:schemeClr val="dk1"/>
                </a:solidFill>
                <a:latin typeface="Century Gothic"/>
                <a:ea typeface="Century Gothic"/>
                <a:cs typeface="Century Gothic"/>
                <a:sym typeface="Century Gothic"/>
              </a:endParaRPr>
            </a:p>
          </p:txBody>
        </p:sp>
        <p:sp>
          <p:nvSpPr>
            <p:cNvPr id="624" name="Google Shape;624;p100"/>
            <p:cNvSpPr/>
            <p:nvPr/>
          </p:nvSpPr>
          <p:spPr>
            <a:xfrm rot="2700000">
              <a:off x="3668853" y="876052"/>
              <a:ext cx="1582081" cy="1582081"/>
            </a:xfrm>
            <a:prstGeom prst="teardrop">
              <a:avLst>
                <a:gd name="adj" fmla="val 100000"/>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00"/>
            <p:cNvSpPr/>
            <p:nvPr/>
          </p:nvSpPr>
          <p:spPr>
            <a:xfrm>
              <a:off x="3721791" y="928742"/>
              <a:ext cx="1476900" cy="1476900"/>
            </a:xfrm>
            <a:prstGeom prst="ellipse">
              <a:avLst/>
            </a:prstGeom>
            <a:solidFill>
              <a:schemeClr val="lt1">
                <a:alpha val="89800"/>
              </a:schemeClr>
            </a:solidFill>
            <a:ln w="12700" cap="flat" cmpd="sng">
              <a:solidFill>
                <a:srgbClr val="5790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00"/>
            <p:cNvSpPr txBox="1"/>
            <p:nvPr/>
          </p:nvSpPr>
          <p:spPr>
            <a:xfrm>
              <a:off x="3932316" y="1139788"/>
              <a:ext cx="1055100" cy="10551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n" sz="1400" b="0" i="0" u="none" strike="noStrike" cap="none">
                  <a:solidFill>
                    <a:schemeClr val="dk1"/>
                  </a:solidFill>
                  <a:latin typeface="Century Gothic"/>
                  <a:ea typeface="Century Gothic"/>
                  <a:cs typeface="Century Gothic"/>
                  <a:sym typeface="Century Gothic"/>
                </a:rPr>
                <a:t>Student uploads certificate to Zipline</a:t>
              </a:r>
              <a:endParaRPr/>
            </a:p>
          </p:txBody>
        </p:sp>
        <p:sp>
          <p:nvSpPr>
            <p:cNvPr id="627" name="Google Shape;627;p100"/>
            <p:cNvSpPr/>
            <p:nvPr/>
          </p:nvSpPr>
          <p:spPr>
            <a:xfrm rot="2700000">
              <a:off x="2033489" y="876052"/>
              <a:ext cx="1582081" cy="1582081"/>
            </a:xfrm>
            <a:prstGeom prst="teardrop">
              <a:avLst>
                <a:gd name="adj" fmla="val 100000"/>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00"/>
            <p:cNvSpPr/>
            <p:nvPr/>
          </p:nvSpPr>
          <p:spPr>
            <a:xfrm>
              <a:off x="2086427" y="928742"/>
              <a:ext cx="1476900" cy="1476900"/>
            </a:xfrm>
            <a:prstGeom prst="ellipse">
              <a:avLst/>
            </a:prstGeom>
            <a:solidFill>
              <a:schemeClr val="lt1">
                <a:alpha val="89800"/>
              </a:schemeClr>
            </a:solidFill>
            <a:ln w="12700" cap="flat" cmpd="sng">
              <a:solidFill>
                <a:srgbClr val="5790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00"/>
            <p:cNvSpPr txBox="1"/>
            <p:nvPr/>
          </p:nvSpPr>
          <p:spPr>
            <a:xfrm>
              <a:off x="2297795" y="1139788"/>
              <a:ext cx="1055100" cy="10551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n" sz="1400" b="0" i="0" u="none" strike="noStrike" cap="none">
                  <a:solidFill>
                    <a:schemeClr val="dk1"/>
                  </a:solidFill>
                  <a:latin typeface="Century Gothic"/>
                  <a:ea typeface="Century Gothic"/>
                  <a:cs typeface="Century Gothic"/>
                  <a:sym typeface="Century Gothic"/>
                </a:rPr>
                <a:t>Tutorial generates certificate of completion</a:t>
              </a:r>
              <a:endParaRPr/>
            </a:p>
          </p:txBody>
        </p:sp>
        <p:sp>
          <p:nvSpPr>
            <p:cNvPr id="630" name="Google Shape;630;p100"/>
            <p:cNvSpPr/>
            <p:nvPr/>
          </p:nvSpPr>
          <p:spPr>
            <a:xfrm rot="2700000">
              <a:off x="398126" y="876052"/>
              <a:ext cx="1582081" cy="1582081"/>
            </a:xfrm>
            <a:prstGeom prst="teardrop">
              <a:avLst>
                <a:gd name="adj" fmla="val 100000"/>
              </a:avLst>
            </a:prstGeom>
            <a:solidFill>
              <a:srgbClr val="57903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00"/>
            <p:cNvSpPr/>
            <p:nvPr/>
          </p:nvSpPr>
          <p:spPr>
            <a:xfrm>
              <a:off x="451064" y="928742"/>
              <a:ext cx="1476900" cy="1476900"/>
            </a:xfrm>
            <a:prstGeom prst="ellipse">
              <a:avLst/>
            </a:prstGeom>
            <a:solidFill>
              <a:schemeClr val="lt1">
                <a:alpha val="89800"/>
              </a:schemeClr>
            </a:solidFill>
            <a:ln w="12700" cap="flat" cmpd="sng">
              <a:solidFill>
                <a:srgbClr val="5790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00"/>
            <p:cNvSpPr txBox="1"/>
            <p:nvPr/>
          </p:nvSpPr>
          <p:spPr>
            <a:xfrm>
              <a:off x="662432" y="1139788"/>
              <a:ext cx="1055100" cy="10551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n" sz="1400" b="0" i="0" u="none" strike="noStrike" cap="none">
                  <a:solidFill>
                    <a:schemeClr val="dk1"/>
                  </a:solidFill>
                  <a:latin typeface="Century Gothic"/>
                  <a:ea typeface="Century Gothic"/>
                  <a:cs typeface="Century Gothic"/>
                  <a:sym typeface="Century Gothic"/>
                </a:rPr>
                <a:t>Student completes tutorial</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01"/>
          <p:cNvSpPr txBox="1">
            <a:spLocks noGrp="1"/>
          </p:cNvSpPr>
          <p:nvPr>
            <p:ph type="title"/>
          </p:nvPr>
        </p:nvSpPr>
        <p:spPr>
          <a:xfrm>
            <a:off x="6343651" y="1312794"/>
            <a:ext cx="2371500" cy="1140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 b="1">
                <a:latin typeface="Calibri"/>
                <a:ea typeface="Calibri"/>
                <a:cs typeface="Calibri"/>
                <a:sym typeface="Calibri"/>
              </a:rPr>
              <a:t>Communication of the requirement</a:t>
            </a:r>
            <a:endParaRPr/>
          </a:p>
        </p:txBody>
      </p:sp>
      <p:pic>
        <p:nvPicPr>
          <p:cNvPr id="639" name="Google Shape;639;p101" descr="A picture containing silhouette, sunset&#10;&#10;Description automatically generated"/>
          <p:cNvPicPr preferRelativeResize="0"/>
          <p:nvPr/>
        </p:nvPicPr>
        <p:blipFill rotWithShape="1">
          <a:blip r:embed="rId3">
            <a:alphaModFix/>
          </a:blip>
          <a:srcRect l="4332" r="23345"/>
          <a:stretch/>
        </p:blipFill>
        <p:spPr>
          <a:xfrm>
            <a:off x="514350" y="1314450"/>
            <a:ext cx="5143502" cy="4000501"/>
          </a:xfrm>
          <a:prstGeom prst="rect">
            <a:avLst/>
          </a:prstGeom>
          <a:noFill/>
          <a:ln>
            <a:noFill/>
          </a:ln>
        </p:spPr>
      </p:pic>
      <p:sp>
        <p:nvSpPr>
          <p:cNvPr id="640" name="Google Shape;640;p101"/>
          <p:cNvSpPr txBox="1">
            <a:spLocks noGrp="1"/>
          </p:cNvSpPr>
          <p:nvPr>
            <p:ph type="body" idx="2"/>
          </p:nvPr>
        </p:nvSpPr>
        <p:spPr>
          <a:xfrm>
            <a:off x="6243145" y="2609850"/>
            <a:ext cx="2672400" cy="2705100"/>
          </a:xfrm>
          <a:prstGeom prst="rect">
            <a:avLst/>
          </a:prstGeom>
          <a:noFill/>
          <a:ln>
            <a:noFill/>
          </a:ln>
        </p:spPr>
        <p:txBody>
          <a:bodyPr spcFirstLastPara="1" wrap="square" lIns="91425" tIns="45700" rIns="91425" bIns="45700" anchor="t" anchorCtr="0">
            <a:normAutofit/>
          </a:bodyPr>
          <a:lstStyle/>
          <a:p>
            <a:pPr marL="257175" lvl="0" indent="-257175" algn="l" rtl="0">
              <a:lnSpc>
                <a:spcPct val="110000"/>
              </a:lnSpc>
              <a:spcBef>
                <a:spcPts val="0"/>
              </a:spcBef>
              <a:spcAft>
                <a:spcPts val="0"/>
              </a:spcAft>
              <a:buSzPts val="1500"/>
              <a:buFont typeface="Century Gothic"/>
              <a:buAutoNum type="arabicPeriod"/>
            </a:pPr>
            <a:r>
              <a:rPr lang="en" sz="1500">
                <a:latin typeface="Calibri"/>
                <a:ea typeface="Calibri"/>
                <a:cs typeface="Calibri"/>
                <a:sym typeface="Calibri"/>
              </a:rPr>
              <a:t>New Zipline account creation</a:t>
            </a:r>
            <a:endParaRPr/>
          </a:p>
          <a:p>
            <a:pPr marL="257175" lvl="0" indent="-257175" algn="l" rtl="0">
              <a:lnSpc>
                <a:spcPct val="110000"/>
              </a:lnSpc>
              <a:spcBef>
                <a:spcPts val="600"/>
              </a:spcBef>
              <a:spcAft>
                <a:spcPts val="0"/>
              </a:spcAft>
              <a:buSzPts val="1500"/>
              <a:buFont typeface="Century Gothic"/>
              <a:buAutoNum type="arabicPeriod"/>
            </a:pPr>
            <a:r>
              <a:rPr lang="en" sz="1500">
                <a:latin typeface="Calibri"/>
                <a:ea typeface="Calibri"/>
                <a:cs typeface="Calibri"/>
                <a:sym typeface="Calibri"/>
              </a:rPr>
              <a:t>Outreach to campus units</a:t>
            </a:r>
            <a:endParaRPr/>
          </a:p>
          <a:p>
            <a:pPr marL="257175" lvl="0" indent="-257175" algn="l" rtl="0">
              <a:lnSpc>
                <a:spcPct val="110000"/>
              </a:lnSpc>
              <a:spcBef>
                <a:spcPts val="600"/>
              </a:spcBef>
              <a:spcAft>
                <a:spcPts val="0"/>
              </a:spcAft>
              <a:buSzPts val="1500"/>
              <a:buFont typeface="Century Gothic"/>
              <a:buAutoNum type="arabicPeriod"/>
            </a:pPr>
            <a:r>
              <a:rPr lang="en" sz="1500">
                <a:latin typeface="Calibri"/>
                <a:ea typeface="Calibri"/>
                <a:cs typeface="Calibri"/>
                <a:sym typeface="Calibri"/>
              </a:rPr>
              <a:t>Class presentation requests</a:t>
            </a:r>
            <a:endParaRPr/>
          </a:p>
          <a:p>
            <a:pPr marL="257175" lvl="0" indent="-257175" algn="l" rtl="0">
              <a:lnSpc>
                <a:spcPct val="110000"/>
              </a:lnSpc>
              <a:spcBef>
                <a:spcPts val="600"/>
              </a:spcBef>
              <a:spcAft>
                <a:spcPts val="0"/>
              </a:spcAft>
              <a:buSzPts val="1500"/>
              <a:buFont typeface="Century Gothic"/>
              <a:buAutoNum type="arabicPeriod"/>
            </a:pPr>
            <a:r>
              <a:rPr lang="en" sz="1500">
                <a:latin typeface="Calibri"/>
                <a:ea typeface="Calibri"/>
                <a:cs typeface="Calibri"/>
                <a:sym typeface="Calibri"/>
              </a:rPr>
              <a:t>IRB Protocol application form</a:t>
            </a:r>
            <a:endParaRPr/>
          </a:p>
          <a:p>
            <a:pPr marL="257175" lvl="0" indent="-257175" algn="l" rtl="0">
              <a:lnSpc>
                <a:spcPct val="110000"/>
              </a:lnSpc>
              <a:spcBef>
                <a:spcPts val="600"/>
              </a:spcBef>
              <a:spcAft>
                <a:spcPts val="0"/>
              </a:spcAft>
              <a:buSzPts val="1500"/>
              <a:buFont typeface="Century Gothic"/>
              <a:buAutoNum type="arabicPeriod"/>
            </a:pPr>
            <a:r>
              <a:rPr lang="en" sz="1500">
                <a:latin typeface="Calibri"/>
                <a:ea typeface="Calibri"/>
                <a:cs typeface="Calibri"/>
                <a:sym typeface="Calibri"/>
              </a:rPr>
              <a:t>Zipline student question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02"/>
          <p:cNvSpPr txBox="1">
            <a:spLocks noGrp="1"/>
          </p:cNvSpPr>
          <p:nvPr>
            <p:ph type="title"/>
          </p:nvPr>
        </p:nvSpPr>
        <p:spPr>
          <a:xfrm>
            <a:off x="800100" y="1459268"/>
            <a:ext cx="7543800" cy="74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3000"/>
              <a:buFont typeface="Calibri"/>
              <a:buNone/>
            </a:pPr>
            <a:r>
              <a:rPr lang="en" b="1">
                <a:latin typeface="Calibri"/>
                <a:ea typeface="Calibri"/>
                <a:cs typeface="Calibri"/>
                <a:sym typeface="Calibri"/>
              </a:rPr>
              <a:t>ZIPLINE Smartform question</a:t>
            </a:r>
            <a:endParaRPr/>
          </a:p>
        </p:txBody>
      </p:sp>
      <p:sp>
        <p:nvSpPr>
          <p:cNvPr id="647" name="Google Shape;647;p102"/>
          <p:cNvSpPr txBox="1"/>
          <p:nvPr/>
        </p:nvSpPr>
        <p:spPr>
          <a:xfrm>
            <a:off x="800100" y="2533650"/>
            <a:ext cx="7658100" cy="300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Century Gothic"/>
              <a:ea typeface="Century Gothic"/>
              <a:cs typeface="Century Gothic"/>
              <a:sym typeface="Century Gothic"/>
            </a:endParaRPr>
          </a:p>
        </p:txBody>
      </p:sp>
      <p:pic>
        <p:nvPicPr>
          <p:cNvPr id="648" name="Google Shape;648;p102"/>
          <p:cNvPicPr preferRelativeResize="0"/>
          <p:nvPr/>
        </p:nvPicPr>
        <p:blipFill rotWithShape="1">
          <a:blip r:embed="rId3">
            <a:alphaModFix/>
          </a:blip>
          <a:srcRect/>
          <a:stretch/>
        </p:blipFill>
        <p:spPr>
          <a:xfrm>
            <a:off x="1162878" y="2969855"/>
            <a:ext cx="7076660" cy="124658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03"/>
          <p:cNvSpPr txBox="1">
            <a:spLocks noGrp="1"/>
          </p:cNvSpPr>
          <p:nvPr>
            <p:ph type="title"/>
          </p:nvPr>
        </p:nvSpPr>
        <p:spPr>
          <a:xfrm>
            <a:off x="3472144" y="2050968"/>
            <a:ext cx="4437300" cy="600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62626"/>
              </a:buClr>
              <a:buSzPct val="100000"/>
              <a:buFont typeface="Calibri"/>
              <a:buNone/>
            </a:pPr>
            <a:r>
              <a:rPr lang="en" b="1">
                <a:latin typeface="Calibri"/>
                <a:ea typeface="Calibri"/>
                <a:cs typeface="Calibri"/>
                <a:sym typeface="Calibri"/>
              </a:rPr>
              <a:t>IRB 101 Researcher Support</a:t>
            </a:r>
            <a:endParaRPr/>
          </a:p>
        </p:txBody>
      </p:sp>
      <p:pic>
        <p:nvPicPr>
          <p:cNvPr id="655" name="Google Shape;655;p103" descr="Icon&#10;&#10;Description automatically generated"/>
          <p:cNvPicPr preferRelativeResize="0"/>
          <p:nvPr/>
        </p:nvPicPr>
        <p:blipFill rotWithShape="1">
          <a:blip r:embed="rId3">
            <a:alphaModFix/>
          </a:blip>
          <a:srcRect/>
          <a:stretch/>
        </p:blipFill>
        <p:spPr>
          <a:xfrm>
            <a:off x="1325880" y="2160270"/>
            <a:ext cx="1714501" cy="1714501"/>
          </a:xfrm>
          <a:prstGeom prst="rect">
            <a:avLst/>
          </a:prstGeom>
          <a:noFill/>
          <a:ln>
            <a:noFill/>
          </a:ln>
        </p:spPr>
      </p:pic>
      <p:sp>
        <p:nvSpPr>
          <p:cNvPr id="656" name="Google Shape;656;p103"/>
          <p:cNvSpPr txBox="1"/>
          <p:nvPr/>
        </p:nvSpPr>
        <p:spPr>
          <a:xfrm>
            <a:off x="3566160" y="2651760"/>
            <a:ext cx="3989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1">
                <a:solidFill>
                  <a:schemeClr val="dk1"/>
                </a:solidFill>
                <a:latin typeface="Calibri"/>
                <a:ea typeface="Calibri"/>
                <a:cs typeface="Calibri"/>
                <a:sym typeface="Calibri"/>
              </a:rPr>
              <a:t>Megan Tedell-Hlady</a:t>
            </a:r>
            <a:endParaRPr/>
          </a:p>
          <a:p>
            <a:pPr marL="0" marR="0" lvl="0" indent="0" algn="l" rtl="0">
              <a:spcBef>
                <a:spcPts val="0"/>
              </a:spcBef>
              <a:spcAft>
                <a:spcPts val="0"/>
              </a:spcAft>
              <a:buNone/>
            </a:pPr>
            <a:r>
              <a:rPr lang="en" sz="1800" b="1">
                <a:solidFill>
                  <a:schemeClr val="dk1"/>
                </a:solidFill>
                <a:latin typeface="Calibri"/>
                <a:ea typeface="Calibri"/>
                <a:cs typeface="Calibri"/>
                <a:sym typeface="Calibri"/>
              </a:rPr>
              <a:t>Training and Education Specialist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 sz="1800">
                <a:solidFill>
                  <a:schemeClr val="dk1"/>
                </a:solidFill>
                <a:latin typeface="Calibri"/>
                <a:ea typeface="Calibri"/>
                <a:cs typeface="Calibri"/>
                <a:sym typeface="Calibri"/>
              </a:rPr>
              <a:t>(206) 685-6718</a:t>
            </a:r>
            <a:endParaRPr/>
          </a:p>
          <a:p>
            <a:pPr marL="0" marR="0" lvl="0" indent="0" algn="l" rtl="0">
              <a:spcBef>
                <a:spcPts val="0"/>
              </a:spcBef>
              <a:spcAft>
                <a:spcPts val="0"/>
              </a:spcAft>
              <a:buNone/>
            </a:pPr>
            <a:r>
              <a:rPr lang="en" sz="18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mth13@uw.edu</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4"/>
          <p:cNvSpPr txBox="1">
            <a:spLocks noGrp="1"/>
          </p:cNvSpPr>
          <p:nvPr>
            <p:ph type="title"/>
          </p:nvPr>
        </p:nvSpPr>
        <p:spPr>
          <a:xfrm>
            <a:off x="731134" y="2711741"/>
            <a:ext cx="6972300" cy="2641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000"/>
              <a:buFont typeface="Encode Sans Black"/>
              <a:buNone/>
            </a:pPr>
            <a:r>
              <a:rPr lang="en"/>
              <a:t>MRAM</a:t>
            </a:r>
            <a:br>
              <a:rPr lang="en"/>
            </a:br>
            <a:br>
              <a:rPr lang="en"/>
            </a:br>
            <a:r>
              <a:rPr lang="en" sz="2800"/>
              <a:t>UW Privacy Office </a:t>
            </a:r>
            <a:br>
              <a:rPr lang="en" sz="2800"/>
            </a:br>
            <a:r>
              <a:rPr lang="en" sz="2800"/>
              <a:t>November 4, 2021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Faculty Effort Cost Share –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Dollar-Based Commitments</a:t>
            </a:r>
            <a:endParaRPr/>
          </a:p>
        </p:txBody>
      </p:sp>
      <p:sp>
        <p:nvSpPr>
          <p:cNvPr id="385" name="Google Shape;385;p6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3200"/>
              <a:buFont typeface="Merriweather Sans"/>
              <a:buChar char="&gt;"/>
            </a:pPr>
            <a:r>
              <a:rPr lang="en" sz="3200">
                <a:latin typeface="Arial"/>
                <a:ea typeface="Arial"/>
                <a:cs typeface="Arial"/>
                <a:sym typeface="Arial"/>
              </a:rPr>
              <a:t>Issues arise during the Award if:</a:t>
            </a:r>
            <a:endParaRPr/>
          </a:p>
          <a:p>
            <a:pPr marL="342900" lvl="0" indent="-139700" algn="l" rtl="0">
              <a:spcBef>
                <a:spcPts val="640"/>
              </a:spcBef>
              <a:spcAft>
                <a:spcPts val="0"/>
              </a:spcAft>
              <a:buClr>
                <a:srgbClr val="4B2E83"/>
              </a:buClr>
              <a:buSzPts val="3200"/>
              <a:buFont typeface="Merriweather Sans"/>
              <a:buNone/>
            </a:pPr>
            <a:endParaRPr sz="3200">
              <a:latin typeface="Arial"/>
              <a:ea typeface="Arial"/>
              <a:cs typeface="Arial"/>
              <a:sym typeface="Arial"/>
            </a:endParaRPr>
          </a:p>
          <a:p>
            <a:pPr marL="742950" lvl="1" indent="-285750" algn="l" rtl="0">
              <a:spcBef>
                <a:spcPts val="560"/>
              </a:spcBef>
              <a:spcAft>
                <a:spcPts val="0"/>
              </a:spcAft>
              <a:buClr>
                <a:srgbClr val="4B2E83"/>
              </a:buClr>
              <a:buSzPts val="2800"/>
              <a:buChar char="–"/>
            </a:pPr>
            <a:r>
              <a:rPr lang="en" sz="2800">
                <a:latin typeface="Arial"/>
                <a:ea typeface="Arial"/>
                <a:cs typeface="Arial"/>
                <a:sym typeface="Arial"/>
              </a:rPr>
              <a:t>The incorrect Institutional Base Salary (“IBS”) is used on the Addendum</a:t>
            </a:r>
            <a:endParaRPr/>
          </a:p>
          <a:p>
            <a:pPr marL="742950" lvl="1" indent="-107950" algn="l" rtl="0">
              <a:spcBef>
                <a:spcPts val="560"/>
              </a:spcBef>
              <a:spcAft>
                <a:spcPts val="0"/>
              </a:spcAft>
              <a:buClr>
                <a:srgbClr val="4B2E83"/>
              </a:buClr>
              <a:buSzPts val="2800"/>
              <a:buNone/>
            </a:pPr>
            <a:endParaRPr sz="2800">
              <a:latin typeface="Arial"/>
              <a:ea typeface="Arial"/>
              <a:cs typeface="Arial"/>
              <a:sym typeface="Arial"/>
            </a:endParaRPr>
          </a:p>
          <a:p>
            <a:pPr marL="742950" lvl="1" indent="-285750" algn="l" rtl="0">
              <a:spcBef>
                <a:spcPts val="560"/>
              </a:spcBef>
              <a:spcAft>
                <a:spcPts val="0"/>
              </a:spcAft>
              <a:buClr>
                <a:srgbClr val="4B2E83"/>
              </a:buClr>
              <a:buSzPts val="2800"/>
              <a:buChar char="–"/>
            </a:pPr>
            <a:r>
              <a:rPr lang="en" sz="2800">
                <a:latin typeface="Arial"/>
                <a:ea typeface="Arial"/>
                <a:cs typeface="Arial"/>
                <a:sym typeface="Arial"/>
              </a:rPr>
              <a:t>The faculty members’ salary changes over the course of the commitment period</a:t>
            </a:r>
            <a:endParaRPr/>
          </a:p>
        </p:txBody>
      </p:sp>
      <p:sp>
        <p:nvSpPr>
          <p:cNvPr id="386" name="Google Shape;386;p6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05"/>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2800"/>
              <a:buFont typeface="Encode Sans Black"/>
              <a:buNone/>
            </a:pPr>
            <a:r>
              <a:rPr lang="en" sz="2800">
                <a:latin typeface="Encode Sans Black"/>
                <a:ea typeface="Encode Sans Black"/>
                <a:cs typeface="Encode Sans Black"/>
                <a:sym typeface="Encode Sans Black"/>
              </a:rPr>
              <a:t>PRIVACY AT UW</a:t>
            </a:r>
            <a:br>
              <a:rPr lang="en" sz="2800">
                <a:latin typeface="Encode Sans Black"/>
                <a:ea typeface="Encode Sans Black"/>
                <a:cs typeface="Encode Sans Black"/>
                <a:sym typeface="Encode Sans Black"/>
              </a:rPr>
            </a:br>
            <a:r>
              <a:rPr lang="en" sz="2800">
                <a:latin typeface="Encode Sans Black"/>
                <a:ea typeface="Encode Sans Black"/>
                <a:cs typeface="Encode Sans Black"/>
                <a:sym typeface="Encode Sans Black"/>
              </a:rPr>
              <a:t>UNDERSTANDING CURRENT STATE</a:t>
            </a:r>
            <a:endParaRPr sz="2800" b="0">
              <a:latin typeface="Encode Sans Black"/>
              <a:ea typeface="Encode Sans Black"/>
              <a:cs typeface="Encode Sans Black"/>
              <a:sym typeface="Encode Sans Black"/>
            </a:endParaRPr>
          </a:p>
        </p:txBody>
      </p:sp>
      <p:sp>
        <p:nvSpPr>
          <p:cNvPr id="667" name="Google Shape;667;p105"/>
          <p:cNvSpPr txBox="1">
            <a:spLocks noGrp="1"/>
          </p:cNvSpPr>
          <p:nvPr>
            <p:ph type="body" idx="1"/>
          </p:nvPr>
        </p:nvSpPr>
        <p:spPr>
          <a:xfrm>
            <a:off x="659305" y="1830382"/>
            <a:ext cx="81972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800"/>
              <a:buFont typeface="Merriweather Sans"/>
              <a:buChar char="&gt;"/>
            </a:pPr>
            <a:r>
              <a:rPr lang="en" sz="2800" b="0"/>
              <a:t>This material is current as of Nov. 4, 2021</a:t>
            </a:r>
            <a:endParaRPr/>
          </a:p>
          <a:p>
            <a:pPr marL="342900" lvl="0" indent="-342900" algn="l" rtl="0">
              <a:spcBef>
                <a:spcPts val="560"/>
              </a:spcBef>
              <a:spcAft>
                <a:spcPts val="0"/>
              </a:spcAft>
              <a:buClr>
                <a:srgbClr val="4B2E83"/>
              </a:buClr>
              <a:buSzPts val="2800"/>
              <a:buFont typeface="Merriweather Sans"/>
              <a:buChar char="&gt;"/>
            </a:pPr>
            <a:r>
              <a:rPr lang="en" sz="2800" b="0"/>
              <a:t>Please be aware that: </a:t>
            </a:r>
            <a:endParaRPr/>
          </a:p>
          <a:p>
            <a:pPr marL="742950" lvl="1" indent="-285750" algn="l" rtl="0">
              <a:spcBef>
                <a:spcPts val="480"/>
              </a:spcBef>
              <a:spcAft>
                <a:spcPts val="0"/>
              </a:spcAft>
              <a:buClr>
                <a:srgbClr val="4B2E83"/>
              </a:buClr>
              <a:buSzPts val="2400"/>
              <a:buChar char="–"/>
            </a:pPr>
            <a:r>
              <a:rPr lang="en" sz="2400" b="0"/>
              <a:t>Privacy and data protection laws and regulations are rapidly evolving</a:t>
            </a:r>
            <a:endParaRPr/>
          </a:p>
          <a:p>
            <a:pPr marL="742950" lvl="1" indent="-285750" algn="l" rtl="0">
              <a:spcBef>
                <a:spcPts val="480"/>
              </a:spcBef>
              <a:spcAft>
                <a:spcPts val="0"/>
              </a:spcAft>
              <a:buClr>
                <a:srgbClr val="4B2E83"/>
              </a:buClr>
              <a:buSzPts val="2400"/>
              <a:buChar char="–"/>
            </a:pPr>
            <a:r>
              <a:rPr lang="en" sz="2400" b="0"/>
              <a:t>UW’s approach to privacy is also evolving</a:t>
            </a:r>
            <a:endParaRPr/>
          </a:p>
          <a:p>
            <a:pPr marL="342900" lvl="0" indent="-342900" algn="l" rtl="0">
              <a:spcBef>
                <a:spcPts val="560"/>
              </a:spcBef>
              <a:spcAft>
                <a:spcPts val="0"/>
              </a:spcAft>
              <a:buClr>
                <a:srgbClr val="4B2E83"/>
              </a:buClr>
              <a:buSzPts val="2800"/>
              <a:buFont typeface="Merriweather Sans"/>
              <a:buChar char="&gt;"/>
            </a:pPr>
            <a:r>
              <a:rPr lang="en" sz="2800" b="0"/>
              <a:t>For the most recent information see privacy.uw.edu</a:t>
            </a:r>
            <a:endParaRPr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06"/>
          <p:cNvSpPr txBox="1">
            <a:spLocks noGrp="1"/>
          </p:cNvSpPr>
          <p:nvPr>
            <p:ph type="body" idx="1"/>
          </p:nvPr>
        </p:nvSpPr>
        <p:spPr>
          <a:xfrm>
            <a:off x="671756" y="2259279"/>
            <a:ext cx="81972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UW lacks comprehensive and cohesive information about </a:t>
            </a:r>
            <a:r>
              <a:rPr lang="en" u="sng"/>
              <a:t>personal data</a:t>
            </a:r>
            <a:r>
              <a:rPr lang="en"/>
              <a:t> collection, purpose, and processing activities</a:t>
            </a:r>
            <a:endParaRPr b="0"/>
          </a:p>
          <a:p>
            <a:pPr marL="0" lvl="0" indent="0" algn="l" rtl="0">
              <a:spcBef>
                <a:spcPts val="360"/>
              </a:spcBef>
              <a:spcAft>
                <a:spcPts val="0"/>
              </a:spcAft>
              <a:buClr>
                <a:srgbClr val="4B2E83"/>
              </a:buClr>
              <a:buSzPts val="1800"/>
              <a:buNone/>
            </a:pPr>
            <a:endParaRPr sz="1800" b="0"/>
          </a:p>
          <a:p>
            <a:pPr marL="342900" lvl="0" indent="-342900" algn="l" rtl="0">
              <a:spcBef>
                <a:spcPts val="480"/>
              </a:spcBef>
              <a:spcAft>
                <a:spcPts val="0"/>
              </a:spcAft>
              <a:buClr>
                <a:srgbClr val="4B2E83"/>
              </a:buClr>
              <a:buSzPts val="2400"/>
              <a:buFont typeface="Merriweather Sans"/>
              <a:buChar char="&gt;"/>
            </a:pPr>
            <a:r>
              <a:rPr lang="en"/>
              <a:t>Lack of information makes it challenging to universally: </a:t>
            </a:r>
            <a:endParaRPr/>
          </a:p>
          <a:p>
            <a:pPr marL="742950" lvl="1" indent="-285750" algn="l" rtl="0">
              <a:spcBef>
                <a:spcPts val="400"/>
              </a:spcBef>
              <a:spcAft>
                <a:spcPts val="0"/>
              </a:spcAft>
              <a:buClr>
                <a:srgbClr val="4B2E83"/>
              </a:buClr>
              <a:buSzPts val="2000"/>
              <a:buChar char="–"/>
            </a:pPr>
            <a:r>
              <a:rPr lang="en" b="0"/>
              <a:t>Create transparency with individuals</a:t>
            </a:r>
            <a:endParaRPr/>
          </a:p>
          <a:p>
            <a:pPr marL="742950" lvl="1" indent="-285750" algn="l" rtl="0">
              <a:spcBef>
                <a:spcPts val="400"/>
              </a:spcBef>
              <a:spcAft>
                <a:spcPts val="0"/>
              </a:spcAft>
              <a:buClr>
                <a:srgbClr val="4B2E83"/>
              </a:buClr>
              <a:buSzPts val="2000"/>
              <a:buChar char="–"/>
            </a:pPr>
            <a:r>
              <a:rPr lang="en" b="0"/>
              <a:t>Decrease duplication of efforts and increase efficiency</a:t>
            </a:r>
            <a:endParaRPr/>
          </a:p>
          <a:p>
            <a:pPr marL="742950" lvl="1" indent="-285750" algn="l" rtl="0">
              <a:spcBef>
                <a:spcPts val="400"/>
              </a:spcBef>
              <a:spcAft>
                <a:spcPts val="0"/>
              </a:spcAft>
              <a:buClr>
                <a:srgbClr val="4B2E83"/>
              </a:buClr>
              <a:buSzPts val="2000"/>
              <a:buChar char="–"/>
            </a:pPr>
            <a:r>
              <a:rPr lang="en" b="0"/>
              <a:t>Assess and address risk to UW and privacy impact to individuals</a:t>
            </a:r>
            <a:endParaRPr/>
          </a:p>
          <a:p>
            <a:pPr marL="742950" lvl="1" indent="-285750" algn="l" rtl="0">
              <a:spcBef>
                <a:spcPts val="400"/>
              </a:spcBef>
              <a:spcAft>
                <a:spcPts val="0"/>
              </a:spcAft>
              <a:buClr>
                <a:srgbClr val="4B2E83"/>
              </a:buClr>
              <a:buSzPts val="2000"/>
              <a:buChar char="–"/>
            </a:pPr>
            <a:r>
              <a:rPr lang="en" b="0"/>
              <a:t>Develop cohesive approach to privacy </a:t>
            </a:r>
            <a:endParaRPr/>
          </a:p>
          <a:p>
            <a:pPr marL="742950" lvl="1" indent="-285750" algn="l" rtl="0">
              <a:spcBef>
                <a:spcPts val="400"/>
              </a:spcBef>
              <a:spcAft>
                <a:spcPts val="0"/>
              </a:spcAft>
              <a:buClr>
                <a:srgbClr val="4B2E83"/>
              </a:buClr>
              <a:buSzPts val="2000"/>
              <a:buChar char="–"/>
            </a:pPr>
            <a:r>
              <a:rPr lang="en" b="0"/>
              <a:t>Identify gaps and needs for policies, templates, tools, and guidance</a:t>
            </a:r>
            <a:endParaRPr/>
          </a:p>
          <a:p>
            <a:pPr marL="0" lvl="0" indent="0" algn="l" rtl="0">
              <a:spcBef>
                <a:spcPts val="480"/>
              </a:spcBef>
              <a:spcAft>
                <a:spcPts val="0"/>
              </a:spcAft>
              <a:buClr>
                <a:srgbClr val="4B2E83"/>
              </a:buClr>
              <a:buSzPts val="2400"/>
              <a:buNone/>
            </a:pPr>
            <a:endParaRPr/>
          </a:p>
        </p:txBody>
      </p:sp>
      <p:sp>
        <p:nvSpPr>
          <p:cNvPr id="673" name="Google Shape;673;p106"/>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2800"/>
              <a:buFont typeface="Encode Sans Black"/>
              <a:buNone/>
            </a:pPr>
            <a:r>
              <a:rPr lang="en" sz="2800">
                <a:latin typeface="Encode Sans Black"/>
                <a:ea typeface="Encode Sans Black"/>
                <a:cs typeface="Encode Sans Black"/>
                <a:sym typeface="Encode Sans Black"/>
              </a:rPr>
              <a:t>PRIVACY AT UW</a:t>
            </a:r>
            <a:br>
              <a:rPr lang="en" sz="2800">
                <a:latin typeface="Encode Sans Black"/>
                <a:ea typeface="Encode Sans Black"/>
                <a:cs typeface="Encode Sans Black"/>
                <a:sym typeface="Encode Sans Black"/>
              </a:rPr>
            </a:br>
            <a:r>
              <a:rPr lang="en" sz="2800">
                <a:latin typeface="Encode Sans Black"/>
                <a:ea typeface="Encode Sans Black"/>
                <a:cs typeface="Encode Sans Black"/>
                <a:sym typeface="Encode Sans Black"/>
              </a:rPr>
              <a:t>UNDERSTANDING CURRENT STATE</a:t>
            </a:r>
            <a:endParaRPr sz="2800" b="0">
              <a:latin typeface="Encode Sans Black"/>
              <a:ea typeface="Encode Sans Black"/>
              <a:cs typeface="Encode Sans Black"/>
              <a:sym typeface="Encode Sans Black"/>
            </a:endParaRPr>
          </a:p>
        </p:txBody>
      </p:sp>
      <p:sp>
        <p:nvSpPr>
          <p:cNvPr id="674" name="Google Shape;674;p106"/>
          <p:cNvSpPr txBox="1">
            <a:spLocks noGrp="1"/>
          </p:cNvSpPr>
          <p:nvPr>
            <p:ph type="body" idx="2"/>
          </p:nvPr>
        </p:nvSpPr>
        <p:spPr>
          <a:xfrm>
            <a:off x="671757" y="1697246"/>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CURRENT STATE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7"/>
          <p:cNvSpPr txBox="1">
            <a:spLocks noGrp="1"/>
          </p:cNvSpPr>
          <p:nvPr>
            <p:ph type="body" idx="1"/>
          </p:nvPr>
        </p:nvSpPr>
        <p:spPr>
          <a:xfrm>
            <a:off x="671756" y="1902831"/>
            <a:ext cx="8197200" cy="38100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rgbClr val="4B2E83"/>
              </a:buClr>
              <a:buSzPts val="2000"/>
              <a:buNone/>
            </a:pPr>
            <a:endParaRPr/>
          </a:p>
          <a:p>
            <a:pPr marL="342900" lvl="0" indent="-342900" algn="l" rtl="0">
              <a:spcBef>
                <a:spcPts val="480"/>
              </a:spcBef>
              <a:spcAft>
                <a:spcPts val="0"/>
              </a:spcAft>
              <a:buClr>
                <a:srgbClr val="4B2E83"/>
              </a:buClr>
              <a:buSzPts val="2400"/>
              <a:buFont typeface="Merriweather Sans"/>
              <a:buChar char="&gt;"/>
            </a:pPr>
            <a:r>
              <a:rPr lang="en"/>
              <a:t>Prepare UW for evolving expectations and requirements </a:t>
            </a:r>
            <a:endParaRPr/>
          </a:p>
          <a:p>
            <a:pPr marL="742950" lvl="1" indent="-285750" algn="l" rtl="0">
              <a:spcBef>
                <a:spcPts val="480"/>
              </a:spcBef>
              <a:spcAft>
                <a:spcPts val="0"/>
              </a:spcAft>
              <a:buClr>
                <a:srgbClr val="4B2E83"/>
              </a:buClr>
              <a:buSzPts val="2400"/>
              <a:buChar char="–"/>
            </a:pPr>
            <a:r>
              <a:rPr lang="en" sz="2400" b="0"/>
              <a:t>Increase transparency with constituents</a:t>
            </a:r>
            <a:endParaRPr/>
          </a:p>
          <a:p>
            <a:pPr marL="742950" lvl="1" indent="-285750" algn="l" rtl="0">
              <a:spcBef>
                <a:spcPts val="480"/>
              </a:spcBef>
              <a:spcAft>
                <a:spcPts val="0"/>
              </a:spcAft>
              <a:buClr>
                <a:srgbClr val="4B2E83"/>
              </a:buClr>
              <a:buSzPts val="2400"/>
              <a:buChar char="–"/>
            </a:pPr>
            <a:r>
              <a:rPr lang="en" sz="2400" b="0"/>
              <a:t>Address (where appropriate) New laws/regulations or changes to existing laws/regulations</a:t>
            </a:r>
            <a:endParaRPr/>
          </a:p>
          <a:p>
            <a:pPr marL="1143000" lvl="2" indent="-228600" algn="l" rtl="0">
              <a:spcBef>
                <a:spcPts val="400"/>
              </a:spcBef>
              <a:spcAft>
                <a:spcPts val="0"/>
              </a:spcAft>
              <a:buClr>
                <a:srgbClr val="4B2E83"/>
              </a:buClr>
              <a:buSzPts val="2000"/>
              <a:buChar char="&gt;"/>
            </a:pPr>
            <a:r>
              <a:rPr lang="en" sz="2000" b="0"/>
              <a:t>China – Personal Information Protection Act, effective Nov 1, 2021</a:t>
            </a:r>
            <a:endParaRPr/>
          </a:p>
          <a:p>
            <a:pPr marL="1143000" lvl="2" indent="-228600" algn="l" rtl="0">
              <a:spcBef>
                <a:spcPts val="400"/>
              </a:spcBef>
              <a:spcAft>
                <a:spcPts val="0"/>
              </a:spcAft>
              <a:buClr>
                <a:srgbClr val="4B2E83"/>
              </a:buClr>
              <a:buSzPts val="2000"/>
              <a:buChar char="&gt;"/>
            </a:pPr>
            <a:r>
              <a:rPr lang="en" sz="2000" b="0"/>
              <a:t>Europa - General Data Protection Regulation (GDPR) changes announced June 2021, effective Sept 27, 2021</a:t>
            </a:r>
            <a:endParaRPr sz="2000" b="0"/>
          </a:p>
          <a:p>
            <a:pPr marL="1143000" lvl="2" indent="-228600" algn="l" rtl="0">
              <a:spcBef>
                <a:spcPts val="400"/>
              </a:spcBef>
              <a:spcAft>
                <a:spcPts val="0"/>
              </a:spcAft>
              <a:buClr>
                <a:srgbClr val="4B2E83"/>
              </a:buClr>
              <a:buSzPts val="2000"/>
              <a:buChar char="&gt;"/>
            </a:pPr>
            <a:r>
              <a:rPr lang="en" sz="2000" b="0"/>
              <a:t>United Kingdom – Data Protection Act, effective Dec 31, 2020</a:t>
            </a:r>
            <a:endParaRPr/>
          </a:p>
          <a:p>
            <a:pPr marL="1143000" lvl="2" indent="-228600" algn="l" rtl="0">
              <a:spcBef>
                <a:spcPts val="400"/>
              </a:spcBef>
              <a:spcAft>
                <a:spcPts val="0"/>
              </a:spcAft>
              <a:buClr>
                <a:srgbClr val="4B2E83"/>
              </a:buClr>
              <a:buSzPts val="2000"/>
              <a:buChar char="&gt;"/>
            </a:pPr>
            <a:r>
              <a:rPr lang="en" sz="2000" b="0"/>
              <a:t>RCWs</a:t>
            </a:r>
            <a:endParaRPr/>
          </a:p>
          <a:p>
            <a:pPr marL="1143000" lvl="2" indent="-228600" algn="l" rtl="0">
              <a:spcBef>
                <a:spcPts val="400"/>
              </a:spcBef>
              <a:spcAft>
                <a:spcPts val="0"/>
              </a:spcAft>
              <a:buClr>
                <a:srgbClr val="4B2E83"/>
              </a:buClr>
              <a:buSzPts val="2000"/>
              <a:buChar char="&gt;"/>
            </a:pPr>
            <a:r>
              <a:rPr lang="en" sz="2000" b="0"/>
              <a:t>Other</a:t>
            </a:r>
            <a:r>
              <a:rPr lang="en" b="0"/>
              <a:t>s</a:t>
            </a:r>
            <a:endParaRPr/>
          </a:p>
          <a:p>
            <a:pPr marL="457200" lvl="1" indent="0" algn="l" rtl="0">
              <a:spcBef>
                <a:spcPts val="400"/>
              </a:spcBef>
              <a:spcAft>
                <a:spcPts val="0"/>
              </a:spcAft>
              <a:buClr>
                <a:srgbClr val="4B2E83"/>
              </a:buClr>
              <a:buSzPts val="2000"/>
              <a:buNone/>
            </a:pPr>
            <a:endParaRPr/>
          </a:p>
          <a:p>
            <a:pPr marL="742950" lvl="1" indent="-158750" algn="l" rtl="0">
              <a:spcBef>
                <a:spcPts val="400"/>
              </a:spcBef>
              <a:spcAft>
                <a:spcPts val="0"/>
              </a:spcAft>
              <a:buClr>
                <a:srgbClr val="4B2E83"/>
              </a:buClr>
              <a:buSzPts val="2000"/>
              <a:buNone/>
            </a:pPr>
            <a:endParaRPr/>
          </a:p>
        </p:txBody>
      </p:sp>
      <p:sp>
        <p:nvSpPr>
          <p:cNvPr id="680" name="Google Shape;680;p107"/>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PEOPLE, PROCESS, AND TECHNOLOGY </a:t>
            </a:r>
            <a:br>
              <a:rPr lang="en"/>
            </a:br>
            <a:r>
              <a:rPr lang="en">
                <a:latin typeface="Encode Sans Black"/>
                <a:ea typeface="Encode Sans Black"/>
                <a:cs typeface="Encode Sans Black"/>
                <a:sym typeface="Encode Sans Black"/>
              </a:rPr>
              <a:t>CHANGE MANAGEMENT</a:t>
            </a:r>
            <a:endParaRPr/>
          </a:p>
        </p:txBody>
      </p:sp>
      <p:sp>
        <p:nvSpPr>
          <p:cNvPr id="681" name="Google Shape;681;p107"/>
          <p:cNvSpPr txBox="1">
            <a:spLocks noGrp="1"/>
          </p:cNvSpPr>
          <p:nvPr>
            <p:ph type="body" idx="2"/>
          </p:nvPr>
        </p:nvSpPr>
        <p:spPr>
          <a:xfrm>
            <a:off x="671757" y="1697246"/>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KEY OBJECTIVE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08"/>
          <p:cNvSpPr txBox="1">
            <a:spLocks noGrp="1"/>
          </p:cNvSpPr>
          <p:nvPr>
            <p:ph type="body" idx="2"/>
          </p:nvPr>
        </p:nvSpPr>
        <p:spPr>
          <a:xfrm>
            <a:off x="682431" y="1520643"/>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000"/>
              <a:buNone/>
            </a:pPr>
            <a:r>
              <a:rPr lang="en" sz="2000"/>
              <a:t>KEY OBJECTIVE</a:t>
            </a:r>
            <a:endParaRPr/>
          </a:p>
        </p:txBody>
      </p:sp>
      <p:sp>
        <p:nvSpPr>
          <p:cNvPr id="687" name="Google Shape;687;p108"/>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PEOPLE, PROCESS, AND TECHNOLOGY </a:t>
            </a:r>
            <a:br>
              <a:rPr lang="en"/>
            </a:br>
            <a:r>
              <a:rPr lang="en">
                <a:latin typeface="Encode Sans Black"/>
                <a:ea typeface="Encode Sans Black"/>
                <a:cs typeface="Encode Sans Black"/>
                <a:sym typeface="Encode Sans Black"/>
              </a:rPr>
              <a:t>CHANGE MANAGEMENT</a:t>
            </a:r>
            <a:endParaRPr/>
          </a:p>
        </p:txBody>
      </p:sp>
      <p:sp>
        <p:nvSpPr>
          <p:cNvPr id="688" name="Google Shape;688;p108"/>
          <p:cNvSpPr/>
          <p:nvPr/>
        </p:nvSpPr>
        <p:spPr>
          <a:xfrm>
            <a:off x="3188971" y="3464235"/>
            <a:ext cx="2339400" cy="2205000"/>
          </a:xfrm>
          <a:prstGeom prst="roundRect">
            <a:avLst>
              <a:gd name="adj" fmla="val 16667"/>
            </a:avLst>
          </a:prstGeom>
          <a:solidFill>
            <a:schemeClr val="dk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800" b="0" i="0" u="none" strike="noStrike" cap="none">
                <a:solidFill>
                  <a:schemeClr val="lt2"/>
                </a:solidFill>
                <a:latin typeface="Calibri"/>
                <a:ea typeface="Calibri"/>
                <a:cs typeface="Calibri"/>
                <a:sym typeface="Calibri"/>
              </a:rPr>
              <a:t>Put in place appropriate administrative, physical, and technical safeguards to protect personal information…</a:t>
            </a:r>
            <a:endParaRPr sz="1800">
              <a:solidFill>
                <a:schemeClr val="lt2"/>
              </a:solidFill>
              <a:latin typeface="Calibri"/>
              <a:ea typeface="Calibri"/>
              <a:cs typeface="Calibri"/>
              <a:sym typeface="Calibri"/>
            </a:endParaRPr>
          </a:p>
        </p:txBody>
      </p:sp>
      <p:sp>
        <p:nvSpPr>
          <p:cNvPr id="689" name="Google Shape;689;p108"/>
          <p:cNvSpPr/>
          <p:nvPr/>
        </p:nvSpPr>
        <p:spPr>
          <a:xfrm>
            <a:off x="523715" y="3167546"/>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GDPR Article 5.1(f)</a:t>
            </a:r>
            <a:endParaRPr sz="1000">
              <a:solidFill>
                <a:schemeClr val="dk1"/>
              </a:solidFill>
              <a:latin typeface="Roboto"/>
              <a:ea typeface="Roboto"/>
              <a:cs typeface="Roboto"/>
              <a:sym typeface="Roboto"/>
            </a:endParaRPr>
          </a:p>
        </p:txBody>
      </p:sp>
      <p:sp>
        <p:nvSpPr>
          <p:cNvPr id="690" name="Google Shape;690;p108"/>
          <p:cNvSpPr/>
          <p:nvPr/>
        </p:nvSpPr>
        <p:spPr>
          <a:xfrm>
            <a:off x="274480" y="3754034"/>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GDPR Article 32.1</a:t>
            </a:r>
            <a:endParaRPr sz="1000">
              <a:solidFill>
                <a:schemeClr val="dk1"/>
              </a:solidFill>
              <a:latin typeface="Roboto"/>
              <a:ea typeface="Roboto"/>
              <a:cs typeface="Roboto"/>
              <a:sym typeface="Roboto"/>
            </a:endParaRPr>
          </a:p>
        </p:txBody>
      </p:sp>
      <p:sp>
        <p:nvSpPr>
          <p:cNvPr id="691" name="Google Shape;691;p108"/>
          <p:cNvSpPr/>
          <p:nvPr/>
        </p:nvSpPr>
        <p:spPr>
          <a:xfrm>
            <a:off x="605029" y="4549862"/>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UK GDPR Art. 5.1(f) </a:t>
            </a:r>
            <a:endParaRPr sz="1800">
              <a:solidFill>
                <a:schemeClr val="dk1"/>
              </a:solidFill>
              <a:latin typeface="Calibri"/>
              <a:ea typeface="Calibri"/>
              <a:cs typeface="Calibri"/>
              <a:sym typeface="Calibri"/>
            </a:endParaRPr>
          </a:p>
        </p:txBody>
      </p:sp>
      <p:sp>
        <p:nvSpPr>
          <p:cNvPr id="692" name="Google Shape;692;p108"/>
          <p:cNvSpPr/>
          <p:nvPr/>
        </p:nvSpPr>
        <p:spPr>
          <a:xfrm>
            <a:off x="836455" y="5512888"/>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UK GDPR Article 32.1 </a:t>
            </a:r>
            <a:endParaRPr sz="1800">
              <a:solidFill>
                <a:schemeClr val="dk1"/>
              </a:solidFill>
              <a:latin typeface="Calibri"/>
              <a:ea typeface="Calibri"/>
              <a:cs typeface="Calibri"/>
              <a:sym typeface="Calibri"/>
            </a:endParaRPr>
          </a:p>
        </p:txBody>
      </p:sp>
      <p:sp>
        <p:nvSpPr>
          <p:cNvPr id="693" name="Google Shape;693;p108"/>
          <p:cNvSpPr/>
          <p:nvPr/>
        </p:nvSpPr>
        <p:spPr>
          <a:xfrm>
            <a:off x="6254176" y="2984801"/>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HIPAA </a:t>
            </a:r>
            <a:r>
              <a:rPr lang="en" sz="1050">
                <a:solidFill>
                  <a:schemeClr val="dk1"/>
                </a:solidFill>
                <a:latin typeface="Source Sans Pro"/>
                <a:ea typeface="Source Sans Pro"/>
                <a:cs typeface="Source Sans Pro"/>
                <a:sym typeface="Source Sans Pro"/>
              </a:rPr>
              <a:t>§ </a:t>
            </a:r>
            <a:r>
              <a:rPr lang="en" sz="1000">
                <a:solidFill>
                  <a:schemeClr val="dk1"/>
                </a:solidFill>
                <a:latin typeface="Roboto"/>
                <a:ea typeface="Roboto"/>
                <a:cs typeface="Roboto"/>
                <a:sym typeface="Roboto"/>
              </a:rPr>
              <a:t>45 CFR 164.306(a)</a:t>
            </a:r>
            <a:endParaRPr sz="1800">
              <a:solidFill>
                <a:schemeClr val="dk1"/>
              </a:solidFill>
              <a:latin typeface="Calibri"/>
              <a:ea typeface="Calibri"/>
              <a:cs typeface="Calibri"/>
              <a:sym typeface="Calibri"/>
            </a:endParaRPr>
          </a:p>
        </p:txBody>
      </p:sp>
      <p:sp>
        <p:nvSpPr>
          <p:cNvPr id="694" name="Google Shape;694;p108"/>
          <p:cNvSpPr/>
          <p:nvPr/>
        </p:nvSpPr>
        <p:spPr>
          <a:xfrm>
            <a:off x="6717350" y="3554779"/>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HIPAA </a:t>
            </a:r>
            <a:r>
              <a:rPr lang="en" sz="1050">
                <a:solidFill>
                  <a:schemeClr val="dk1"/>
                </a:solidFill>
                <a:latin typeface="Source Sans Pro"/>
                <a:ea typeface="Source Sans Pro"/>
                <a:cs typeface="Source Sans Pro"/>
                <a:sym typeface="Source Sans Pro"/>
              </a:rPr>
              <a:t>§ </a:t>
            </a:r>
            <a:r>
              <a:rPr lang="en" sz="1000">
                <a:solidFill>
                  <a:schemeClr val="dk1"/>
                </a:solidFill>
                <a:latin typeface="Roboto"/>
                <a:ea typeface="Roboto"/>
                <a:cs typeface="Roboto"/>
                <a:sym typeface="Roboto"/>
              </a:rPr>
              <a:t>45 CFR 164.530(c)(1)</a:t>
            </a:r>
            <a:endParaRPr sz="1800">
              <a:solidFill>
                <a:schemeClr val="dk1"/>
              </a:solidFill>
              <a:latin typeface="Calibri"/>
              <a:ea typeface="Calibri"/>
              <a:cs typeface="Calibri"/>
              <a:sym typeface="Calibri"/>
            </a:endParaRPr>
          </a:p>
        </p:txBody>
      </p:sp>
      <p:sp>
        <p:nvSpPr>
          <p:cNvPr id="695" name="Google Shape;695;p108"/>
          <p:cNvSpPr/>
          <p:nvPr/>
        </p:nvSpPr>
        <p:spPr>
          <a:xfrm>
            <a:off x="6708598" y="4136556"/>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Virginia CDPA </a:t>
            </a:r>
            <a:r>
              <a:rPr lang="en" sz="1050">
                <a:solidFill>
                  <a:schemeClr val="dk1"/>
                </a:solidFill>
                <a:latin typeface="Source Sans Pro"/>
                <a:ea typeface="Source Sans Pro"/>
                <a:cs typeface="Source Sans Pro"/>
                <a:sym typeface="Source Sans Pro"/>
              </a:rPr>
              <a:t>§59.1-574</a:t>
            </a:r>
            <a:r>
              <a:rPr lang="en" sz="1000">
                <a:solidFill>
                  <a:schemeClr val="dk1"/>
                </a:solidFill>
                <a:latin typeface="Roboto"/>
                <a:ea typeface="Roboto"/>
                <a:cs typeface="Roboto"/>
                <a:sym typeface="Roboto"/>
              </a:rPr>
              <a:t>.A.3.</a:t>
            </a:r>
            <a:endParaRPr sz="1000">
              <a:solidFill>
                <a:schemeClr val="dk1"/>
              </a:solidFill>
              <a:latin typeface="Roboto"/>
              <a:ea typeface="Roboto"/>
              <a:cs typeface="Roboto"/>
              <a:sym typeface="Roboto"/>
            </a:endParaRPr>
          </a:p>
        </p:txBody>
      </p:sp>
      <p:cxnSp>
        <p:nvCxnSpPr>
          <p:cNvPr id="696" name="Google Shape;696;p108"/>
          <p:cNvCxnSpPr>
            <a:stCxn id="689" idx="3"/>
          </p:cNvCxnSpPr>
          <p:nvPr/>
        </p:nvCxnSpPr>
        <p:spPr>
          <a:xfrm>
            <a:off x="2061815" y="3388796"/>
            <a:ext cx="1123200" cy="644100"/>
          </a:xfrm>
          <a:prstGeom prst="straightConnector1">
            <a:avLst/>
          </a:prstGeom>
          <a:noFill/>
          <a:ln w="9525" cap="flat" cmpd="sng">
            <a:solidFill>
              <a:schemeClr val="dk1"/>
            </a:solidFill>
            <a:prstDash val="dot"/>
            <a:round/>
            <a:headEnd type="none" w="sm" len="sm"/>
            <a:tailEnd type="triangle" w="med" len="med"/>
          </a:ln>
        </p:spPr>
      </p:cxnSp>
      <p:cxnSp>
        <p:nvCxnSpPr>
          <p:cNvPr id="697" name="Google Shape;697;p108"/>
          <p:cNvCxnSpPr>
            <a:stCxn id="690" idx="3"/>
          </p:cNvCxnSpPr>
          <p:nvPr/>
        </p:nvCxnSpPr>
        <p:spPr>
          <a:xfrm>
            <a:off x="1812580" y="3975284"/>
            <a:ext cx="1358100" cy="451200"/>
          </a:xfrm>
          <a:prstGeom prst="straightConnector1">
            <a:avLst/>
          </a:prstGeom>
          <a:noFill/>
          <a:ln w="9525" cap="flat" cmpd="sng">
            <a:solidFill>
              <a:schemeClr val="dk1"/>
            </a:solidFill>
            <a:prstDash val="dot"/>
            <a:round/>
            <a:headEnd type="none" w="sm" len="sm"/>
            <a:tailEnd type="triangle" w="med" len="med"/>
          </a:ln>
        </p:spPr>
      </p:cxnSp>
      <p:sp>
        <p:nvSpPr>
          <p:cNvPr id="698" name="Google Shape;698;p108"/>
          <p:cNvSpPr/>
          <p:nvPr/>
        </p:nvSpPr>
        <p:spPr>
          <a:xfrm>
            <a:off x="6793705" y="4741731"/>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Virginia CDPA </a:t>
            </a:r>
            <a:r>
              <a:rPr lang="en" sz="1050">
                <a:solidFill>
                  <a:schemeClr val="dk1"/>
                </a:solidFill>
                <a:latin typeface="Source Sans Pro"/>
                <a:ea typeface="Source Sans Pro"/>
                <a:cs typeface="Source Sans Pro"/>
                <a:sym typeface="Source Sans Pro"/>
              </a:rPr>
              <a:t>§59.1-578</a:t>
            </a:r>
            <a:r>
              <a:rPr lang="en" sz="1000">
                <a:solidFill>
                  <a:schemeClr val="dk1"/>
                </a:solidFill>
                <a:latin typeface="Roboto"/>
                <a:ea typeface="Roboto"/>
                <a:cs typeface="Roboto"/>
                <a:sym typeface="Roboto"/>
              </a:rPr>
              <a:t>.F.2.</a:t>
            </a:r>
            <a:endParaRPr sz="1000">
              <a:solidFill>
                <a:schemeClr val="dk1"/>
              </a:solidFill>
              <a:latin typeface="Roboto"/>
              <a:ea typeface="Roboto"/>
              <a:cs typeface="Roboto"/>
              <a:sym typeface="Roboto"/>
            </a:endParaRPr>
          </a:p>
        </p:txBody>
      </p:sp>
      <p:sp>
        <p:nvSpPr>
          <p:cNvPr id="699" name="Google Shape;699;p108"/>
          <p:cNvSpPr/>
          <p:nvPr/>
        </p:nvSpPr>
        <p:spPr>
          <a:xfrm>
            <a:off x="6708598" y="5288086"/>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LGPD Chapter I, Article 6.VII</a:t>
            </a:r>
            <a:endParaRPr sz="1000">
              <a:solidFill>
                <a:schemeClr val="dk1"/>
              </a:solidFill>
              <a:latin typeface="Roboto"/>
              <a:ea typeface="Roboto"/>
              <a:cs typeface="Roboto"/>
              <a:sym typeface="Roboto"/>
            </a:endParaRPr>
          </a:p>
        </p:txBody>
      </p:sp>
      <p:sp>
        <p:nvSpPr>
          <p:cNvPr id="700" name="Google Shape;700;p108"/>
          <p:cNvSpPr/>
          <p:nvPr/>
        </p:nvSpPr>
        <p:spPr>
          <a:xfrm>
            <a:off x="6332825" y="5858666"/>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LGPD Chapter VII, Section I, Article 46</a:t>
            </a:r>
            <a:endParaRPr sz="1000">
              <a:solidFill>
                <a:schemeClr val="dk1"/>
              </a:solidFill>
              <a:latin typeface="Roboto"/>
              <a:ea typeface="Roboto"/>
              <a:cs typeface="Roboto"/>
              <a:sym typeface="Roboto"/>
            </a:endParaRPr>
          </a:p>
        </p:txBody>
      </p:sp>
      <p:sp>
        <p:nvSpPr>
          <p:cNvPr id="701" name="Google Shape;701;p108"/>
          <p:cNvSpPr/>
          <p:nvPr/>
        </p:nvSpPr>
        <p:spPr>
          <a:xfrm>
            <a:off x="4246904" y="5986747"/>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New Zealand Privacy Act 2020 - IPP 5</a:t>
            </a:r>
            <a:endParaRPr sz="1000">
              <a:solidFill>
                <a:schemeClr val="dk1"/>
              </a:solidFill>
              <a:latin typeface="Roboto"/>
              <a:ea typeface="Roboto"/>
              <a:cs typeface="Roboto"/>
              <a:sym typeface="Roboto"/>
            </a:endParaRPr>
          </a:p>
        </p:txBody>
      </p:sp>
      <p:cxnSp>
        <p:nvCxnSpPr>
          <p:cNvPr id="702" name="Google Shape;702;p108"/>
          <p:cNvCxnSpPr>
            <a:stCxn id="691" idx="3"/>
          </p:cNvCxnSpPr>
          <p:nvPr/>
        </p:nvCxnSpPr>
        <p:spPr>
          <a:xfrm rot="10800000" flipH="1">
            <a:off x="2143129" y="4713512"/>
            <a:ext cx="1080600" cy="57600"/>
          </a:xfrm>
          <a:prstGeom prst="straightConnector1">
            <a:avLst/>
          </a:prstGeom>
          <a:noFill/>
          <a:ln w="9525" cap="flat" cmpd="sng">
            <a:solidFill>
              <a:schemeClr val="dk1"/>
            </a:solidFill>
            <a:prstDash val="dot"/>
            <a:round/>
            <a:headEnd type="none" w="sm" len="sm"/>
            <a:tailEnd type="triangle" w="med" len="med"/>
          </a:ln>
        </p:spPr>
      </p:cxnSp>
      <p:cxnSp>
        <p:nvCxnSpPr>
          <p:cNvPr id="703" name="Google Shape;703;p108"/>
          <p:cNvCxnSpPr/>
          <p:nvPr/>
        </p:nvCxnSpPr>
        <p:spPr>
          <a:xfrm rot="10800000" flipH="1">
            <a:off x="2374555" y="5419436"/>
            <a:ext cx="849300" cy="314100"/>
          </a:xfrm>
          <a:prstGeom prst="straightConnector1">
            <a:avLst/>
          </a:prstGeom>
          <a:noFill/>
          <a:ln w="9525" cap="flat" cmpd="sng">
            <a:solidFill>
              <a:schemeClr val="dk1"/>
            </a:solidFill>
            <a:prstDash val="dot"/>
            <a:round/>
            <a:headEnd type="none" w="sm" len="sm"/>
            <a:tailEnd type="triangle" w="med" len="med"/>
          </a:ln>
        </p:spPr>
      </p:cxnSp>
      <p:sp>
        <p:nvSpPr>
          <p:cNvPr id="704" name="Google Shape;704;p108"/>
          <p:cNvSpPr/>
          <p:nvPr/>
        </p:nvSpPr>
        <p:spPr>
          <a:xfrm>
            <a:off x="2495981" y="5955388"/>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Singapore PDPA Section 24</a:t>
            </a:r>
            <a:endParaRPr sz="1000">
              <a:solidFill>
                <a:schemeClr val="dk1"/>
              </a:solidFill>
              <a:latin typeface="Roboto"/>
              <a:ea typeface="Roboto"/>
              <a:cs typeface="Roboto"/>
              <a:sym typeface="Roboto"/>
            </a:endParaRPr>
          </a:p>
        </p:txBody>
      </p:sp>
      <p:cxnSp>
        <p:nvCxnSpPr>
          <p:cNvPr id="705" name="Google Shape;705;p108"/>
          <p:cNvCxnSpPr/>
          <p:nvPr/>
        </p:nvCxnSpPr>
        <p:spPr>
          <a:xfrm rot="10800000" flipH="1">
            <a:off x="3265031" y="5669537"/>
            <a:ext cx="328200" cy="285900"/>
          </a:xfrm>
          <a:prstGeom prst="straightConnector1">
            <a:avLst/>
          </a:prstGeom>
          <a:noFill/>
          <a:ln w="9525" cap="flat" cmpd="sng">
            <a:solidFill>
              <a:schemeClr val="dk1"/>
            </a:solidFill>
            <a:prstDash val="dot"/>
            <a:round/>
            <a:headEnd type="none" w="sm" len="sm"/>
            <a:tailEnd type="triangle" w="med" len="med"/>
          </a:ln>
        </p:spPr>
      </p:cxnSp>
      <p:cxnSp>
        <p:nvCxnSpPr>
          <p:cNvPr id="706" name="Google Shape;706;p108"/>
          <p:cNvCxnSpPr>
            <a:stCxn id="701" idx="0"/>
          </p:cNvCxnSpPr>
          <p:nvPr/>
        </p:nvCxnSpPr>
        <p:spPr>
          <a:xfrm rot="10800000">
            <a:off x="4686254" y="5669047"/>
            <a:ext cx="329700" cy="317700"/>
          </a:xfrm>
          <a:prstGeom prst="straightConnector1">
            <a:avLst/>
          </a:prstGeom>
          <a:noFill/>
          <a:ln w="9525" cap="flat" cmpd="sng">
            <a:solidFill>
              <a:schemeClr val="dk1"/>
            </a:solidFill>
            <a:prstDash val="dot"/>
            <a:round/>
            <a:headEnd type="none" w="sm" len="sm"/>
            <a:tailEnd type="triangle" w="med" len="med"/>
          </a:ln>
        </p:spPr>
      </p:cxnSp>
      <p:cxnSp>
        <p:nvCxnSpPr>
          <p:cNvPr id="707" name="Google Shape;707;p108"/>
          <p:cNvCxnSpPr>
            <a:stCxn id="693" idx="1"/>
          </p:cNvCxnSpPr>
          <p:nvPr/>
        </p:nvCxnSpPr>
        <p:spPr>
          <a:xfrm flipH="1">
            <a:off x="5455276" y="3206051"/>
            <a:ext cx="798900" cy="448800"/>
          </a:xfrm>
          <a:prstGeom prst="straightConnector1">
            <a:avLst/>
          </a:prstGeom>
          <a:noFill/>
          <a:ln w="9525" cap="flat" cmpd="sng">
            <a:solidFill>
              <a:schemeClr val="dk1"/>
            </a:solidFill>
            <a:prstDash val="dot"/>
            <a:round/>
            <a:headEnd type="none" w="sm" len="sm"/>
            <a:tailEnd type="triangle" w="med" len="med"/>
          </a:ln>
        </p:spPr>
      </p:cxnSp>
      <p:cxnSp>
        <p:nvCxnSpPr>
          <p:cNvPr id="708" name="Google Shape;708;p108"/>
          <p:cNvCxnSpPr>
            <a:stCxn id="694" idx="1"/>
          </p:cNvCxnSpPr>
          <p:nvPr/>
        </p:nvCxnSpPr>
        <p:spPr>
          <a:xfrm flipH="1">
            <a:off x="5546750" y="3776029"/>
            <a:ext cx="1170600" cy="192000"/>
          </a:xfrm>
          <a:prstGeom prst="straightConnector1">
            <a:avLst/>
          </a:prstGeom>
          <a:noFill/>
          <a:ln w="9525" cap="flat" cmpd="sng">
            <a:solidFill>
              <a:schemeClr val="dk1"/>
            </a:solidFill>
            <a:prstDash val="dot"/>
            <a:round/>
            <a:headEnd type="none" w="sm" len="sm"/>
            <a:tailEnd type="triangle" w="med" len="med"/>
          </a:ln>
        </p:spPr>
      </p:cxnSp>
      <p:cxnSp>
        <p:nvCxnSpPr>
          <p:cNvPr id="709" name="Google Shape;709;p108"/>
          <p:cNvCxnSpPr>
            <a:stCxn id="695" idx="1"/>
            <a:endCxn id="688" idx="3"/>
          </p:cNvCxnSpPr>
          <p:nvPr/>
        </p:nvCxnSpPr>
        <p:spPr>
          <a:xfrm flipH="1">
            <a:off x="5528398" y="4357806"/>
            <a:ext cx="1180200" cy="208800"/>
          </a:xfrm>
          <a:prstGeom prst="straightConnector1">
            <a:avLst/>
          </a:prstGeom>
          <a:noFill/>
          <a:ln w="9525" cap="flat" cmpd="sng">
            <a:solidFill>
              <a:schemeClr val="dk1"/>
            </a:solidFill>
            <a:prstDash val="dot"/>
            <a:round/>
            <a:headEnd type="none" w="sm" len="sm"/>
            <a:tailEnd type="triangle" w="med" len="med"/>
          </a:ln>
        </p:spPr>
      </p:cxnSp>
      <p:cxnSp>
        <p:nvCxnSpPr>
          <p:cNvPr id="710" name="Google Shape;710;p108"/>
          <p:cNvCxnSpPr>
            <a:stCxn id="698" idx="1"/>
          </p:cNvCxnSpPr>
          <p:nvPr/>
        </p:nvCxnSpPr>
        <p:spPr>
          <a:xfrm rot="10800000">
            <a:off x="5506405" y="4962981"/>
            <a:ext cx="1287300" cy="0"/>
          </a:xfrm>
          <a:prstGeom prst="straightConnector1">
            <a:avLst/>
          </a:prstGeom>
          <a:noFill/>
          <a:ln w="9525" cap="flat" cmpd="sng">
            <a:solidFill>
              <a:schemeClr val="dk1"/>
            </a:solidFill>
            <a:prstDash val="dot"/>
            <a:round/>
            <a:headEnd type="none" w="sm" len="sm"/>
            <a:tailEnd type="triangle" w="med" len="med"/>
          </a:ln>
        </p:spPr>
      </p:cxnSp>
      <p:cxnSp>
        <p:nvCxnSpPr>
          <p:cNvPr id="711" name="Google Shape;711;p108"/>
          <p:cNvCxnSpPr>
            <a:stCxn id="699" idx="1"/>
          </p:cNvCxnSpPr>
          <p:nvPr/>
        </p:nvCxnSpPr>
        <p:spPr>
          <a:xfrm rot="10800000">
            <a:off x="5528398" y="5234836"/>
            <a:ext cx="1180200" cy="274500"/>
          </a:xfrm>
          <a:prstGeom prst="straightConnector1">
            <a:avLst/>
          </a:prstGeom>
          <a:noFill/>
          <a:ln w="9525" cap="flat" cmpd="sng">
            <a:solidFill>
              <a:schemeClr val="dk1"/>
            </a:solidFill>
            <a:prstDash val="dot"/>
            <a:round/>
            <a:headEnd type="none" w="sm" len="sm"/>
            <a:tailEnd type="triangle" w="med" len="med"/>
          </a:ln>
        </p:spPr>
      </p:cxnSp>
      <p:cxnSp>
        <p:nvCxnSpPr>
          <p:cNvPr id="712" name="Google Shape;712;p108"/>
          <p:cNvCxnSpPr>
            <a:stCxn id="700" idx="1"/>
          </p:cNvCxnSpPr>
          <p:nvPr/>
        </p:nvCxnSpPr>
        <p:spPr>
          <a:xfrm rot="10800000">
            <a:off x="5455325" y="5521316"/>
            <a:ext cx="877500" cy="558600"/>
          </a:xfrm>
          <a:prstGeom prst="straightConnector1">
            <a:avLst/>
          </a:prstGeom>
          <a:noFill/>
          <a:ln w="9525" cap="flat" cmpd="sng">
            <a:solidFill>
              <a:schemeClr val="dk1"/>
            </a:solidFill>
            <a:prstDash val="dot"/>
            <a:round/>
            <a:headEnd type="none" w="sm" len="sm"/>
            <a:tailEnd type="triangle" w="med" len="med"/>
          </a:ln>
        </p:spPr>
      </p:cxnSp>
      <p:sp>
        <p:nvSpPr>
          <p:cNvPr id="713" name="Google Shape;713;p108"/>
          <p:cNvSpPr/>
          <p:nvPr/>
        </p:nvSpPr>
        <p:spPr>
          <a:xfrm>
            <a:off x="750432" y="2607051"/>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UW Policy APS 2.6</a:t>
            </a:r>
            <a:endParaRPr sz="1800">
              <a:solidFill>
                <a:schemeClr val="dk1"/>
              </a:solidFill>
              <a:latin typeface="Calibri"/>
              <a:ea typeface="Calibri"/>
              <a:cs typeface="Calibri"/>
              <a:sym typeface="Calibri"/>
            </a:endParaRPr>
          </a:p>
        </p:txBody>
      </p:sp>
      <p:sp>
        <p:nvSpPr>
          <p:cNvPr id="714" name="Google Shape;714;p108"/>
          <p:cNvSpPr/>
          <p:nvPr/>
        </p:nvSpPr>
        <p:spPr>
          <a:xfrm>
            <a:off x="2424940" y="2382991"/>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UW Policy APS 2.2</a:t>
            </a:r>
            <a:endParaRPr sz="1800">
              <a:solidFill>
                <a:schemeClr val="dk1"/>
              </a:solidFill>
              <a:latin typeface="Calibri"/>
              <a:ea typeface="Calibri"/>
              <a:cs typeface="Calibri"/>
              <a:sym typeface="Calibri"/>
            </a:endParaRPr>
          </a:p>
        </p:txBody>
      </p:sp>
      <p:sp>
        <p:nvSpPr>
          <p:cNvPr id="715" name="Google Shape;715;p108"/>
          <p:cNvSpPr/>
          <p:nvPr/>
        </p:nvSpPr>
        <p:spPr>
          <a:xfrm>
            <a:off x="6002134" y="2420549"/>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UW Medicine Policy</a:t>
            </a:r>
            <a:endParaRPr sz="1800">
              <a:solidFill>
                <a:schemeClr val="dk1"/>
              </a:solidFill>
              <a:latin typeface="Calibri"/>
              <a:ea typeface="Calibri"/>
              <a:cs typeface="Calibri"/>
              <a:sym typeface="Calibri"/>
            </a:endParaRPr>
          </a:p>
        </p:txBody>
      </p:sp>
      <p:cxnSp>
        <p:nvCxnSpPr>
          <p:cNvPr id="716" name="Google Shape;716;p108"/>
          <p:cNvCxnSpPr>
            <a:stCxn id="715" idx="1"/>
          </p:cNvCxnSpPr>
          <p:nvPr/>
        </p:nvCxnSpPr>
        <p:spPr>
          <a:xfrm flipH="1">
            <a:off x="5142334" y="2641799"/>
            <a:ext cx="859800" cy="822000"/>
          </a:xfrm>
          <a:prstGeom prst="straightConnector1">
            <a:avLst/>
          </a:prstGeom>
          <a:noFill/>
          <a:ln w="9525" cap="flat" cmpd="sng">
            <a:solidFill>
              <a:schemeClr val="dk1"/>
            </a:solidFill>
            <a:prstDash val="dot"/>
            <a:round/>
            <a:headEnd type="none" w="sm" len="sm"/>
            <a:tailEnd type="triangle" w="med" len="med"/>
          </a:ln>
        </p:spPr>
      </p:cxnSp>
      <p:sp>
        <p:nvSpPr>
          <p:cNvPr id="717" name="Google Shape;717;p108"/>
          <p:cNvSpPr/>
          <p:nvPr/>
        </p:nvSpPr>
        <p:spPr>
          <a:xfrm>
            <a:off x="4144343" y="2365476"/>
            <a:ext cx="1538100" cy="442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a:solidFill>
                  <a:schemeClr val="dk1"/>
                </a:solidFill>
                <a:latin typeface="Roboto"/>
                <a:ea typeface="Roboto"/>
                <a:cs typeface="Roboto"/>
                <a:sym typeface="Roboto"/>
              </a:rPr>
              <a:t>UW Policy Misc.</a:t>
            </a:r>
            <a:endParaRPr sz="1800">
              <a:solidFill>
                <a:schemeClr val="dk1"/>
              </a:solidFill>
              <a:latin typeface="Calibri"/>
              <a:ea typeface="Calibri"/>
              <a:cs typeface="Calibri"/>
              <a:sym typeface="Calibri"/>
            </a:endParaRPr>
          </a:p>
        </p:txBody>
      </p:sp>
      <p:cxnSp>
        <p:nvCxnSpPr>
          <p:cNvPr id="718" name="Google Shape;718;p108"/>
          <p:cNvCxnSpPr>
            <a:stCxn id="714" idx="2"/>
          </p:cNvCxnSpPr>
          <p:nvPr/>
        </p:nvCxnSpPr>
        <p:spPr>
          <a:xfrm>
            <a:off x="3193990" y="2825491"/>
            <a:ext cx="703800" cy="636000"/>
          </a:xfrm>
          <a:prstGeom prst="straightConnector1">
            <a:avLst/>
          </a:prstGeom>
          <a:noFill/>
          <a:ln w="9525" cap="flat" cmpd="sng">
            <a:solidFill>
              <a:schemeClr val="dk1"/>
            </a:solidFill>
            <a:prstDash val="dot"/>
            <a:round/>
            <a:headEnd type="none" w="sm" len="sm"/>
            <a:tailEnd type="triangle" w="med" len="med"/>
          </a:ln>
        </p:spPr>
      </p:cxnSp>
      <p:cxnSp>
        <p:nvCxnSpPr>
          <p:cNvPr id="719" name="Google Shape;719;p108"/>
          <p:cNvCxnSpPr>
            <a:stCxn id="717" idx="2"/>
          </p:cNvCxnSpPr>
          <p:nvPr/>
        </p:nvCxnSpPr>
        <p:spPr>
          <a:xfrm flipH="1">
            <a:off x="4683893" y="2807976"/>
            <a:ext cx="229500" cy="653400"/>
          </a:xfrm>
          <a:prstGeom prst="straightConnector1">
            <a:avLst/>
          </a:prstGeom>
          <a:noFill/>
          <a:ln w="9525" cap="flat" cmpd="sng">
            <a:solidFill>
              <a:schemeClr val="dk1"/>
            </a:solidFill>
            <a:prstDash val="dot"/>
            <a:round/>
            <a:headEnd type="none" w="sm" len="sm"/>
            <a:tailEnd type="triangle" w="med" len="med"/>
          </a:ln>
        </p:spPr>
      </p:cxnSp>
      <p:cxnSp>
        <p:nvCxnSpPr>
          <p:cNvPr id="720" name="Google Shape;720;p108"/>
          <p:cNvCxnSpPr>
            <a:stCxn id="713" idx="3"/>
          </p:cNvCxnSpPr>
          <p:nvPr/>
        </p:nvCxnSpPr>
        <p:spPr>
          <a:xfrm>
            <a:off x="2288532" y="2828301"/>
            <a:ext cx="1008300" cy="738600"/>
          </a:xfrm>
          <a:prstGeom prst="straightConnector1">
            <a:avLst/>
          </a:prstGeom>
          <a:noFill/>
          <a:ln w="9525" cap="flat" cmpd="sng">
            <a:solidFill>
              <a:schemeClr val="dk1"/>
            </a:solidFill>
            <a:prstDash val="dot"/>
            <a:round/>
            <a:headEnd type="none" w="sm" len="sm"/>
            <a:tailEnd type="triangle" w="med" len="med"/>
          </a:ln>
        </p:spPr>
      </p:cxnSp>
      <p:sp>
        <p:nvSpPr>
          <p:cNvPr id="721" name="Google Shape;721;p108"/>
          <p:cNvSpPr txBox="1">
            <a:spLocks noGrp="1"/>
          </p:cNvSpPr>
          <p:nvPr>
            <p:ph type="body" idx="1"/>
          </p:nvPr>
        </p:nvSpPr>
        <p:spPr>
          <a:xfrm>
            <a:off x="579470" y="1797171"/>
            <a:ext cx="8197200" cy="4779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000"/>
              <a:buFont typeface="Merriweather Sans"/>
              <a:buChar char="&gt;"/>
            </a:pPr>
            <a:r>
              <a:rPr lang="en" sz="2000"/>
              <a:t>Align requirements - TrustArc Privacy Management Platform</a:t>
            </a: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09"/>
          <p:cNvSpPr txBox="1">
            <a:spLocks noGrp="1"/>
          </p:cNvSpPr>
          <p:nvPr>
            <p:ph type="body" idx="1"/>
          </p:nvPr>
        </p:nvSpPr>
        <p:spPr>
          <a:xfrm>
            <a:off x="659305" y="2284380"/>
            <a:ext cx="81972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Inventory, map, and assess personal data processing</a:t>
            </a:r>
            <a:endParaRPr/>
          </a:p>
          <a:p>
            <a:pPr marL="742950" lvl="1" indent="-285750" algn="l" rtl="0">
              <a:spcBef>
                <a:spcPts val="400"/>
              </a:spcBef>
              <a:spcAft>
                <a:spcPts val="0"/>
              </a:spcAft>
              <a:buClr>
                <a:srgbClr val="4B2E83"/>
              </a:buClr>
              <a:buSzPts val="2000"/>
              <a:buChar char="–"/>
            </a:pPr>
            <a:r>
              <a:rPr lang="en" b="0"/>
              <a:t>Implement TrustArc Privacy Management Platform to help address strategic priorities identified by Privacy Steering Committee</a:t>
            </a:r>
            <a:r>
              <a:rPr lang="en"/>
              <a:t> </a:t>
            </a:r>
            <a:endParaRPr b="0"/>
          </a:p>
          <a:p>
            <a:pPr marL="342900" lvl="0" indent="-342900" algn="l" rtl="0">
              <a:spcBef>
                <a:spcPts val="440"/>
              </a:spcBef>
              <a:spcAft>
                <a:spcPts val="0"/>
              </a:spcAft>
              <a:buClr>
                <a:srgbClr val="4B2E83"/>
              </a:buClr>
              <a:buSzPts val="2200"/>
              <a:buFont typeface="Merriweather Sans"/>
              <a:buChar char="&gt;"/>
            </a:pPr>
            <a:r>
              <a:rPr lang="en" sz="2200"/>
              <a:t>Provide more comprehensive and cohesive guidance</a:t>
            </a:r>
            <a:endParaRPr/>
          </a:p>
          <a:p>
            <a:pPr marL="742950" lvl="1" indent="-285750" algn="l" rtl="0">
              <a:spcBef>
                <a:spcPts val="360"/>
              </a:spcBef>
              <a:spcAft>
                <a:spcPts val="0"/>
              </a:spcAft>
              <a:buClr>
                <a:srgbClr val="4B2E83"/>
              </a:buClr>
              <a:buSzPts val="1800"/>
              <a:buChar char="–"/>
            </a:pPr>
            <a:r>
              <a:rPr lang="en" sz="1800" b="0"/>
              <a:t>Revise University Privacy Policy</a:t>
            </a:r>
            <a:endParaRPr/>
          </a:p>
          <a:p>
            <a:pPr marL="742950" lvl="1" indent="-285750" algn="l" rtl="0">
              <a:spcBef>
                <a:spcPts val="360"/>
              </a:spcBef>
              <a:spcAft>
                <a:spcPts val="0"/>
              </a:spcAft>
              <a:buClr>
                <a:srgbClr val="4B2E83"/>
              </a:buClr>
              <a:buSzPts val="1800"/>
              <a:buChar char="–"/>
            </a:pPr>
            <a:r>
              <a:rPr lang="en" sz="1800" b="0"/>
              <a:t>Establish appropriate use standards</a:t>
            </a:r>
            <a:endParaRPr sz="1800" b="0"/>
          </a:p>
          <a:p>
            <a:pPr marL="342900" lvl="0" indent="-342900" algn="l" rtl="0">
              <a:spcBef>
                <a:spcPts val="440"/>
              </a:spcBef>
              <a:spcAft>
                <a:spcPts val="0"/>
              </a:spcAft>
              <a:buClr>
                <a:srgbClr val="4B2E83"/>
              </a:buClr>
              <a:buSzPts val="2200"/>
              <a:buFont typeface="Merriweather Sans"/>
              <a:buChar char="&gt;"/>
            </a:pPr>
            <a:r>
              <a:rPr lang="en" sz="2200"/>
              <a:t>Align with industry standards for third party data processing</a:t>
            </a:r>
            <a:endParaRPr/>
          </a:p>
          <a:p>
            <a:pPr marL="742950" lvl="1" indent="-285750" algn="l" rtl="0">
              <a:spcBef>
                <a:spcPts val="360"/>
              </a:spcBef>
              <a:spcAft>
                <a:spcPts val="0"/>
              </a:spcAft>
              <a:buClr>
                <a:srgbClr val="4B2E83"/>
              </a:buClr>
              <a:buSzPts val="1800"/>
              <a:buChar char="–"/>
            </a:pPr>
            <a:r>
              <a:rPr lang="en" sz="1800" b="0"/>
              <a:t>External agreement templates</a:t>
            </a:r>
            <a:endParaRPr/>
          </a:p>
          <a:p>
            <a:pPr marL="742950" lvl="1" indent="-285750" algn="l" rtl="0">
              <a:spcBef>
                <a:spcPts val="360"/>
              </a:spcBef>
              <a:spcAft>
                <a:spcPts val="0"/>
              </a:spcAft>
              <a:buClr>
                <a:srgbClr val="4B2E83"/>
              </a:buClr>
              <a:buSzPts val="1800"/>
              <a:buChar char="–"/>
            </a:pPr>
            <a:r>
              <a:rPr lang="en" sz="1800" b="0"/>
              <a:t>Standard Contractual Clauses</a:t>
            </a:r>
            <a:endParaRPr/>
          </a:p>
          <a:p>
            <a:pPr marL="342900" lvl="0" indent="-342900" algn="l" rtl="0">
              <a:spcBef>
                <a:spcPts val="480"/>
              </a:spcBef>
              <a:spcAft>
                <a:spcPts val="0"/>
              </a:spcAft>
              <a:buClr>
                <a:srgbClr val="4B2E83"/>
              </a:buClr>
              <a:buSzPts val="2400"/>
              <a:buFont typeface="Merriweather Sans"/>
              <a:buChar char="&gt;"/>
            </a:pPr>
            <a:r>
              <a:rPr lang="en"/>
              <a:t>Improve internal data sharing practices</a:t>
            </a:r>
            <a:endParaRPr/>
          </a:p>
          <a:p>
            <a:pPr marL="342900" lvl="0" indent="-190500" algn="l" rtl="0">
              <a:spcBef>
                <a:spcPts val="480"/>
              </a:spcBef>
              <a:spcAft>
                <a:spcPts val="0"/>
              </a:spcAft>
              <a:buClr>
                <a:srgbClr val="4B2E83"/>
              </a:buClr>
              <a:buSzPts val="2400"/>
              <a:buFont typeface="Merriweather Sans"/>
              <a:buNone/>
            </a:pPr>
            <a:endParaRPr/>
          </a:p>
        </p:txBody>
      </p:sp>
      <p:sp>
        <p:nvSpPr>
          <p:cNvPr id="727" name="Google Shape;727;p109"/>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KEY OBJECTIVES</a:t>
            </a:r>
            <a:endParaRPr/>
          </a:p>
        </p:txBody>
      </p:sp>
      <p:sp>
        <p:nvSpPr>
          <p:cNvPr id="728" name="Google Shape;728;p109"/>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PEOPLE, PROCESS, AND TECHNOLOGY </a:t>
            </a:r>
            <a:br>
              <a:rPr lang="en"/>
            </a:br>
            <a:r>
              <a:rPr lang="en">
                <a:latin typeface="Encode Sans Black"/>
                <a:ea typeface="Encode Sans Black"/>
                <a:cs typeface="Encode Sans Black"/>
                <a:sym typeface="Encode Sans Black"/>
              </a:rPr>
              <a:t>CHANGE MANAGEMENT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10"/>
          <p:cNvSpPr txBox="1">
            <a:spLocks noGrp="1"/>
          </p:cNvSpPr>
          <p:nvPr>
            <p:ph type="body" idx="1"/>
          </p:nvPr>
        </p:nvSpPr>
        <p:spPr>
          <a:xfrm>
            <a:off x="684021" y="1936252"/>
            <a:ext cx="44625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Enhance engagement with campus</a:t>
            </a:r>
            <a:endParaRPr/>
          </a:p>
          <a:p>
            <a:pPr marL="742950" lvl="1" indent="-285750" algn="l" rtl="0">
              <a:spcBef>
                <a:spcPts val="400"/>
              </a:spcBef>
              <a:spcAft>
                <a:spcPts val="0"/>
              </a:spcAft>
              <a:buClr>
                <a:srgbClr val="4B2E83"/>
              </a:buClr>
              <a:buSzPts val="2000"/>
              <a:buChar char="–"/>
            </a:pPr>
            <a:r>
              <a:rPr lang="en" b="0"/>
              <a:t>Identify Privacy Partners</a:t>
            </a:r>
            <a:endParaRPr/>
          </a:p>
          <a:p>
            <a:pPr marL="742950" lvl="1" indent="-285750" algn="l" rtl="0">
              <a:spcBef>
                <a:spcPts val="400"/>
              </a:spcBef>
              <a:spcAft>
                <a:spcPts val="0"/>
              </a:spcAft>
              <a:buClr>
                <a:srgbClr val="4B2E83"/>
              </a:buClr>
              <a:buSzPts val="2000"/>
              <a:buChar char="–"/>
            </a:pPr>
            <a:r>
              <a:rPr lang="en" b="0"/>
              <a:t>Clarify roles and responsibilities</a:t>
            </a:r>
            <a:endParaRPr/>
          </a:p>
          <a:p>
            <a:pPr marL="742950" lvl="1" indent="-285750" algn="l" rtl="0">
              <a:spcBef>
                <a:spcPts val="400"/>
              </a:spcBef>
              <a:spcAft>
                <a:spcPts val="0"/>
              </a:spcAft>
              <a:buClr>
                <a:srgbClr val="4B2E83"/>
              </a:buClr>
              <a:buSzPts val="2000"/>
              <a:buChar char="–"/>
            </a:pPr>
            <a:r>
              <a:rPr lang="en" b="0"/>
              <a:t>Build support mechanisms </a:t>
            </a:r>
            <a:endParaRPr/>
          </a:p>
        </p:txBody>
      </p:sp>
      <p:sp>
        <p:nvSpPr>
          <p:cNvPr id="735" name="Google Shape;735;p110"/>
          <p:cNvSpPr txBox="1">
            <a:spLocks noGrp="1"/>
          </p:cNvSpPr>
          <p:nvPr>
            <p:ph type="body" idx="2"/>
          </p:nvPr>
        </p:nvSpPr>
        <p:spPr>
          <a:xfrm>
            <a:off x="772118" y="1584126"/>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KEY OBJECTIVE</a:t>
            </a:r>
            <a:endParaRPr/>
          </a:p>
        </p:txBody>
      </p:sp>
      <p:sp>
        <p:nvSpPr>
          <p:cNvPr id="736" name="Google Shape;736;p110"/>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PEOPLE, PROCESS, AND TECHNOLOGY </a:t>
            </a:r>
            <a:br>
              <a:rPr lang="en"/>
            </a:br>
            <a:r>
              <a:rPr lang="en">
                <a:latin typeface="Encode Sans Black"/>
                <a:ea typeface="Encode Sans Black"/>
                <a:cs typeface="Encode Sans Black"/>
                <a:sym typeface="Encode Sans Black"/>
              </a:rPr>
              <a:t>CHANGE MANAGEMENT</a:t>
            </a:r>
            <a:endParaRPr/>
          </a:p>
        </p:txBody>
      </p:sp>
      <p:sp>
        <p:nvSpPr>
          <p:cNvPr id="737" name="Google Shape;737;p110" descr="Users outline"/>
          <p:cNvSpPr/>
          <p:nvPr/>
        </p:nvSpPr>
        <p:spPr>
          <a:xfrm>
            <a:off x="1298442" y="4927897"/>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10" descr="Users outline"/>
          <p:cNvSpPr/>
          <p:nvPr/>
        </p:nvSpPr>
        <p:spPr>
          <a:xfrm>
            <a:off x="4519338" y="4649534"/>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10" descr="Users outline"/>
          <p:cNvSpPr/>
          <p:nvPr/>
        </p:nvSpPr>
        <p:spPr>
          <a:xfrm>
            <a:off x="5567181" y="3895792"/>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10" descr="Users outline"/>
          <p:cNvSpPr/>
          <p:nvPr/>
        </p:nvSpPr>
        <p:spPr>
          <a:xfrm>
            <a:off x="4489185" y="3895792"/>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10" descr="Users outline"/>
          <p:cNvSpPr/>
          <p:nvPr/>
        </p:nvSpPr>
        <p:spPr>
          <a:xfrm>
            <a:off x="6714248" y="4361944"/>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10" descr="Users outline"/>
          <p:cNvSpPr/>
          <p:nvPr/>
        </p:nvSpPr>
        <p:spPr>
          <a:xfrm>
            <a:off x="7815501" y="4339832"/>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10" descr="Users outline"/>
          <p:cNvSpPr/>
          <p:nvPr/>
        </p:nvSpPr>
        <p:spPr>
          <a:xfrm>
            <a:off x="6650202" y="3581413"/>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4" name="Google Shape;744;p110" descr="Handshake outline"/>
          <p:cNvPicPr preferRelativeResize="0"/>
          <p:nvPr/>
        </p:nvPicPr>
        <p:blipFill rotWithShape="1">
          <a:blip r:embed="rId4">
            <a:alphaModFix/>
          </a:blip>
          <a:srcRect/>
          <a:stretch/>
        </p:blipFill>
        <p:spPr>
          <a:xfrm>
            <a:off x="2846110" y="4973443"/>
            <a:ext cx="1282262" cy="1282262"/>
          </a:xfrm>
          <a:prstGeom prst="rect">
            <a:avLst/>
          </a:prstGeom>
          <a:noFill/>
          <a:ln>
            <a:noFill/>
          </a:ln>
        </p:spPr>
      </p:pic>
      <p:sp>
        <p:nvSpPr>
          <p:cNvPr id="745" name="Google Shape;745;p110" descr="Users outline"/>
          <p:cNvSpPr/>
          <p:nvPr/>
        </p:nvSpPr>
        <p:spPr>
          <a:xfrm>
            <a:off x="7751455" y="3555350"/>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10" descr="Users outline"/>
          <p:cNvSpPr/>
          <p:nvPr/>
        </p:nvSpPr>
        <p:spPr>
          <a:xfrm>
            <a:off x="5620591" y="4705619"/>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10" descr="Users outline"/>
          <p:cNvSpPr/>
          <p:nvPr/>
        </p:nvSpPr>
        <p:spPr>
          <a:xfrm>
            <a:off x="4439536" y="5442745"/>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10" descr="Users outline"/>
          <p:cNvSpPr/>
          <p:nvPr/>
        </p:nvSpPr>
        <p:spPr>
          <a:xfrm>
            <a:off x="5555249" y="5441717"/>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10" descr="Users outline"/>
          <p:cNvSpPr/>
          <p:nvPr/>
        </p:nvSpPr>
        <p:spPr>
          <a:xfrm>
            <a:off x="7394903" y="5064405"/>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10" descr="Users outline"/>
          <p:cNvSpPr/>
          <p:nvPr/>
        </p:nvSpPr>
        <p:spPr>
          <a:xfrm>
            <a:off x="6756914" y="5064406"/>
            <a:ext cx="1275900" cy="127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10"/>
          <p:cNvSpPr txBox="1"/>
          <p:nvPr/>
        </p:nvSpPr>
        <p:spPr>
          <a:xfrm>
            <a:off x="1206618" y="4695074"/>
            <a:ext cx="1735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PRIVACY OFFICE</a:t>
            </a:r>
            <a:endParaRPr/>
          </a:p>
        </p:txBody>
      </p:sp>
      <p:sp>
        <p:nvSpPr>
          <p:cNvPr id="752" name="Google Shape;752;p110"/>
          <p:cNvSpPr txBox="1"/>
          <p:nvPr/>
        </p:nvSpPr>
        <p:spPr>
          <a:xfrm>
            <a:off x="5072381" y="3106474"/>
            <a:ext cx="37839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a:solidFill>
                  <a:schemeClr val="dk1"/>
                </a:solidFill>
                <a:latin typeface="Calibri"/>
                <a:ea typeface="Calibri"/>
                <a:cs typeface="Calibri"/>
                <a:sym typeface="Calibri"/>
              </a:rPr>
              <a:t>PRIVACY PARTNERS </a:t>
            </a:r>
            <a:endParaRPr/>
          </a:p>
          <a:p>
            <a:pPr marL="0" marR="0" lvl="0" indent="0" algn="ctr" rtl="0">
              <a:spcBef>
                <a:spcPts val="0"/>
              </a:spcBef>
              <a:spcAft>
                <a:spcPts val="0"/>
              </a:spcAft>
              <a:buNone/>
            </a:pPr>
            <a:r>
              <a:rPr lang="en" sz="1800">
                <a:solidFill>
                  <a:schemeClr val="dk1"/>
                </a:solidFill>
                <a:latin typeface="Calibri"/>
                <a:ea typeface="Calibri"/>
                <a:cs typeface="Calibri"/>
                <a:sym typeface="Calibri"/>
              </a:rPr>
              <a:t>IN MULTIPLE UW ORGANIZATIONS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11"/>
          <p:cNvSpPr txBox="1">
            <a:spLocks noGrp="1"/>
          </p:cNvSpPr>
          <p:nvPr>
            <p:ph type="body" idx="1"/>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New Template Data Processing Agreement</a:t>
            </a:r>
            <a:endParaRPr/>
          </a:p>
          <a:p>
            <a:pPr marL="342900" lvl="0" indent="-342900" algn="l" rtl="0">
              <a:spcBef>
                <a:spcPts val="480"/>
              </a:spcBef>
              <a:spcAft>
                <a:spcPts val="0"/>
              </a:spcAft>
              <a:buClr>
                <a:srgbClr val="4B2E83"/>
              </a:buClr>
              <a:buSzPts val="2400"/>
              <a:buFont typeface="Merriweather Sans"/>
              <a:buChar char="&gt;"/>
            </a:pPr>
            <a:r>
              <a:rPr lang="en"/>
              <a:t>New Standard Contractual Clauses</a:t>
            </a:r>
            <a:endParaRPr/>
          </a:p>
          <a:p>
            <a:pPr marL="342900" lvl="0" indent="-342900" algn="l" rtl="0">
              <a:spcBef>
                <a:spcPts val="480"/>
              </a:spcBef>
              <a:spcAft>
                <a:spcPts val="0"/>
              </a:spcAft>
              <a:buClr>
                <a:srgbClr val="4B2E83"/>
              </a:buClr>
              <a:buSzPts val="2400"/>
              <a:buFont typeface="Merriweather Sans"/>
              <a:buChar char="&gt;"/>
            </a:pPr>
            <a:r>
              <a:rPr lang="en"/>
              <a:t>New Third Party Data Processing Registry</a:t>
            </a:r>
            <a:endParaRPr/>
          </a:p>
        </p:txBody>
      </p:sp>
      <p:sp>
        <p:nvSpPr>
          <p:cNvPr id="758" name="Google Shape;758;p111"/>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RECENT CHANGES</a:t>
            </a:r>
            <a:endParaRPr/>
          </a:p>
        </p:txBody>
      </p:sp>
      <p:sp>
        <p:nvSpPr>
          <p:cNvPr id="759" name="Google Shape;759;p111"/>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200"/>
              <a:buFont typeface="Encode Sans Black"/>
              <a:buNone/>
            </a:pPr>
            <a:r>
              <a:rPr lang="en" sz="3200">
                <a:latin typeface="Encode Sans Black"/>
                <a:ea typeface="Encode Sans Black"/>
                <a:cs typeface="Encode Sans Black"/>
                <a:sym typeface="Encode Sans Black"/>
              </a:rPr>
              <a:t>THIRD PARTY DATA PROCESSING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12"/>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2800"/>
              <a:buFont typeface="Encode Sans Black"/>
              <a:buNone/>
            </a:pPr>
            <a:r>
              <a:rPr lang="en" sz="2800">
                <a:latin typeface="Encode Sans Black"/>
                <a:ea typeface="Encode Sans Black"/>
                <a:cs typeface="Encode Sans Black"/>
                <a:sym typeface="Encode Sans Black"/>
              </a:rPr>
              <a:t>THIRD PARTY DATA PROCESSING</a:t>
            </a:r>
            <a:br>
              <a:rPr lang="en"/>
            </a:br>
            <a:r>
              <a:rPr lang="en" sz="2800">
                <a:latin typeface="Encode Sans Black"/>
                <a:ea typeface="Encode Sans Black"/>
                <a:cs typeface="Encode Sans Black"/>
                <a:sym typeface="Encode Sans Black"/>
              </a:rPr>
              <a:t>WHY – CLARIFY APPLICABILITY</a:t>
            </a:r>
            <a:endParaRPr sz="2800" b="0">
              <a:latin typeface="Encode Sans Black"/>
              <a:ea typeface="Encode Sans Black"/>
              <a:cs typeface="Encode Sans Black"/>
              <a:sym typeface="Encode Sans Black"/>
            </a:endParaRPr>
          </a:p>
        </p:txBody>
      </p:sp>
      <p:grpSp>
        <p:nvGrpSpPr>
          <p:cNvPr id="765" name="Google Shape;765;p112"/>
          <p:cNvGrpSpPr/>
          <p:nvPr/>
        </p:nvGrpSpPr>
        <p:grpSpPr>
          <a:xfrm>
            <a:off x="687830" y="1536198"/>
            <a:ext cx="5654795" cy="4874539"/>
            <a:chOff x="1299759" y="4282"/>
            <a:chExt cx="5654795" cy="4874539"/>
          </a:xfrm>
        </p:grpSpPr>
        <p:sp>
          <p:nvSpPr>
            <p:cNvPr id="766" name="Google Shape;766;p112"/>
            <p:cNvSpPr/>
            <p:nvPr/>
          </p:nvSpPr>
          <p:spPr>
            <a:xfrm>
              <a:off x="1299759" y="2090483"/>
              <a:ext cx="1825200" cy="942000"/>
            </a:xfrm>
            <a:prstGeom prst="roundRect">
              <a:avLst>
                <a:gd name="adj" fmla="val 10000"/>
              </a:avLst>
            </a:prstGeom>
            <a:solidFill>
              <a:srgbClr val="F1E4C5"/>
            </a:solidFill>
            <a:ln w="2540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12"/>
            <p:cNvSpPr txBox="1"/>
            <p:nvPr/>
          </p:nvSpPr>
          <p:spPr>
            <a:xfrm>
              <a:off x="1327345" y="2118069"/>
              <a:ext cx="1770000" cy="886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 sz="1800">
                  <a:solidFill>
                    <a:schemeClr val="lt1"/>
                  </a:solidFill>
                  <a:latin typeface="Calibri"/>
                  <a:ea typeface="Calibri"/>
                  <a:cs typeface="Calibri"/>
                  <a:sym typeface="Calibri"/>
                </a:rPr>
                <a:t>Data Processing Agreement</a:t>
              </a:r>
              <a:endParaRPr sz="1800">
                <a:solidFill>
                  <a:schemeClr val="lt1"/>
                </a:solidFill>
                <a:latin typeface="Calibri"/>
                <a:ea typeface="Calibri"/>
                <a:cs typeface="Calibri"/>
                <a:sym typeface="Calibri"/>
              </a:endParaRPr>
            </a:p>
          </p:txBody>
        </p:sp>
        <p:sp>
          <p:nvSpPr>
            <p:cNvPr id="768" name="Google Shape;768;p112"/>
            <p:cNvSpPr/>
            <p:nvPr/>
          </p:nvSpPr>
          <p:spPr>
            <a:xfrm rot="-4193414">
              <a:off x="2280522" y="1316777"/>
              <a:ext cx="2574024" cy="72228"/>
            </a:xfrm>
            <a:custGeom>
              <a:avLst/>
              <a:gdLst/>
              <a:ahLst/>
              <a:cxnLst/>
              <a:rect l="l" t="t" r="r" b="b"/>
              <a:pathLst>
                <a:path w="120000" h="120000" extrusionOk="0">
                  <a:moveTo>
                    <a:pt x="0" y="59999"/>
                  </a:moveTo>
                  <a:lnTo>
                    <a:pt x="120000" y="59999"/>
                  </a:lnTo>
                </a:path>
              </a:pathLst>
            </a:cu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12"/>
            <p:cNvSpPr txBox="1"/>
            <p:nvPr/>
          </p:nvSpPr>
          <p:spPr>
            <a:xfrm rot="-4197590">
              <a:off x="3503157" y="1288363"/>
              <a:ext cx="128692" cy="1286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70" name="Google Shape;770;p112"/>
            <p:cNvSpPr/>
            <p:nvPr/>
          </p:nvSpPr>
          <p:spPr>
            <a:xfrm>
              <a:off x="4010054" y="4282"/>
              <a:ext cx="2889000" cy="279900"/>
            </a:xfrm>
            <a:prstGeom prst="roundRect">
              <a:avLst>
                <a:gd name="adj" fmla="val 10000"/>
              </a:avLst>
            </a:prstGeom>
            <a:solidFill>
              <a:srgbClr val="F1E4C5"/>
            </a:solidFill>
            <a:ln w="2540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12"/>
            <p:cNvSpPr txBox="1"/>
            <p:nvPr/>
          </p:nvSpPr>
          <p:spPr>
            <a:xfrm>
              <a:off x="4018250" y="12478"/>
              <a:ext cx="2872500" cy="26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State or Federal Government</a:t>
              </a:r>
              <a:endParaRPr sz="1800">
                <a:solidFill>
                  <a:schemeClr val="dk1"/>
                </a:solidFill>
                <a:latin typeface="Calibri"/>
                <a:ea typeface="Calibri"/>
                <a:cs typeface="Calibri"/>
                <a:sym typeface="Calibri"/>
              </a:endParaRPr>
            </a:p>
          </p:txBody>
        </p:sp>
        <p:sp>
          <p:nvSpPr>
            <p:cNvPr id="772" name="Google Shape;772;p112"/>
            <p:cNvSpPr/>
            <p:nvPr/>
          </p:nvSpPr>
          <p:spPr>
            <a:xfrm rot="-3861139">
              <a:off x="2545213" y="1603680"/>
              <a:ext cx="2044654" cy="72190"/>
            </a:xfrm>
            <a:custGeom>
              <a:avLst/>
              <a:gdLst/>
              <a:ahLst/>
              <a:cxnLst/>
              <a:rect l="l" t="t" r="r" b="b"/>
              <a:pathLst>
                <a:path w="120000" h="120000" extrusionOk="0">
                  <a:moveTo>
                    <a:pt x="0" y="59999"/>
                  </a:moveTo>
                  <a:lnTo>
                    <a:pt x="120000" y="59999"/>
                  </a:lnTo>
                </a:path>
              </a:pathLst>
            </a:cu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12"/>
            <p:cNvSpPr txBox="1"/>
            <p:nvPr/>
          </p:nvSpPr>
          <p:spPr>
            <a:xfrm rot="-3864818">
              <a:off x="3516394" y="1588645"/>
              <a:ext cx="102114" cy="10211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74" name="Google Shape;774;p112"/>
            <p:cNvSpPr/>
            <p:nvPr/>
          </p:nvSpPr>
          <p:spPr>
            <a:xfrm>
              <a:off x="4010054" y="578162"/>
              <a:ext cx="2889000" cy="279900"/>
            </a:xfrm>
            <a:prstGeom prst="roundRect">
              <a:avLst>
                <a:gd name="adj" fmla="val 10000"/>
              </a:avLst>
            </a:prstGeom>
            <a:solidFill>
              <a:srgbClr val="F1E4C5"/>
            </a:solidFill>
            <a:ln w="2540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12"/>
            <p:cNvSpPr txBox="1"/>
            <p:nvPr/>
          </p:nvSpPr>
          <p:spPr>
            <a:xfrm>
              <a:off x="4018250" y="586358"/>
              <a:ext cx="2872500" cy="26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Affiliates</a:t>
              </a:r>
              <a:endParaRPr sz="1800">
                <a:solidFill>
                  <a:schemeClr val="dk1"/>
                </a:solidFill>
                <a:latin typeface="Calibri"/>
                <a:ea typeface="Calibri"/>
                <a:cs typeface="Calibri"/>
                <a:sym typeface="Calibri"/>
              </a:endParaRPr>
            </a:p>
          </p:txBody>
        </p:sp>
        <p:sp>
          <p:nvSpPr>
            <p:cNvPr id="776" name="Google Shape;776;p112"/>
            <p:cNvSpPr/>
            <p:nvPr/>
          </p:nvSpPr>
          <p:spPr>
            <a:xfrm rot="-3307248">
              <a:off x="2793815" y="1890448"/>
              <a:ext cx="1547614" cy="72404"/>
            </a:xfrm>
            <a:custGeom>
              <a:avLst/>
              <a:gdLst/>
              <a:ahLst/>
              <a:cxnLst/>
              <a:rect l="l" t="t" r="r" b="b"/>
              <a:pathLst>
                <a:path w="120000" h="120000" extrusionOk="0">
                  <a:moveTo>
                    <a:pt x="0" y="59999"/>
                  </a:moveTo>
                  <a:lnTo>
                    <a:pt x="120000" y="59999"/>
                  </a:lnTo>
                </a:path>
              </a:pathLst>
            </a:cu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2"/>
            <p:cNvSpPr txBox="1"/>
            <p:nvPr/>
          </p:nvSpPr>
          <p:spPr>
            <a:xfrm rot="-3315762">
              <a:off x="3528850" y="1887848"/>
              <a:ext cx="77394" cy="7739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78" name="Google Shape;778;p112"/>
            <p:cNvSpPr/>
            <p:nvPr/>
          </p:nvSpPr>
          <p:spPr>
            <a:xfrm>
              <a:off x="4010054" y="1152042"/>
              <a:ext cx="2889000" cy="279900"/>
            </a:xfrm>
            <a:prstGeom prst="roundRect">
              <a:avLst>
                <a:gd name="adj" fmla="val 10000"/>
              </a:avLst>
            </a:prstGeom>
            <a:solidFill>
              <a:srgbClr val="F1E4C5"/>
            </a:solidFill>
            <a:ln w="2540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2"/>
            <p:cNvSpPr txBox="1"/>
            <p:nvPr/>
          </p:nvSpPr>
          <p:spPr>
            <a:xfrm>
              <a:off x="4018250" y="1160238"/>
              <a:ext cx="2872500" cy="26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Sponsored Programs</a:t>
              </a:r>
              <a:endParaRPr sz="1800">
                <a:solidFill>
                  <a:schemeClr val="dk1"/>
                </a:solidFill>
                <a:latin typeface="Calibri"/>
                <a:ea typeface="Calibri"/>
                <a:cs typeface="Calibri"/>
                <a:sym typeface="Calibri"/>
              </a:endParaRPr>
            </a:p>
          </p:txBody>
        </p:sp>
        <p:sp>
          <p:nvSpPr>
            <p:cNvPr id="780" name="Google Shape;780;p112"/>
            <p:cNvSpPr/>
            <p:nvPr/>
          </p:nvSpPr>
          <p:spPr>
            <a:xfrm rot="-2290257">
              <a:off x="3004730" y="2177405"/>
              <a:ext cx="1125710" cy="72201"/>
            </a:xfrm>
            <a:custGeom>
              <a:avLst/>
              <a:gdLst/>
              <a:ahLst/>
              <a:cxnLst/>
              <a:rect l="l" t="t" r="r" b="b"/>
              <a:pathLst>
                <a:path w="120000" h="120000" extrusionOk="0">
                  <a:moveTo>
                    <a:pt x="0" y="59999"/>
                  </a:moveTo>
                  <a:lnTo>
                    <a:pt x="120000" y="59999"/>
                  </a:lnTo>
                </a:path>
              </a:pathLst>
            </a:cu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2"/>
            <p:cNvSpPr txBox="1"/>
            <p:nvPr/>
          </p:nvSpPr>
          <p:spPr>
            <a:xfrm rot="-2296651">
              <a:off x="3539405" y="2185450"/>
              <a:ext cx="56177" cy="561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82" name="Google Shape;782;p112"/>
            <p:cNvSpPr/>
            <p:nvPr/>
          </p:nvSpPr>
          <p:spPr>
            <a:xfrm>
              <a:off x="4010054" y="1725922"/>
              <a:ext cx="2889000" cy="279900"/>
            </a:xfrm>
            <a:prstGeom prst="roundRect">
              <a:avLst>
                <a:gd name="adj" fmla="val 10000"/>
              </a:avLst>
            </a:prstGeom>
            <a:solidFill>
              <a:srgbClr val="F1E4C5"/>
            </a:solidFill>
            <a:ln w="2540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2"/>
            <p:cNvSpPr txBox="1"/>
            <p:nvPr/>
          </p:nvSpPr>
          <p:spPr>
            <a:xfrm>
              <a:off x="4018250" y="1734118"/>
              <a:ext cx="2872500" cy="26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Goods or Services</a:t>
              </a:r>
              <a:endParaRPr/>
            </a:p>
          </p:txBody>
        </p:sp>
        <p:sp>
          <p:nvSpPr>
            <p:cNvPr id="784" name="Google Shape;784;p112"/>
            <p:cNvSpPr/>
            <p:nvPr/>
          </p:nvSpPr>
          <p:spPr>
            <a:xfrm rot="-470173">
              <a:off x="3120919" y="2464379"/>
              <a:ext cx="893342" cy="72380"/>
            </a:xfrm>
            <a:custGeom>
              <a:avLst/>
              <a:gdLst/>
              <a:ahLst/>
              <a:cxnLst/>
              <a:rect l="l" t="t" r="r" b="b"/>
              <a:pathLst>
                <a:path w="120000" h="120000" extrusionOk="0">
                  <a:moveTo>
                    <a:pt x="0" y="59999"/>
                  </a:moveTo>
                  <a:lnTo>
                    <a:pt x="120000" y="59999"/>
                  </a:lnTo>
                </a:path>
              </a:pathLst>
            </a:cu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12"/>
            <p:cNvSpPr txBox="1"/>
            <p:nvPr/>
          </p:nvSpPr>
          <p:spPr>
            <a:xfrm rot="-464866">
              <a:off x="3545187" y="2478278"/>
              <a:ext cx="44506" cy="4450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86" name="Google Shape;786;p112"/>
            <p:cNvSpPr/>
            <p:nvPr/>
          </p:nvSpPr>
          <p:spPr>
            <a:xfrm>
              <a:off x="4010054" y="2299801"/>
              <a:ext cx="2889000" cy="279900"/>
            </a:xfrm>
            <a:prstGeom prst="roundRect">
              <a:avLst>
                <a:gd name="adj" fmla="val 10000"/>
              </a:avLst>
            </a:prstGeom>
            <a:solidFill>
              <a:srgbClr val="F1E4C5"/>
            </a:solidFill>
            <a:ln w="2540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2"/>
            <p:cNvSpPr txBox="1"/>
            <p:nvPr/>
          </p:nvSpPr>
          <p:spPr>
            <a:xfrm>
              <a:off x="4018250" y="2307997"/>
              <a:ext cx="2872500" cy="26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IT</a:t>
              </a:r>
              <a:endParaRPr/>
            </a:p>
          </p:txBody>
        </p:sp>
        <p:sp>
          <p:nvSpPr>
            <p:cNvPr id="788" name="Google Shape;788;p112"/>
            <p:cNvSpPr/>
            <p:nvPr/>
          </p:nvSpPr>
          <p:spPr>
            <a:xfrm rot="1623606">
              <a:off x="3070607" y="2751296"/>
              <a:ext cx="993790" cy="72185"/>
            </a:xfrm>
            <a:custGeom>
              <a:avLst/>
              <a:gdLst/>
              <a:ahLst/>
              <a:cxnLst/>
              <a:rect l="l" t="t" r="r" b="b"/>
              <a:pathLst>
                <a:path w="120000" h="120000" extrusionOk="0">
                  <a:moveTo>
                    <a:pt x="0" y="59999"/>
                  </a:moveTo>
                  <a:lnTo>
                    <a:pt x="120000" y="59999"/>
                  </a:lnTo>
                </a:path>
              </a:pathLst>
            </a:cu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2"/>
            <p:cNvSpPr txBox="1"/>
            <p:nvPr/>
          </p:nvSpPr>
          <p:spPr>
            <a:xfrm rot="1621852">
              <a:off x="3542784" y="2762620"/>
              <a:ext cx="49508" cy="4950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0" name="Google Shape;790;p112"/>
            <p:cNvSpPr/>
            <p:nvPr/>
          </p:nvSpPr>
          <p:spPr>
            <a:xfrm>
              <a:off x="4010054" y="2873681"/>
              <a:ext cx="2889000" cy="279900"/>
            </a:xfrm>
            <a:prstGeom prst="roundRect">
              <a:avLst>
                <a:gd name="adj" fmla="val 10000"/>
              </a:avLst>
            </a:prstGeom>
            <a:solidFill>
              <a:srgbClr val="F1E4C5"/>
            </a:solidFill>
            <a:ln w="2540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12"/>
            <p:cNvSpPr txBox="1"/>
            <p:nvPr/>
          </p:nvSpPr>
          <p:spPr>
            <a:xfrm>
              <a:off x="4018250" y="2881877"/>
              <a:ext cx="2872500" cy="26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Consortiums</a:t>
              </a:r>
              <a:endParaRPr/>
            </a:p>
          </p:txBody>
        </p:sp>
        <p:sp>
          <p:nvSpPr>
            <p:cNvPr id="792" name="Google Shape;792;p112"/>
            <p:cNvSpPr/>
            <p:nvPr/>
          </p:nvSpPr>
          <p:spPr>
            <a:xfrm rot="2953190">
              <a:off x="2890145" y="3038310"/>
              <a:ext cx="1354954" cy="72108"/>
            </a:xfrm>
            <a:custGeom>
              <a:avLst/>
              <a:gdLst/>
              <a:ahLst/>
              <a:cxnLst/>
              <a:rect l="l" t="t" r="r" b="b"/>
              <a:pathLst>
                <a:path w="120000" h="120000" extrusionOk="0">
                  <a:moveTo>
                    <a:pt x="0" y="59999"/>
                  </a:moveTo>
                  <a:lnTo>
                    <a:pt x="120000" y="59999"/>
                  </a:lnTo>
                </a:path>
              </a:pathLst>
            </a:cu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2"/>
            <p:cNvSpPr txBox="1"/>
            <p:nvPr/>
          </p:nvSpPr>
          <p:spPr>
            <a:xfrm rot="2958962">
              <a:off x="3533659" y="3040542"/>
              <a:ext cx="67650" cy="6765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4" name="Google Shape;794;p112"/>
            <p:cNvSpPr/>
            <p:nvPr/>
          </p:nvSpPr>
          <p:spPr>
            <a:xfrm>
              <a:off x="4010054" y="3447561"/>
              <a:ext cx="2889000" cy="279900"/>
            </a:xfrm>
            <a:prstGeom prst="roundRect">
              <a:avLst>
                <a:gd name="adj" fmla="val 10000"/>
              </a:avLst>
            </a:prstGeom>
            <a:solidFill>
              <a:srgbClr val="F1E4C5"/>
            </a:solidFill>
            <a:ln w="2540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12"/>
            <p:cNvSpPr txBox="1"/>
            <p:nvPr/>
          </p:nvSpPr>
          <p:spPr>
            <a:xfrm>
              <a:off x="4018250" y="3455757"/>
              <a:ext cx="2872500" cy="26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Commercialization</a:t>
              </a:r>
              <a:endParaRPr/>
            </a:p>
          </p:txBody>
        </p:sp>
        <p:sp>
          <p:nvSpPr>
            <p:cNvPr id="796" name="Google Shape;796;p112"/>
            <p:cNvSpPr/>
            <p:nvPr/>
          </p:nvSpPr>
          <p:spPr>
            <a:xfrm rot="3663024">
              <a:off x="2653348" y="3325234"/>
              <a:ext cx="1828361" cy="72380"/>
            </a:xfrm>
            <a:custGeom>
              <a:avLst/>
              <a:gdLst/>
              <a:ahLst/>
              <a:cxnLst/>
              <a:rect l="l" t="t" r="r" b="b"/>
              <a:pathLst>
                <a:path w="120000" h="120000" extrusionOk="0">
                  <a:moveTo>
                    <a:pt x="0" y="59999"/>
                  </a:moveTo>
                  <a:lnTo>
                    <a:pt x="120000" y="59999"/>
                  </a:lnTo>
                </a:path>
              </a:pathLst>
            </a:cu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2"/>
            <p:cNvSpPr txBox="1"/>
            <p:nvPr/>
          </p:nvSpPr>
          <p:spPr>
            <a:xfrm rot="3669870">
              <a:off x="3521712" y="3315641"/>
              <a:ext cx="91438" cy="9143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8" name="Google Shape;798;p112"/>
            <p:cNvSpPr/>
            <p:nvPr/>
          </p:nvSpPr>
          <p:spPr>
            <a:xfrm>
              <a:off x="4010054" y="4021441"/>
              <a:ext cx="2889000" cy="279900"/>
            </a:xfrm>
            <a:prstGeom prst="roundRect">
              <a:avLst>
                <a:gd name="adj" fmla="val 10000"/>
              </a:avLst>
            </a:prstGeom>
            <a:solidFill>
              <a:srgbClr val="F1E4C5"/>
            </a:solidFill>
            <a:ln w="2540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12"/>
            <p:cNvSpPr txBox="1"/>
            <p:nvPr/>
          </p:nvSpPr>
          <p:spPr>
            <a:xfrm>
              <a:off x="4018250" y="4029637"/>
              <a:ext cx="2872500" cy="2634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Associations</a:t>
              </a:r>
              <a:endParaRPr/>
            </a:p>
          </p:txBody>
        </p:sp>
        <p:sp>
          <p:nvSpPr>
            <p:cNvPr id="800" name="Google Shape;800;p112"/>
            <p:cNvSpPr/>
            <p:nvPr/>
          </p:nvSpPr>
          <p:spPr>
            <a:xfrm rot="4071857">
              <a:off x="2393224" y="3613122"/>
              <a:ext cx="2348715" cy="72256"/>
            </a:xfrm>
            <a:custGeom>
              <a:avLst/>
              <a:gdLst/>
              <a:ahLst/>
              <a:cxnLst/>
              <a:rect l="l" t="t" r="r" b="b"/>
              <a:pathLst>
                <a:path w="120000" h="120000" extrusionOk="0">
                  <a:moveTo>
                    <a:pt x="0" y="59999"/>
                  </a:moveTo>
                  <a:lnTo>
                    <a:pt x="120000" y="59999"/>
                  </a:lnTo>
                </a:path>
              </a:pathLst>
            </a:custGeom>
            <a:noFill/>
            <a:ln w="25400" cap="flat" cmpd="sng">
              <a:solidFill>
                <a:srgbClr val="CAC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12"/>
            <p:cNvSpPr txBox="1"/>
            <p:nvPr/>
          </p:nvSpPr>
          <p:spPr>
            <a:xfrm rot="4077245">
              <a:off x="3508679" y="3590474"/>
              <a:ext cx="117491" cy="11749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dk1"/>
                </a:solidFill>
                <a:latin typeface="Calibri"/>
                <a:ea typeface="Calibri"/>
                <a:cs typeface="Calibri"/>
                <a:sym typeface="Calibri"/>
              </a:endParaRPr>
            </a:p>
          </p:txBody>
        </p:sp>
        <p:sp>
          <p:nvSpPr>
            <p:cNvPr id="802" name="Google Shape;802;p112"/>
            <p:cNvSpPr/>
            <p:nvPr/>
          </p:nvSpPr>
          <p:spPr>
            <a:xfrm>
              <a:off x="4010054" y="4595321"/>
              <a:ext cx="2944500" cy="283500"/>
            </a:xfrm>
            <a:prstGeom prst="roundRect">
              <a:avLst>
                <a:gd name="adj" fmla="val 10000"/>
              </a:avLst>
            </a:prstGeom>
            <a:solidFill>
              <a:srgbClr val="F1E4C5"/>
            </a:solidFill>
            <a:ln w="2540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12"/>
            <p:cNvSpPr txBox="1"/>
            <p:nvPr/>
          </p:nvSpPr>
          <p:spPr>
            <a:xfrm>
              <a:off x="4018357" y="4603624"/>
              <a:ext cx="2927700" cy="2670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Others?</a:t>
              </a: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13"/>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endParaRPr/>
          </a:p>
          <a:p>
            <a:pPr marL="0" lvl="0" indent="0" algn="l" rtl="0">
              <a:lnSpc>
                <a:spcPct val="90000"/>
              </a:lnSpc>
              <a:spcBef>
                <a:spcPts val="480"/>
              </a:spcBef>
              <a:spcAft>
                <a:spcPts val="0"/>
              </a:spcAft>
              <a:buClr>
                <a:srgbClr val="4B2E83"/>
              </a:buClr>
              <a:buSzPts val="2400"/>
              <a:buNone/>
            </a:pPr>
            <a:endParaRPr/>
          </a:p>
          <a:p>
            <a:pPr marL="0" lvl="0" indent="0" algn="l" rtl="0">
              <a:lnSpc>
                <a:spcPct val="90000"/>
              </a:lnSpc>
              <a:spcBef>
                <a:spcPts val="480"/>
              </a:spcBef>
              <a:spcAft>
                <a:spcPts val="0"/>
              </a:spcAft>
              <a:buClr>
                <a:srgbClr val="4B2E83"/>
              </a:buClr>
              <a:buSzPts val="2400"/>
              <a:buNone/>
            </a:pPr>
            <a:endParaRPr/>
          </a:p>
        </p:txBody>
      </p:sp>
      <p:sp>
        <p:nvSpPr>
          <p:cNvPr id="810" name="Google Shape;810;p113"/>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THIRD PARTY DATA PROCESSING</a:t>
            </a:r>
            <a:br>
              <a:rPr lang="en"/>
            </a:br>
            <a:r>
              <a:rPr lang="en">
                <a:latin typeface="Encode Sans Black"/>
                <a:ea typeface="Encode Sans Black"/>
                <a:cs typeface="Encode Sans Black"/>
                <a:sym typeface="Encode Sans Black"/>
              </a:rPr>
              <a:t>KEY TERMS: THIRD-PARTY</a:t>
            </a:r>
            <a:endParaRPr/>
          </a:p>
        </p:txBody>
      </p:sp>
      <p:sp>
        <p:nvSpPr>
          <p:cNvPr id="811" name="Google Shape;811;p113"/>
          <p:cNvSpPr/>
          <p:nvPr/>
        </p:nvSpPr>
        <p:spPr>
          <a:xfrm>
            <a:off x="587513" y="2508996"/>
            <a:ext cx="3293400" cy="2262900"/>
          </a:xfrm>
          <a:prstGeom prst="ellipse">
            <a:avLst/>
          </a:prstGeom>
          <a:noFill/>
          <a:ln w="9525" cap="flat" cmpd="sng">
            <a:solidFill>
              <a:schemeClr val="accent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2" name="Google Shape;812;p113"/>
          <p:cNvSpPr txBox="1"/>
          <p:nvPr/>
        </p:nvSpPr>
        <p:spPr>
          <a:xfrm>
            <a:off x="674469" y="3112358"/>
            <a:ext cx="2893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600" b="1">
                <a:solidFill>
                  <a:srgbClr val="4B2E83"/>
                </a:solidFill>
                <a:latin typeface="Open Sans"/>
                <a:ea typeface="Open Sans"/>
                <a:cs typeface="Open Sans"/>
                <a:sym typeface="Open Sans"/>
              </a:rPr>
              <a:t>First-party (UW)</a:t>
            </a:r>
            <a:endParaRPr/>
          </a:p>
        </p:txBody>
      </p:sp>
      <p:sp>
        <p:nvSpPr>
          <p:cNvPr id="813" name="Google Shape;813;p113"/>
          <p:cNvSpPr/>
          <p:nvPr/>
        </p:nvSpPr>
        <p:spPr>
          <a:xfrm>
            <a:off x="5176344" y="2508996"/>
            <a:ext cx="3293400" cy="2262900"/>
          </a:xfrm>
          <a:prstGeom prst="ellipse">
            <a:avLst/>
          </a:prstGeom>
          <a:noFill/>
          <a:ln w="9525" cap="flat" cmpd="sng">
            <a:solidFill>
              <a:schemeClr val="accent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4" name="Google Shape;814;p113"/>
          <p:cNvSpPr txBox="1"/>
          <p:nvPr/>
        </p:nvSpPr>
        <p:spPr>
          <a:xfrm>
            <a:off x="6732104" y="3644348"/>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5" name="Google Shape;815;p113"/>
          <p:cNvSpPr txBox="1"/>
          <p:nvPr/>
        </p:nvSpPr>
        <p:spPr>
          <a:xfrm>
            <a:off x="5157173" y="3112358"/>
            <a:ext cx="3326400" cy="1293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600" b="1">
                <a:solidFill>
                  <a:srgbClr val="4B2E83"/>
                </a:solidFill>
                <a:latin typeface="Open Sans"/>
                <a:ea typeface="Open Sans"/>
                <a:cs typeface="Open Sans"/>
                <a:sym typeface="Open Sans"/>
              </a:rPr>
              <a:t>Third-party</a:t>
            </a:r>
            <a:endParaRPr/>
          </a:p>
          <a:p>
            <a:pPr marL="0" marR="0" lvl="0" indent="0" algn="ctr" rtl="0">
              <a:spcBef>
                <a:spcPts val="720"/>
              </a:spcBef>
              <a:spcAft>
                <a:spcPts val="0"/>
              </a:spcAft>
              <a:buNone/>
            </a:pPr>
            <a:r>
              <a:rPr lang="en" sz="3600" b="1">
                <a:solidFill>
                  <a:srgbClr val="4B2E83"/>
                </a:solidFill>
                <a:latin typeface="Open Sans"/>
                <a:ea typeface="Open Sans"/>
                <a:cs typeface="Open Sans"/>
                <a:sym typeface="Open Sans"/>
              </a:rPr>
              <a:t>(not UW)</a:t>
            </a:r>
            <a:endParaRPr/>
          </a:p>
        </p:txBody>
      </p:sp>
      <p:sp>
        <p:nvSpPr>
          <p:cNvPr id="816" name="Google Shape;816;p113"/>
          <p:cNvSpPr txBox="1"/>
          <p:nvPr/>
        </p:nvSpPr>
        <p:spPr>
          <a:xfrm>
            <a:off x="587513" y="5741950"/>
            <a:ext cx="6810000" cy="8310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6"/>
              </a:buClr>
              <a:buSzPts val="2400"/>
              <a:buFont typeface="Merriweather Sans"/>
              <a:buChar char="&gt;"/>
            </a:pPr>
            <a:r>
              <a:rPr lang="en" sz="2400" b="1">
                <a:solidFill>
                  <a:schemeClr val="accent6"/>
                </a:solidFill>
                <a:latin typeface="Open Sans"/>
                <a:ea typeface="Open Sans"/>
                <a:cs typeface="Open Sans"/>
                <a:sym typeface="Open Sans"/>
              </a:rPr>
              <a:t>https://privacy.uw.edu/education/glossary/</a:t>
            </a:r>
            <a:endParaRPr sz="1800" b="1">
              <a:solidFill>
                <a:schemeClr val="accent6"/>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14"/>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t>THIRD PARTY DATA PROCESSING</a:t>
            </a:r>
            <a:br>
              <a:rPr lang="en"/>
            </a:br>
            <a:r>
              <a:rPr lang="en">
                <a:latin typeface="Encode Sans Black"/>
                <a:ea typeface="Encode Sans Black"/>
                <a:cs typeface="Encode Sans Black"/>
                <a:sym typeface="Encode Sans Black"/>
              </a:rPr>
              <a:t>KEY TERMS: PERSONAL DATA</a:t>
            </a:r>
            <a:endParaRPr/>
          </a:p>
        </p:txBody>
      </p:sp>
      <p:sp>
        <p:nvSpPr>
          <p:cNvPr id="823" name="Google Shape;823;p114"/>
          <p:cNvSpPr txBox="1"/>
          <p:nvPr/>
        </p:nvSpPr>
        <p:spPr>
          <a:xfrm>
            <a:off x="671756" y="1920320"/>
            <a:ext cx="7378500" cy="44637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4B2E83"/>
              </a:buClr>
              <a:buSzPts val="3600"/>
              <a:buFont typeface="Merriweather Sans"/>
              <a:buChar char="&gt;"/>
            </a:pPr>
            <a:r>
              <a:rPr lang="en" sz="3600" b="1">
                <a:solidFill>
                  <a:srgbClr val="4B2E83"/>
                </a:solidFill>
                <a:latin typeface="Open Sans"/>
                <a:ea typeface="Open Sans"/>
                <a:cs typeface="Open Sans"/>
                <a:sym typeface="Open Sans"/>
              </a:rPr>
              <a:t>Personal Data</a:t>
            </a:r>
            <a:endParaRPr/>
          </a:p>
          <a:p>
            <a:pPr marL="742950" marR="0" lvl="1" indent="-285750" algn="l" rtl="0">
              <a:spcBef>
                <a:spcPts val="480"/>
              </a:spcBef>
              <a:spcAft>
                <a:spcPts val="0"/>
              </a:spcAft>
              <a:buClr>
                <a:srgbClr val="4B2E83"/>
              </a:buClr>
              <a:buSzPts val="2400"/>
              <a:buFont typeface="Arial"/>
              <a:buChar char="–"/>
            </a:pPr>
            <a:r>
              <a:rPr lang="en" sz="2400" b="0" i="0" u="none" strike="noStrike" cap="none">
                <a:solidFill>
                  <a:srgbClr val="4B2E83"/>
                </a:solidFill>
                <a:latin typeface="Open Sans"/>
                <a:ea typeface="Open Sans"/>
                <a:cs typeface="Open Sans"/>
                <a:sym typeface="Open Sans"/>
              </a:rPr>
              <a:t>Any records or information relating to an identified or identifiable natural person</a:t>
            </a:r>
            <a:endParaRPr/>
          </a:p>
          <a:p>
            <a:pPr marL="742950" marR="0" lvl="1" indent="-133350" algn="l" rtl="0">
              <a:spcBef>
                <a:spcPts val="480"/>
              </a:spcBef>
              <a:spcAft>
                <a:spcPts val="0"/>
              </a:spcAft>
              <a:buClr>
                <a:schemeClr val="dk1"/>
              </a:buClr>
              <a:buSzPts val="2400"/>
              <a:buFont typeface="Arial"/>
              <a:buNone/>
            </a:pPr>
            <a:endParaRPr sz="2400" b="0" i="0" u="none" strike="noStrike" cap="none">
              <a:solidFill>
                <a:srgbClr val="4B2E83"/>
              </a:solidFill>
              <a:latin typeface="Open Sans"/>
              <a:ea typeface="Open Sans"/>
              <a:cs typeface="Open Sans"/>
              <a:sym typeface="Open Sans"/>
            </a:endParaRPr>
          </a:p>
          <a:p>
            <a:pPr marL="742950" marR="0" lvl="1" indent="-133350" algn="l" rtl="0">
              <a:spcBef>
                <a:spcPts val="480"/>
              </a:spcBef>
              <a:spcAft>
                <a:spcPts val="0"/>
              </a:spcAft>
              <a:buClr>
                <a:schemeClr val="dk1"/>
              </a:buClr>
              <a:buSzPts val="2400"/>
              <a:buFont typeface="Arial"/>
              <a:buNone/>
            </a:pPr>
            <a:endParaRPr sz="2400" b="0" i="0" u="none" strike="noStrike" cap="none">
              <a:solidFill>
                <a:srgbClr val="4B2E83"/>
              </a:solidFill>
              <a:latin typeface="Open Sans"/>
              <a:ea typeface="Open Sans"/>
              <a:cs typeface="Open Sans"/>
              <a:sym typeface="Open Sans"/>
            </a:endParaRPr>
          </a:p>
          <a:p>
            <a:pPr marL="742950" marR="0" lvl="1" indent="-133350" algn="l" rtl="0">
              <a:spcBef>
                <a:spcPts val="480"/>
              </a:spcBef>
              <a:spcAft>
                <a:spcPts val="0"/>
              </a:spcAft>
              <a:buClr>
                <a:schemeClr val="dk1"/>
              </a:buClr>
              <a:buSzPts val="2400"/>
              <a:buFont typeface="Arial"/>
              <a:buNone/>
            </a:pPr>
            <a:endParaRPr sz="2400" b="0" i="0" u="none" strike="noStrike" cap="none">
              <a:solidFill>
                <a:srgbClr val="4B2E83"/>
              </a:solidFill>
              <a:latin typeface="Open Sans"/>
              <a:ea typeface="Open Sans"/>
              <a:cs typeface="Open Sans"/>
              <a:sym typeface="Open Sans"/>
            </a:endParaRPr>
          </a:p>
          <a:p>
            <a:pPr marL="742950" marR="0" lvl="1" indent="-133350" algn="l" rtl="0">
              <a:spcBef>
                <a:spcPts val="480"/>
              </a:spcBef>
              <a:spcAft>
                <a:spcPts val="0"/>
              </a:spcAft>
              <a:buClr>
                <a:schemeClr val="dk1"/>
              </a:buClr>
              <a:buSzPts val="2400"/>
              <a:buFont typeface="Arial"/>
              <a:buNone/>
            </a:pPr>
            <a:endParaRPr sz="2400" b="0" i="0" u="none" strike="noStrike" cap="none">
              <a:solidFill>
                <a:srgbClr val="4B2E83"/>
              </a:solidFill>
              <a:latin typeface="Open Sans"/>
              <a:ea typeface="Open Sans"/>
              <a:cs typeface="Open Sans"/>
              <a:sym typeface="Open Sans"/>
            </a:endParaRPr>
          </a:p>
          <a:p>
            <a:pPr marL="457200" marR="0" lvl="1" indent="0" algn="l" rtl="0">
              <a:spcBef>
                <a:spcPts val="480"/>
              </a:spcBef>
              <a:spcAft>
                <a:spcPts val="0"/>
              </a:spcAft>
              <a:buNone/>
            </a:pPr>
            <a:endParaRPr sz="2400" b="0"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chemeClr val="accent6"/>
              </a:buClr>
              <a:buSzPts val="2400"/>
              <a:buFont typeface="Merriweather Sans"/>
              <a:buChar char="&gt;"/>
            </a:pPr>
            <a:r>
              <a:rPr lang="en" sz="2400" b="1">
                <a:solidFill>
                  <a:schemeClr val="accent6"/>
                </a:solidFill>
                <a:latin typeface="Open Sans"/>
                <a:ea typeface="Open Sans"/>
                <a:cs typeface="Open Sans"/>
                <a:sym typeface="Open Sans"/>
              </a:rPr>
              <a:t>https://privacy.uw.edu/education/glossary/</a:t>
            </a:r>
            <a:endParaRPr/>
          </a:p>
          <a:p>
            <a:pPr marL="285750" marR="0" lvl="0" indent="-133350" algn="l" rtl="0">
              <a:spcBef>
                <a:spcPts val="480"/>
              </a:spcBef>
              <a:spcAft>
                <a:spcPts val="0"/>
              </a:spcAft>
              <a:buClr>
                <a:schemeClr val="dk1"/>
              </a:buClr>
              <a:buSzPts val="2400"/>
              <a:buFont typeface="Arial"/>
              <a:buNone/>
            </a:pPr>
            <a:endParaRPr sz="2400">
              <a:solidFill>
                <a:srgbClr val="4B2E83"/>
              </a:solidFill>
              <a:latin typeface="Open Sans"/>
              <a:ea typeface="Open Sans"/>
              <a:cs typeface="Open Sans"/>
              <a:sym typeface="Open Sans"/>
            </a:endParaRPr>
          </a:p>
        </p:txBody>
      </p:sp>
      <p:pic>
        <p:nvPicPr>
          <p:cNvPr id="824" name="Google Shape;824;p114" descr="Man outline"/>
          <p:cNvPicPr preferRelativeResize="0"/>
          <p:nvPr/>
        </p:nvPicPr>
        <p:blipFill rotWithShape="1">
          <a:blip r:embed="rId3">
            <a:alphaModFix/>
          </a:blip>
          <a:srcRect/>
          <a:stretch/>
        </p:blipFill>
        <p:spPr>
          <a:xfrm>
            <a:off x="2423254" y="3701910"/>
            <a:ext cx="1456961" cy="1456961"/>
          </a:xfrm>
          <a:prstGeom prst="rect">
            <a:avLst/>
          </a:prstGeom>
          <a:noFill/>
          <a:ln>
            <a:noFill/>
          </a:ln>
        </p:spPr>
      </p:pic>
      <p:pic>
        <p:nvPicPr>
          <p:cNvPr id="825" name="Google Shape;825;p114" descr="Woman outline"/>
          <p:cNvPicPr preferRelativeResize="0"/>
          <p:nvPr/>
        </p:nvPicPr>
        <p:blipFill rotWithShape="1">
          <a:blip r:embed="rId4">
            <a:alphaModFix/>
          </a:blip>
          <a:srcRect/>
          <a:stretch/>
        </p:blipFill>
        <p:spPr>
          <a:xfrm>
            <a:off x="5218850" y="3701910"/>
            <a:ext cx="1456961" cy="14569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7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Institutional Base Salary</a:t>
            </a:r>
            <a:endParaRPr/>
          </a:p>
        </p:txBody>
      </p:sp>
      <p:sp>
        <p:nvSpPr>
          <p:cNvPr id="392" name="Google Shape;392;p7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IBS is comprised of multiple pay components (General Salary Plan, Endowment Supplements, etc.) </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The </a:t>
            </a:r>
            <a:r>
              <a:rPr lang="en" u="sng">
                <a:latin typeface="Arial"/>
                <a:ea typeface="Arial"/>
                <a:cs typeface="Arial"/>
                <a:sym typeface="Arial"/>
              </a:rPr>
              <a:t>full</a:t>
            </a:r>
            <a:r>
              <a:rPr lang="en">
                <a:latin typeface="Arial"/>
                <a:ea typeface="Arial"/>
                <a:cs typeface="Arial"/>
                <a:sym typeface="Arial"/>
              </a:rPr>
              <a:t> IBS is used to calculate the Cost Share commitment</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The actual paid IBS is used to calculate the Cost Share contribution when certifying the FEC</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r>
              <a:rPr lang="en">
                <a:latin typeface="Arial"/>
                <a:ea typeface="Arial"/>
                <a:cs typeface="Arial"/>
                <a:sym typeface="Arial"/>
              </a:rPr>
              <a:t>Reference (MAA website): </a:t>
            </a:r>
            <a:endParaRPr/>
          </a:p>
          <a:p>
            <a:pPr marL="342900" lvl="0" indent="-342900" algn="l" rtl="0">
              <a:spcBef>
                <a:spcPts val="480"/>
              </a:spcBef>
              <a:spcAft>
                <a:spcPts val="0"/>
              </a:spcAft>
              <a:buClr>
                <a:srgbClr val="4B2E83"/>
              </a:buClr>
              <a:buSzPts val="2400"/>
              <a:buFont typeface="Merriweather Sans"/>
              <a:buChar char="&gt;"/>
            </a:pPr>
            <a:r>
              <a:rPr lang="en" u="sng">
                <a:solidFill>
                  <a:schemeClr val="hlink"/>
                </a:solidFill>
                <a:latin typeface="Arial"/>
                <a:ea typeface="Arial"/>
                <a:cs typeface="Arial"/>
                <a:sym typeface="Arial"/>
                <a:hlinkClick r:id="rId3"/>
              </a:rPr>
              <a:t>https://finance.uw.edu/maa/fec/overview/ibs-components</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393" name="Google Shape;393;p7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15"/>
          <p:cNvSpPr txBox="1">
            <a:spLocks noGrp="1"/>
          </p:cNvSpPr>
          <p:nvPr>
            <p:ph type="body" idx="1"/>
          </p:nvPr>
        </p:nvSpPr>
        <p:spPr>
          <a:xfrm>
            <a:off x="672673" y="1845660"/>
            <a:ext cx="81972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3600"/>
              <a:buFont typeface="Merriweather Sans"/>
              <a:buChar char="&gt;"/>
            </a:pPr>
            <a:r>
              <a:rPr lang="en" sz="3600"/>
              <a:t>Data Processing</a:t>
            </a:r>
            <a:endParaRPr sz="3600" b="0"/>
          </a:p>
          <a:p>
            <a:pPr marL="742950" lvl="1" indent="-342900" algn="l" rtl="0">
              <a:spcBef>
                <a:spcPts val="480"/>
              </a:spcBef>
              <a:spcAft>
                <a:spcPts val="0"/>
              </a:spcAft>
              <a:buClr>
                <a:srgbClr val="4B2E83"/>
              </a:buClr>
              <a:buSzPts val="2400"/>
              <a:buChar char="–"/>
            </a:pPr>
            <a:r>
              <a:rPr lang="en" sz="2400" b="0"/>
              <a:t>Any operation(s) performed on Personal Data,</a:t>
            </a:r>
            <a:br>
              <a:rPr lang="en" sz="2400" b="0"/>
            </a:br>
            <a:r>
              <a:rPr lang="en" sz="2400" b="0">
                <a:solidFill>
                  <a:srgbClr val="A5A5A5"/>
                </a:solidFill>
              </a:rPr>
              <a:t>whether or not by automated means, such as collection, recording, organization, storage, adaptation, alteration, retrieval, consultation, access, use, disclosure by transmission, dissemination, combination, restriction or destruction.</a:t>
            </a:r>
            <a:endParaRPr/>
          </a:p>
          <a:p>
            <a:pPr marL="400050" lvl="1" indent="0" algn="l" rtl="0">
              <a:spcBef>
                <a:spcPts val="480"/>
              </a:spcBef>
              <a:spcAft>
                <a:spcPts val="0"/>
              </a:spcAft>
              <a:buClr>
                <a:srgbClr val="4B2E83"/>
              </a:buClr>
              <a:buSzPts val="2400"/>
              <a:buNone/>
            </a:pPr>
            <a:endParaRPr sz="2400" b="0">
              <a:solidFill>
                <a:srgbClr val="A5A5A5"/>
              </a:solidFill>
            </a:endParaRPr>
          </a:p>
          <a:p>
            <a:pPr marL="342900" lvl="0" indent="-342900" algn="l" rtl="0">
              <a:spcBef>
                <a:spcPts val="480"/>
              </a:spcBef>
              <a:spcAft>
                <a:spcPts val="0"/>
              </a:spcAft>
              <a:buClr>
                <a:schemeClr val="accent6"/>
              </a:buClr>
              <a:buSzPts val="2400"/>
              <a:buFont typeface="Merriweather Sans"/>
              <a:buChar char="&gt;"/>
            </a:pPr>
            <a:r>
              <a:rPr lang="en">
                <a:solidFill>
                  <a:schemeClr val="accent6"/>
                </a:solidFill>
              </a:rPr>
              <a:t>https://privacy.uw.edu/education/glossary/</a:t>
            </a:r>
            <a:endParaRPr/>
          </a:p>
          <a:p>
            <a:pPr marL="342900" lvl="0" indent="-165100" algn="l" rtl="0">
              <a:spcBef>
                <a:spcPts val="560"/>
              </a:spcBef>
              <a:spcAft>
                <a:spcPts val="0"/>
              </a:spcAft>
              <a:buClr>
                <a:srgbClr val="4B2E83"/>
              </a:buClr>
              <a:buSzPts val="2800"/>
              <a:buFont typeface="Merriweather Sans"/>
              <a:buNone/>
            </a:pPr>
            <a:endParaRPr sz="2800" b="0">
              <a:solidFill>
                <a:srgbClr val="A5A5A5"/>
              </a:solidFill>
            </a:endParaRPr>
          </a:p>
        </p:txBody>
      </p:sp>
      <p:sp>
        <p:nvSpPr>
          <p:cNvPr id="832" name="Google Shape;832;p115"/>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THIRD PARTY DATA PROCESSING</a:t>
            </a:r>
            <a:br>
              <a:rPr lang="en"/>
            </a:br>
            <a:r>
              <a:rPr lang="en">
                <a:latin typeface="Encode Sans Black"/>
                <a:ea typeface="Encode Sans Black"/>
                <a:cs typeface="Encode Sans Black"/>
                <a:sym typeface="Encode Sans Black"/>
              </a:rPr>
              <a:t>KEY TERMS: DATA PROCESSING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16"/>
          <p:cNvSpPr txBox="1">
            <a:spLocks noGrp="1"/>
          </p:cNvSpPr>
          <p:nvPr>
            <p:ph type="body" idx="1"/>
          </p:nvPr>
        </p:nvSpPr>
        <p:spPr>
          <a:xfrm>
            <a:off x="662714" y="2329624"/>
            <a:ext cx="81972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3600"/>
              <a:buFont typeface="Merriweather Sans"/>
              <a:buChar char="&gt;"/>
            </a:pPr>
            <a:r>
              <a:rPr lang="en" sz="3600"/>
              <a:t>(Data) Controller</a:t>
            </a:r>
            <a:endParaRPr/>
          </a:p>
          <a:p>
            <a:pPr marL="742950" lvl="1" indent="-285750" algn="l" rtl="0">
              <a:spcBef>
                <a:spcPts val="480"/>
              </a:spcBef>
              <a:spcAft>
                <a:spcPts val="0"/>
              </a:spcAft>
              <a:buClr>
                <a:srgbClr val="4B2E83"/>
              </a:buClr>
              <a:buSzPts val="2400"/>
              <a:buChar char="–"/>
            </a:pPr>
            <a:r>
              <a:rPr lang="en" sz="2400" b="0"/>
              <a:t>Determines the purpose and means of processing</a:t>
            </a:r>
            <a:endParaRPr/>
          </a:p>
          <a:p>
            <a:pPr marL="742950" lvl="1" indent="-158750" algn="l" rtl="0">
              <a:spcBef>
                <a:spcPts val="400"/>
              </a:spcBef>
              <a:spcAft>
                <a:spcPts val="0"/>
              </a:spcAft>
              <a:buClr>
                <a:srgbClr val="4B2E83"/>
              </a:buClr>
              <a:buSzPts val="2000"/>
              <a:buNone/>
            </a:pPr>
            <a:endParaRPr b="0"/>
          </a:p>
          <a:p>
            <a:pPr marL="342900" lvl="0" indent="-342900" algn="l" rtl="0">
              <a:spcBef>
                <a:spcPts val="720"/>
              </a:spcBef>
              <a:spcAft>
                <a:spcPts val="0"/>
              </a:spcAft>
              <a:buClr>
                <a:srgbClr val="4B2E83"/>
              </a:buClr>
              <a:buSzPts val="3600"/>
              <a:buFont typeface="Merriweather Sans"/>
              <a:buChar char="&gt;"/>
            </a:pPr>
            <a:r>
              <a:rPr lang="en" sz="3600"/>
              <a:t>(Data) Processor</a:t>
            </a:r>
            <a:endParaRPr/>
          </a:p>
          <a:p>
            <a:pPr marL="742950" lvl="1" indent="-285750" algn="l" rtl="0">
              <a:spcBef>
                <a:spcPts val="480"/>
              </a:spcBef>
              <a:spcAft>
                <a:spcPts val="0"/>
              </a:spcAft>
              <a:buClr>
                <a:srgbClr val="4B2E83"/>
              </a:buClr>
              <a:buSzPts val="2400"/>
              <a:buChar char="–"/>
            </a:pPr>
            <a:r>
              <a:rPr lang="en" sz="2400" b="0"/>
              <a:t>Performs data processing on behalf of the Controller</a:t>
            </a:r>
            <a:endParaRPr/>
          </a:p>
          <a:p>
            <a:pPr marL="742950" lvl="1" indent="-133350" algn="l" rtl="0">
              <a:spcBef>
                <a:spcPts val="480"/>
              </a:spcBef>
              <a:spcAft>
                <a:spcPts val="0"/>
              </a:spcAft>
              <a:buClr>
                <a:srgbClr val="4B2E83"/>
              </a:buClr>
              <a:buSzPts val="2400"/>
              <a:buNone/>
            </a:pPr>
            <a:endParaRPr sz="2400" b="0"/>
          </a:p>
          <a:p>
            <a:pPr marL="342900" lvl="0" indent="-342900" algn="l" rtl="0">
              <a:spcBef>
                <a:spcPts val="480"/>
              </a:spcBef>
              <a:spcAft>
                <a:spcPts val="0"/>
              </a:spcAft>
              <a:buClr>
                <a:schemeClr val="accent6"/>
              </a:buClr>
              <a:buSzPts val="2400"/>
              <a:buFont typeface="Merriweather Sans"/>
              <a:buChar char="&gt;"/>
            </a:pPr>
            <a:r>
              <a:rPr lang="en">
                <a:solidFill>
                  <a:schemeClr val="accent6"/>
                </a:solidFill>
              </a:rPr>
              <a:t>https://privacy.uw.edu/education/glossary/</a:t>
            </a:r>
            <a:endParaRPr/>
          </a:p>
          <a:p>
            <a:pPr marL="742950" lvl="1" indent="-133350" algn="l" rtl="0">
              <a:spcBef>
                <a:spcPts val="480"/>
              </a:spcBef>
              <a:spcAft>
                <a:spcPts val="0"/>
              </a:spcAft>
              <a:buClr>
                <a:srgbClr val="4B2E83"/>
              </a:buClr>
              <a:buSzPts val="2400"/>
              <a:buNone/>
            </a:pPr>
            <a:endParaRPr sz="2400"/>
          </a:p>
        </p:txBody>
      </p:sp>
      <p:sp>
        <p:nvSpPr>
          <p:cNvPr id="839" name="Google Shape;839;p116"/>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THIRD PARTY DATA PROCESSING</a:t>
            </a:r>
            <a:br>
              <a:rPr lang="en"/>
            </a:br>
            <a:r>
              <a:rPr lang="en">
                <a:latin typeface="Encode Sans Black"/>
                <a:ea typeface="Encode Sans Black"/>
                <a:cs typeface="Encode Sans Black"/>
                <a:sym typeface="Encode Sans Black"/>
              </a:rPr>
              <a:t>DETERMINE YOUR UNIT’S ROLE</a:t>
            </a:r>
            <a:endParaRPr/>
          </a:p>
        </p:txBody>
      </p:sp>
      <p:sp>
        <p:nvSpPr>
          <p:cNvPr id="840" name="Google Shape;840;p116"/>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UW Units Responsibilities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pic>
        <p:nvPicPr>
          <p:cNvPr id="845" name="Google Shape;845;p117" descr="Contract outline"/>
          <p:cNvPicPr preferRelativeResize="0"/>
          <p:nvPr/>
        </p:nvPicPr>
        <p:blipFill rotWithShape="1">
          <a:blip r:embed="rId3">
            <a:alphaModFix/>
          </a:blip>
          <a:srcRect/>
          <a:stretch/>
        </p:blipFill>
        <p:spPr>
          <a:xfrm>
            <a:off x="6945270" y="4607859"/>
            <a:ext cx="1678066" cy="1658355"/>
          </a:xfrm>
          <a:prstGeom prst="rect">
            <a:avLst/>
          </a:prstGeom>
          <a:noFill/>
          <a:ln>
            <a:noFill/>
          </a:ln>
        </p:spPr>
      </p:pic>
      <p:sp>
        <p:nvSpPr>
          <p:cNvPr id="846" name="Google Shape;846;p117"/>
          <p:cNvSpPr txBox="1">
            <a:spLocks noGrp="1"/>
          </p:cNvSpPr>
          <p:nvPr>
            <p:ph type="body" idx="1"/>
          </p:nvPr>
        </p:nvSpPr>
        <p:spPr>
          <a:xfrm>
            <a:off x="604781" y="2188502"/>
            <a:ext cx="74472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Inform UW contracting office</a:t>
            </a:r>
            <a:endParaRPr/>
          </a:p>
          <a:p>
            <a:pPr marL="742950" lvl="1" indent="-285750" algn="l" rtl="0">
              <a:spcBef>
                <a:spcPts val="400"/>
              </a:spcBef>
              <a:spcAft>
                <a:spcPts val="0"/>
              </a:spcAft>
              <a:buClr>
                <a:srgbClr val="4B2E83"/>
              </a:buClr>
              <a:buSzPts val="2000"/>
              <a:buChar char="–"/>
            </a:pPr>
            <a:r>
              <a:rPr lang="en"/>
              <a:t>Procurement, UW Medicine Supply Chain Management, Office of Sponsored Programs, etc.</a:t>
            </a:r>
            <a:endParaRPr/>
          </a:p>
          <a:p>
            <a:pPr marL="342900" lvl="0" indent="-342900" algn="l" rtl="0">
              <a:spcBef>
                <a:spcPts val="480"/>
              </a:spcBef>
              <a:spcAft>
                <a:spcPts val="0"/>
              </a:spcAft>
              <a:buClr>
                <a:srgbClr val="4B2E83"/>
              </a:buClr>
              <a:buSzPts val="2400"/>
              <a:buFont typeface="Merriweather Sans"/>
              <a:buChar char="&gt;"/>
            </a:pPr>
            <a:r>
              <a:rPr lang="en"/>
              <a:t>Inform third party</a:t>
            </a:r>
            <a:endParaRPr/>
          </a:p>
          <a:p>
            <a:pPr marL="342900" lvl="0" indent="-342900" algn="l" rtl="0">
              <a:spcBef>
                <a:spcPts val="480"/>
              </a:spcBef>
              <a:spcAft>
                <a:spcPts val="0"/>
              </a:spcAft>
              <a:buClr>
                <a:srgbClr val="4B2E83"/>
              </a:buClr>
              <a:buSzPts val="2400"/>
              <a:buFont typeface="Merriweather Sans"/>
              <a:buChar char="&gt;"/>
            </a:pPr>
            <a:r>
              <a:rPr lang="en"/>
              <a:t>Identify UW and third party’s role in data processing</a:t>
            </a:r>
            <a:endParaRPr/>
          </a:p>
          <a:p>
            <a:pPr marL="342900" lvl="0" indent="-342900" algn="l" rtl="0">
              <a:spcBef>
                <a:spcPts val="480"/>
              </a:spcBef>
              <a:spcAft>
                <a:spcPts val="0"/>
              </a:spcAft>
              <a:buClr>
                <a:srgbClr val="4B2E83"/>
              </a:buClr>
              <a:buSzPts val="2400"/>
              <a:buFont typeface="Merriweather Sans"/>
              <a:buChar char="&gt;"/>
            </a:pPr>
            <a:r>
              <a:rPr lang="en"/>
              <a:t>Determine appropriate data processing agreement</a:t>
            </a:r>
            <a:endParaRPr/>
          </a:p>
          <a:p>
            <a:pPr marL="342900" lvl="0" indent="-342900" algn="l" rtl="0">
              <a:spcBef>
                <a:spcPts val="480"/>
              </a:spcBef>
              <a:spcAft>
                <a:spcPts val="0"/>
              </a:spcAft>
              <a:buClr>
                <a:srgbClr val="4B2E83"/>
              </a:buClr>
              <a:buSzPts val="2400"/>
              <a:buFont typeface="Merriweather Sans"/>
              <a:buChar char="&gt;"/>
            </a:pPr>
            <a:r>
              <a:rPr lang="en"/>
              <a:t>Execute and sign agreement</a:t>
            </a:r>
            <a:endParaRPr/>
          </a:p>
          <a:p>
            <a:pPr marL="342900" lvl="0" indent="-342900" algn="l" rtl="0">
              <a:spcBef>
                <a:spcPts val="480"/>
              </a:spcBef>
              <a:spcAft>
                <a:spcPts val="0"/>
              </a:spcAft>
              <a:buClr>
                <a:srgbClr val="4B2E83"/>
              </a:buClr>
              <a:buSzPts val="2400"/>
              <a:buFont typeface="Merriweather Sans"/>
              <a:buChar char="&gt;"/>
            </a:pPr>
            <a:r>
              <a:rPr lang="en"/>
              <a:t>Register third party data processing</a:t>
            </a:r>
            <a:endParaRPr/>
          </a:p>
          <a:p>
            <a:pPr marL="342900" lvl="0" indent="-190500" algn="l" rtl="0">
              <a:spcBef>
                <a:spcPts val="480"/>
              </a:spcBef>
              <a:spcAft>
                <a:spcPts val="0"/>
              </a:spcAft>
              <a:buClr>
                <a:srgbClr val="4B2E83"/>
              </a:buClr>
              <a:buSzPts val="2400"/>
              <a:buFont typeface="Merriweather Sans"/>
              <a:buNone/>
            </a:pPr>
            <a:endParaRPr/>
          </a:p>
          <a:p>
            <a:pPr marL="342900" lvl="0" indent="-342900" algn="l" rtl="0">
              <a:spcBef>
                <a:spcPts val="400"/>
              </a:spcBef>
              <a:spcAft>
                <a:spcPts val="0"/>
              </a:spcAft>
              <a:buClr>
                <a:schemeClr val="accent6"/>
              </a:buClr>
              <a:buSzPts val="2000"/>
              <a:buFont typeface="Merriweather Sans"/>
              <a:buChar char="&gt;"/>
            </a:pPr>
            <a:r>
              <a:rPr lang="en" sz="2000">
                <a:solidFill>
                  <a:schemeClr val="accent6"/>
                </a:solidFill>
              </a:rPr>
              <a:t>https://privacy.uw.edu/design/agreements/dpa</a:t>
            </a:r>
            <a:endParaRPr/>
          </a:p>
        </p:txBody>
      </p:sp>
      <p:sp>
        <p:nvSpPr>
          <p:cNvPr id="847" name="Google Shape;847;p117"/>
          <p:cNvSpPr txBox="1">
            <a:spLocks noGrp="1"/>
          </p:cNvSpPr>
          <p:nvPr>
            <p:ph type="body" idx="2"/>
          </p:nvPr>
        </p:nvSpPr>
        <p:spPr>
          <a:xfrm>
            <a:off x="678991" y="1723433"/>
            <a:ext cx="8177400" cy="44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UW Units' Responsibilities</a:t>
            </a:r>
            <a:endParaRPr/>
          </a:p>
        </p:txBody>
      </p:sp>
      <p:sp>
        <p:nvSpPr>
          <p:cNvPr id="848" name="Google Shape;848;p117"/>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t>THIRD PARTY DATA PROCESSING</a:t>
            </a:r>
            <a:br>
              <a:rPr lang="en"/>
            </a:br>
            <a:r>
              <a:rPr lang="en"/>
              <a:t>DATA PROCESSING AGREEMENT</a:t>
            </a:r>
            <a:endParaRPr/>
          </a:p>
        </p:txBody>
      </p:sp>
      <p:pic>
        <p:nvPicPr>
          <p:cNvPr id="849" name="Google Shape;849;p117" descr="Signature outline"/>
          <p:cNvPicPr preferRelativeResize="0"/>
          <p:nvPr/>
        </p:nvPicPr>
        <p:blipFill rotWithShape="1">
          <a:blip r:embed="rId4">
            <a:alphaModFix/>
          </a:blip>
          <a:srcRect/>
          <a:stretch/>
        </p:blipFill>
        <p:spPr>
          <a:xfrm>
            <a:off x="7382600" y="5250807"/>
            <a:ext cx="436272" cy="43627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118"/>
          <p:cNvSpPr txBox="1">
            <a:spLocks noGrp="1"/>
          </p:cNvSpPr>
          <p:nvPr>
            <p:ph type="body" idx="1"/>
          </p:nvPr>
        </p:nvSpPr>
        <p:spPr>
          <a:xfrm>
            <a:off x="659305" y="1716989"/>
            <a:ext cx="81972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Include privacy in the design</a:t>
            </a:r>
            <a:endParaRPr/>
          </a:p>
          <a:p>
            <a:pPr marL="342900" lvl="0" indent="-342900" algn="l" rtl="0">
              <a:spcBef>
                <a:spcPts val="480"/>
              </a:spcBef>
              <a:spcAft>
                <a:spcPts val="0"/>
              </a:spcAft>
              <a:buClr>
                <a:srgbClr val="4B2E83"/>
              </a:buClr>
              <a:buSzPts val="2400"/>
              <a:buFont typeface="Merriweather Sans"/>
              <a:buChar char="&gt;"/>
            </a:pPr>
            <a:r>
              <a:rPr lang="en"/>
              <a:t>Recognize there is no grace period for laws and regulations</a:t>
            </a:r>
            <a:endParaRPr/>
          </a:p>
          <a:p>
            <a:pPr marL="342900" lvl="0" indent="-342900" algn="l" rtl="0">
              <a:spcBef>
                <a:spcPts val="480"/>
              </a:spcBef>
              <a:spcAft>
                <a:spcPts val="0"/>
              </a:spcAft>
              <a:buClr>
                <a:srgbClr val="4B2E83"/>
              </a:buClr>
              <a:buSzPts val="2400"/>
              <a:buFont typeface="Merriweather Sans"/>
              <a:buChar char="&gt;"/>
            </a:pPr>
            <a:r>
              <a:rPr lang="en"/>
              <a:t>Introduce data processing agreement</a:t>
            </a:r>
            <a:endParaRPr/>
          </a:p>
          <a:p>
            <a:pPr marL="742950" lvl="1" indent="-285750" algn="l" rtl="0">
              <a:spcBef>
                <a:spcPts val="400"/>
              </a:spcBef>
              <a:spcAft>
                <a:spcPts val="0"/>
              </a:spcAft>
              <a:buClr>
                <a:srgbClr val="4B2E83"/>
              </a:buClr>
              <a:buSzPts val="2000"/>
              <a:buChar char="–"/>
            </a:pPr>
            <a:r>
              <a:rPr lang="en"/>
              <a:t>New contracts</a:t>
            </a:r>
            <a:endParaRPr/>
          </a:p>
          <a:p>
            <a:pPr marL="742950" lvl="1" indent="-285750" algn="l" rtl="0">
              <a:spcBef>
                <a:spcPts val="400"/>
              </a:spcBef>
              <a:spcAft>
                <a:spcPts val="0"/>
              </a:spcAft>
              <a:buClr>
                <a:srgbClr val="4B2E83"/>
              </a:buClr>
              <a:buSzPts val="2000"/>
              <a:buChar char="–"/>
            </a:pPr>
            <a:r>
              <a:rPr lang="en"/>
              <a:t>Renewal (even automatic)</a:t>
            </a:r>
            <a:endParaRPr/>
          </a:p>
          <a:p>
            <a:pPr marL="342900" lvl="0" indent="-342900" algn="l" rtl="0">
              <a:spcBef>
                <a:spcPts val="480"/>
              </a:spcBef>
              <a:spcAft>
                <a:spcPts val="0"/>
              </a:spcAft>
              <a:buClr>
                <a:srgbClr val="4B2E83"/>
              </a:buClr>
              <a:buSzPts val="2400"/>
              <a:buFont typeface="Merriweather Sans"/>
              <a:buChar char="&gt;"/>
            </a:pPr>
            <a:r>
              <a:rPr lang="en"/>
              <a:t>Plan ahead...it takes time</a:t>
            </a:r>
            <a:endParaRPr/>
          </a:p>
        </p:txBody>
      </p:sp>
      <p:sp>
        <p:nvSpPr>
          <p:cNvPr id="855" name="Google Shape;855;p118"/>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t>THIRD PARTY DATA PROCESSING</a:t>
            </a:r>
            <a:br>
              <a:rPr lang="en"/>
            </a:br>
            <a:r>
              <a:rPr lang="en"/>
              <a:t>TIMING WITH THIRD PARTIES</a:t>
            </a:r>
            <a:endParaRPr/>
          </a:p>
        </p:txBody>
      </p:sp>
      <p:pic>
        <p:nvPicPr>
          <p:cNvPr id="856" name="Google Shape;856;p118" descr="Monthly calendar outline"/>
          <p:cNvPicPr preferRelativeResize="0"/>
          <p:nvPr/>
        </p:nvPicPr>
        <p:blipFill rotWithShape="1">
          <a:blip r:embed="rId3">
            <a:alphaModFix/>
          </a:blip>
          <a:srcRect/>
          <a:stretch/>
        </p:blipFill>
        <p:spPr>
          <a:xfrm>
            <a:off x="341505" y="4594399"/>
            <a:ext cx="1655233" cy="1655233"/>
          </a:xfrm>
          <a:prstGeom prst="rect">
            <a:avLst/>
          </a:prstGeom>
          <a:noFill/>
          <a:ln>
            <a:noFill/>
          </a:ln>
        </p:spPr>
      </p:pic>
      <p:pic>
        <p:nvPicPr>
          <p:cNvPr id="857" name="Google Shape;857;p118" descr="Monthly calendar outline"/>
          <p:cNvPicPr preferRelativeResize="0"/>
          <p:nvPr/>
        </p:nvPicPr>
        <p:blipFill rotWithShape="1">
          <a:blip r:embed="rId3">
            <a:alphaModFix/>
          </a:blip>
          <a:srcRect/>
          <a:stretch/>
        </p:blipFill>
        <p:spPr>
          <a:xfrm>
            <a:off x="1680631" y="4591049"/>
            <a:ext cx="1655233" cy="1676400"/>
          </a:xfrm>
          <a:prstGeom prst="rect">
            <a:avLst/>
          </a:prstGeom>
          <a:noFill/>
          <a:ln>
            <a:noFill/>
          </a:ln>
        </p:spPr>
      </p:pic>
      <p:pic>
        <p:nvPicPr>
          <p:cNvPr id="858" name="Google Shape;858;p118" descr="Monthly calendar outline"/>
          <p:cNvPicPr preferRelativeResize="0"/>
          <p:nvPr/>
        </p:nvPicPr>
        <p:blipFill rotWithShape="1">
          <a:blip r:embed="rId3">
            <a:alphaModFix/>
          </a:blip>
          <a:srcRect/>
          <a:stretch/>
        </p:blipFill>
        <p:spPr>
          <a:xfrm>
            <a:off x="3109381" y="4591050"/>
            <a:ext cx="1655233" cy="1676400"/>
          </a:xfrm>
          <a:prstGeom prst="rect">
            <a:avLst/>
          </a:prstGeom>
          <a:noFill/>
          <a:ln>
            <a:noFill/>
          </a:ln>
        </p:spPr>
      </p:pic>
      <p:pic>
        <p:nvPicPr>
          <p:cNvPr id="859" name="Google Shape;859;p118" descr="Monthly calendar outline"/>
          <p:cNvPicPr preferRelativeResize="0"/>
          <p:nvPr/>
        </p:nvPicPr>
        <p:blipFill rotWithShape="1">
          <a:blip r:embed="rId3">
            <a:alphaModFix/>
          </a:blip>
          <a:srcRect/>
          <a:stretch/>
        </p:blipFill>
        <p:spPr>
          <a:xfrm>
            <a:off x="4569881" y="4591050"/>
            <a:ext cx="1655233" cy="1676400"/>
          </a:xfrm>
          <a:prstGeom prst="rect">
            <a:avLst/>
          </a:prstGeom>
          <a:noFill/>
          <a:ln>
            <a:noFill/>
          </a:ln>
        </p:spPr>
      </p:pic>
      <p:pic>
        <p:nvPicPr>
          <p:cNvPr id="860" name="Google Shape;860;p118" descr="Monthly calendar outline"/>
          <p:cNvPicPr preferRelativeResize="0"/>
          <p:nvPr/>
        </p:nvPicPr>
        <p:blipFill rotWithShape="1">
          <a:blip r:embed="rId3">
            <a:alphaModFix/>
          </a:blip>
          <a:srcRect/>
          <a:stretch/>
        </p:blipFill>
        <p:spPr>
          <a:xfrm>
            <a:off x="5998631" y="4591049"/>
            <a:ext cx="1655233" cy="1676400"/>
          </a:xfrm>
          <a:prstGeom prst="rect">
            <a:avLst/>
          </a:prstGeom>
          <a:noFill/>
          <a:ln>
            <a:noFill/>
          </a:ln>
        </p:spPr>
      </p:pic>
      <p:pic>
        <p:nvPicPr>
          <p:cNvPr id="861" name="Google Shape;861;p118" descr="Monthly calendar outline"/>
          <p:cNvPicPr preferRelativeResize="0"/>
          <p:nvPr/>
        </p:nvPicPr>
        <p:blipFill rotWithShape="1">
          <a:blip r:embed="rId3">
            <a:alphaModFix/>
          </a:blip>
          <a:srcRect/>
          <a:stretch/>
        </p:blipFill>
        <p:spPr>
          <a:xfrm>
            <a:off x="7395632" y="4591050"/>
            <a:ext cx="1655233" cy="16764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19"/>
          <p:cNvSpPr txBox="1">
            <a:spLocks noGrp="1"/>
          </p:cNvSpPr>
          <p:nvPr>
            <p:ph type="body" idx="1"/>
          </p:nvPr>
        </p:nvSpPr>
        <p:spPr>
          <a:xfrm>
            <a:off x="669888" y="2218960"/>
            <a:ext cx="4277100" cy="3911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Mandated and authored by the European Commission </a:t>
            </a:r>
            <a:endParaRPr b="0"/>
          </a:p>
          <a:p>
            <a:pPr marL="342900" lvl="0" indent="-342900" algn="l" rtl="0">
              <a:spcBef>
                <a:spcPts val="480"/>
              </a:spcBef>
              <a:spcAft>
                <a:spcPts val="0"/>
              </a:spcAft>
              <a:buClr>
                <a:srgbClr val="4B2E83"/>
              </a:buClr>
              <a:buSzPts val="2400"/>
              <a:buFont typeface="Merriweather Sans"/>
              <a:buChar char="&gt;"/>
            </a:pPr>
            <a:r>
              <a:rPr lang="en"/>
              <a:t>Used when transferring data from European Economic Area (EEA)</a:t>
            </a:r>
            <a:endParaRPr b="0"/>
          </a:p>
          <a:p>
            <a:pPr marL="342900" lvl="0" indent="-342900" algn="l" rtl="0">
              <a:spcBef>
                <a:spcPts val="480"/>
              </a:spcBef>
              <a:spcAft>
                <a:spcPts val="0"/>
              </a:spcAft>
              <a:buClr>
                <a:srgbClr val="4B2E83"/>
              </a:buClr>
              <a:buSzPts val="2400"/>
              <a:buFont typeface="Merriweather Sans"/>
              <a:buChar char="&gt;"/>
            </a:pPr>
            <a:r>
              <a:rPr lang="en"/>
              <a:t>Includes specific terms for specific relationships </a:t>
            </a:r>
            <a:endParaRPr b="0"/>
          </a:p>
          <a:p>
            <a:pPr marL="342900" lvl="0" indent="-342900" algn="l" rtl="0">
              <a:spcBef>
                <a:spcPts val="480"/>
              </a:spcBef>
              <a:spcAft>
                <a:spcPts val="0"/>
              </a:spcAft>
              <a:buClr>
                <a:srgbClr val="4B2E83"/>
              </a:buClr>
              <a:buSzPts val="2400"/>
              <a:buFont typeface="Merriweather Sans"/>
              <a:buChar char="&gt;"/>
            </a:pPr>
            <a:r>
              <a:rPr lang="en"/>
              <a:t>Cannot be modified except where permitted</a:t>
            </a:r>
            <a:endParaRPr b="0"/>
          </a:p>
          <a:p>
            <a:pPr marL="457200" lvl="1" indent="0" algn="l" rtl="0">
              <a:spcBef>
                <a:spcPts val="400"/>
              </a:spcBef>
              <a:spcAft>
                <a:spcPts val="0"/>
              </a:spcAft>
              <a:buClr>
                <a:srgbClr val="4B2E83"/>
              </a:buClr>
              <a:buSzPts val="2000"/>
              <a:buNone/>
            </a:pPr>
            <a:endParaRPr/>
          </a:p>
          <a:p>
            <a:pPr marL="342900" lvl="0" indent="-190500" algn="l" rtl="0">
              <a:spcBef>
                <a:spcPts val="480"/>
              </a:spcBef>
              <a:spcAft>
                <a:spcPts val="0"/>
              </a:spcAft>
              <a:buClr>
                <a:srgbClr val="4B2E83"/>
              </a:buClr>
              <a:buSzPts val="2400"/>
              <a:buFont typeface="Merriweather Sans"/>
              <a:buNone/>
            </a:pPr>
            <a:endParaRPr/>
          </a:p>
        </p:txBody>
      </p:sp>
      <p:sp>
        <p:nvSpPr>
          <p:cNvPr id="867" name="Google Shape;867;p119"/>
          <p:cNvSpPr txBox="1">
            <a:spLocks noGrp="1"/>
          </p:cNvSpPr>
          <p:nvPr>
            <p:ph type="body" idx="2"/>
          </p:nvPr>
        </p:nvSpPr>
        <p:spPr>
          <a:xfrm>
            <a:off x="671757" y="1716199"/>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TERMS AND CONDITIONS</a:t>
            </a:r>
            <a:endParaRPr/>
          </a:p>
          <a:p>
            <a:pPr marL="0" lvl="0" indent="0" algn="l" rtl="0">
              <a:lnSpc>
                <a:spcPct val="90000"/>
              </a:lnSpc>
              <a:spcBef>
                <a:spcPts val="480"/>
              </a:spcBef>
              <a:spcAft>
                <a:spcPts val="0"/>
              </a:spcAft>
              <a:buClr>
                <a:srgbClr val="4B2E83"/>
              </a:buClr>
              <a:buSzPts val="2400"/>
              <a:buNone/>
            </a:pPr>
            <a:endParaRPr/>
          </a:p>
        </p:txBody>
      </p:sp>
      <p:sp>
        <p:nvSpPr>
          <p:cNvPr id="868" name="Google Shape;868;p119"/>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THIRD PARTY DATA PROCESSING</a:t>
            </a:r>
            <a:br>
              <a:rPr lang="en">
                <a:latin typeface="Encode Sans Black"/>
                <a:ea typeface="Encode Sans Black"/>
                <a:cs typeface="Encode Sans Black"/>
                <a:sym typeface="Encode Sans Black"/>
              </a:rPr>
            </a:br>
            <a:r>
              <a:rPr lang="en">
                <a:latin typeface="Encode Sans Black"/>
                <a:ea typeface="Encode Sans Black"/>
                <a:cs typeface="Encode Sans Black"/>
                <a:sym typeface="Encode Sans Black"/>
              </a:rPr>
              <a:t>STANDARD CONTRACTUAL CLAUSES</a:t>
            </a:r>
            <a:endParaRPr/>
          </a:p>
        </p:txBody>
      </p:sp>
      <p:pic>
        <p:nvPicPr>
          <p:cNvPr id="869" name="Google Shape;869;p119" descr="Map&#10;&#10;Description automatically generated"/>
          <p:cNvPicPr preferRelativeResize="0"/>
          <p:nvPr/>
        </p:nvPicPr>
        <p:blipFill rotWithShape="1">
          <a:blip r:embed="rId3">
            <a:alphaModFix/>
          </a:blip>
          <a:srcRect/>
          <a:stretch/>
        </p:blipFill>
        <p:spPr>
          <a:xfrm>
            <a:off x="5023413" y="2653433"/>
            <a:ext cx="3777687" cy="291116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20"/>
          <p:cNvSpPr txBox="1"/>
          <p:nvPr/>
        </p:nvSpPr>
        <p:spPr>
          <a:xfrm>
            <a:off x="4940494" y="6142854"/>
            <a:ext cx="1052100" cy="3693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5" name="Google Shape;875;p120"/>
          <p:cNvSpPr txBox="1">
            <a:spLocks noGrp="1"/>
          </p:cNvSpPr>
          <p:nvPr>
            <p:ph type="body" idx="1"/>
          </p:nvPr>
        </p:nvSpPr>
        <p:spPr>
          <a:xfrm>
            <a:off x="671756" y="2158147"/>
            <a:ext cx="81972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Review SCCs</a:t>
            </a:r>
            <a:endParaRPr/>
          </a:p>
          <a:p>
            <a:pPr marL="742950" lvl="1" indent="-285750" algn="l" rtl="0">
              <a:spcBef>
                <a:spcPts val="400"/>
              </a:spcBef>
              <a:spcAft>
                <a:spcPts val="0"/>
              </a:spcAft>
              <a:buClr>
                <a:schemeClr val="accent6"/>
              </a:buClr>
              <a:buSzPts val="2000"/>
              <a:buChar char="–"/>
            </a:pPr>
            <a:r>
              <a:rPr lang="en">
                <a:solidFill>
                  <a:schemeClr val="accent6"/>
                </a:solidFill>
              </a:rPr>
              <a:t>https://privacy.uw.edu/design/agreements/dpa</a:t>
            </a:r>
            <a:endParaRPr/>
          </a:p>
          <a:p>
            <a:pPr marL="342900" lvl="0" indent="-342900" algn="l" rtl="0">
              <a:spcBef>
                <a:spcPts val="480"/>
              </a:spcBef>
              <a:spcAft>
                <a:spcPts val="0"/>
              </a:spcAft>
              <a:buClr>
                <a:srgbClr val="4B2E83"/>
              </a:buClr>
              <a:buSzPts val="2400"/>
              <a:buFont typeface="Merriweather Sans"/>
              <a:buChar char="&gt;"/>
            </a:pPr>
            <a:r>
              <a:rPr lang="en"/>
              <a:t>Determine type of relationship</a:t>
            </a: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342900" algn="l" rtl="0">
              <a:spcBef>
                <a:spcPts val="480"/>
              </a:spcBef>
              <a:spcAft>
                <a:spcPts val="0"/>
              </a:spcAft>
              <a:buClr>
                <a:srgbClr val="4B2E83"/>
              </a:buClr>
              <a:buSzPts val="2400"/>
              <a:buFont typeface="Merriweather Sans"/>
              <a:buChar char="&gt;"/>
            </a:pPr>
            <a:r>
              <a:rPr lang="en"/>
              <a:t>Review and as needed modify *[text]</a:t>
            </a:r>
            <a:endParaRPr/>
          </a:p>
        </p:txBody>
      </p:sp>
      <p:sp>
        <p:nvSpPr>
          <p:cNvPr id="876" name="Google Shape;876;p120"/>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THIRD PARTY DATA PROCESSING</a:t>
            </a:r>
            <a:br>
              <a:rPr lang="en">
                <a:latin typeface="Encode Sans Black"/>
                <a:ea typeface="Encode Sans Black"/>
                <a:cs typeface="Encode Sans Black"/>
                <a:sym typeface="Encode Sans Black"/>
              </a:rPr>
            </a:br>
            <a:r>
              <a:rPr lang="en">
                <a:latin typeface="Encode Sans Black"/>
                <a:ea typeface="Encode Sans Black"/>
                <a:cs typeface="Encode Sans Black"/>
                <a:sym typeface="Encode Sans Black"/>
              </a:rPr>
              <a:t>STANDARD CONTRACTUAL CLAUSES</a:t>
            </a:r>
            <a:endParaRPr/>
          </a:p>
        </p:txBody>
      </p:sp>
      <p:sp>
        <p:nvSpPr>
          <p:cNvPr id="877" name="Google Shape;877;p120"/>
          <p:cNvSpPr txBox="1">
            <a:spLocks noGrp="1"/>
          </p:cNvSpPr>
          <p:nvPr>
            <p:ph type="body" idx="2"/>
          </p:nvPr>
        </p:nvSpPr>
        <p:spPr>
          <a:xfrm>
            <a:off x="671757" y="1674850"/>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UW UNITS' RESPONSIBILITIES</a:t>
            </a:r>
            <a:endParaRPr/>
          </a:p>
        </p:txBody>
      </p:sp>
      <p:pic>
        <p:nvPicPr>
          <p:cNvPr id="878" name="Google Shape;878;p120" descr="Table&#10;&#10;Description automatically generated"/>
          <p:cNvPicPr preferRelativeResize="0"/>
          <p:nvPr/>
        </p:nvPicPr>
        <p:blipFill rotWithShape="1">
          <a:blip r:embed="rId3">
            <a:alphaModFix/>
          </a:blip>
          <a:srcRect/>
          <a:stretch/>
        </p:blipFill>
        <p:spPr>
          <a:xfrm>
            <a:off x="671756" y="3497402"/>
            <a:ext cx="8096491" cy="256599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pic>
        <p:nvPicPr>
          <p:cNvPr id="884" name="Google Shape;884;p121"/>
          <p:cNvPicPr preferRelativeResize="0"/>
          <p:nvPr/>
        </p:nvPicPr>
        <p:blipFill rotWithShape="1">
          <a:blip r:embed="rId3">
            <a:alphaModFix/>
          </a:blip>
          <a:srcRect/>
          <a:stretch/>
        </p:blipFill>
        <p:spPr>
          <a:xfrm>
            <a:off x="775051" y="2636242"/>
            <a:ext cx="4568097" cy="3904012"/>
          </a:xfrm>
          <a:prstGeom prst="rect">
            <a:avLst/>
          </a:prstGeom>
          <a:noFill/>
          <a:ln>
            <a:noFill/>
          </a:ln>
        </p:spPr>
      </p:pic>
      <p:sp>
        <p:nvSpPr>
          <p:cNvPr id="885" name="Google Shape;885;p121"/>
          <p:cNvSpPr txBox="1">
            <a:spLocks noGrp="1"/>
          </p:cNvSpPr>
          <p:nvPr>
            <p:ph type="body" idx="1"/>
          </p:nvPr>
        </p:nvSpPr>
        <p:spPr>
          <a:xfrm>
            <a:off x="775051" y="2127771"/>
            <a:ext cx="8081400" cy="3875100"/>
          </a:xfrm>
          <a:prstGeom prst="rect">
            <a:avLst/>
          </a:prstGeom>
          <a:noFill/>
          <a:ln>
            <a:noFill/>
          </a:ln>
        </p:spPr>
        <p:txBody>
          <a:bodyPr spcFirstLastPara="1" wrap="square" lIns="91425" tIns="45700" rIns="91425" bIns="45700" anchor="t" anchorCtr="0">
            <a:noAutofit/>
          </a:bodyPr>
          <a:lstStyle/>
          <a:p>
            <a:pPr marL="342900" lvl="0" indent="-323850" algn="l" rtl="0">
              <a:spcBef>
                <a:spcPts val="0"/>
              </a:spcBef>
              <a:spcAft>
                <a:spcPts val="0"/>
              </a:spcAft>
              <a:buClr>
                <a:srgbClr val="4B2E83"/>
              </a:buClr>
              <a:buSzPts val="2100"/>
              <a:buFont typeface="Merriweather Sans"/>
              <a:buChar char="&gt;"/>
            </a:pPr>
            <a:r>
              <a:rPr lang="en" sz="2100"/>
              <a:t>Review and as needed modify the description of transfer</a:t>
            </a:r>
            <a:endParaRPr sz="2100"/>
          </a:p>
        </p:txBody>
      </p:sp>
      <p:sp>
        <p:nvSpPr>
          <p:cNvPr id="886" name="Google Shape;886;p121"/>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THIRD PARTY DATA PROCESSING</a:t>
            </a:r>
            <a:br>
              <a:rPr lang="en">
                <a:latin typeface="Encode Sans Black"/>
                <a:ea typeface="Encode Sans Black"/>
                <a:cs typeface="Encode Sans Black"/>
                <a:sym typeface="Encode Sans Black"/>
              </a:rPr>
            </a:br>
            <a:r>
              <a:rPr lang="en">
                <a:latin typeface="Encode Sans Black"/>
                <a:ea typeface="Encode Sans Black"/>
                <a:cs typeface="Encode Sans Black"/>
                <a:sym typeface="Encode Sans Black"/>
              </a:rPr>
              <a:t>STANDARD CONTRACTUAL CLAUSES</a:t>
            </a:r>
            <a:endParaRPr/>
          </a:p>
        </p:txBody>
      </p:sp>
      <p:sp>
        <p:nvSpPr>
          <p:cNvPr id="887" name="Google Shape;887;p121"/>
          <p:cNvSpPr txBox="1">
            <a:spLocks noGrp="1"/>
          </p:cNvSpPr>
          <p:nvPr>
            <p:ph type="body" idx="2"/>
          </p:nvPr>
        </p:nvSpPr>
        <p:spPr>
          <a:xfrm>
            <a:off x="671755" y="1711819"/>
            <a:ext cx="5137500" cy="41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UW UNITS' RESPONSIBILITIES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pic>
        <p:nvPicPr>
          <p:cNvPr id="892" name="Google Shape;892;p122" descr="Text, application, letter&#10;&#10;Description automatically generated"/>
          <p:cNvPicPr preferRelativeResize="0"/>
          <p:nvPr/>
        </p:nvPicPr>
        <p:blipFill rotWithShape="1">
          <a:blip r:embed="rId3">
            <a:alphaModFix/>
          </a:blip>
          <a:srcRect/>
          <a:stretch/>
        </p:blipFill>
        <p:spPr>
          <a:xfrm>
            <a:off x="550793" y="2555339"/>
            <a:ext cx="6085392" cy="3740153"/>
          </a:xfrm>
          <a:prstGeom prst="rect">
            <a:avLst/>
          </a:prstGeom>
          <a:noFill/>
          <a:ln>
            <a:noFill/>
          </a:ln>
        </p:spPr>
      </p:pic>
      <p:sp>
        <p:nvSpPr>
          <p:cNvPr id="893" name="Google Shape;893;p122"/>
          <p:cNvSpPr txBox="1">
            <a:spLocks noGrp="1"/>
          </p:cNvSpPr>
          <p:nvPr>
            <p:ph type="body" idx="1"/>
          </p:nvPr>
        </p:nvSpPr>
        <p:spPr>
          <a:xfrm>
            <a:off x="550793" y="2052575"/>
            <a:ext cx="8117400" cy="380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Review and as needed modify the description of controls</a:t>
            </a:r>
            <a:endParaRPr/>
          </a:p>
        </p:txBody>
      </p:sp>
      <p:sp>
        <p:nvSpPr>
          <p:cNvPr id="894" name="Google Shape;894;p122"/>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THIRD PARTY DATA PROCESSING</a:t>
            </a:r>
            <a:br>
              <a:rPr lang="en">
                <a:latin typeface="Encode Sans Black"/>
                <a:ea typeface="Encode Sans Black"/>
                <a:cs typeface="Encode Sans Black"/>
                <a:sym typeface="Encode Sans Black"/>
              </a:rPr>
            </a:br>
            <a:r>
              <a:rPr lang="en">
                <a:latin typeface="Encode Sans Black"/>
                <a:ea typeface="Encode Sans Black"/>
                <a:cs typeface="Encode Sans Black"/>
                <a:sym typeface="Encode Sans Black"/>
              </a:rPr>
              <a:t>STANDARD CONTRACTUAL CLAUSES</a:t>
            </a:r>
            <a:endParaRPr/>
          </a:p>
        </p:txBody>
      </p:sp>
      <p:sp>
        <p:nvSpPr>
          <p:cNvPr id="895" name="Google Shape;895;p122"/>
          <p:cNvSpPr txBox="1">
            <a:spLocks noGrp="1"/>
          </p:cNvSpPr>
          <p:nvPr>
            <p:ph type="body" idx="2"/>
          </p:nvPr>
        </p:nvSpPr>
        <p:spPr>
          <a:xfrm>
            <a:off x="541541" y="1643857"/>
            <a:ext cx="8126700" cy="36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UW UNITS' RESPONSIBILITIES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23"/>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TIMELINE WHEN SCCS ARE APPLICABLE</a:t>
            </a:r>
            <a:endParaRPr/>
          </a:p>
        </p:txBody>
      </p:sp>
      <p:sp>
        <p:nvSpPr>
          <p:cNvPr id="901" name="Google Shape;901;p123"/>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THIRD PARTY DATA PROCESSING</a:t>
            </a:r>
            <a:br>
              <a:rPr lang="en">
                <a:latin typeface="Encode Sans Black"/>
                <a:ea typeface="Encode Sans Black"/>
                <a:cs typeface="Encode Sans Black"/>
                <a:sym typeface="Encode Sans Black"/>
              </a:rPr>
            </a:br>
            <a:r>
              <a:rPr lang="en">
                <a:latin typeface="Encode Sans Black"/>
                <a:ea typeface="Encode Sans Black"/>
                <a:cs typeface="Encode Sans Black"/>
                <a:sym typeface="Encode Sans Black"/>
              </a:rPr>
              <a:t>STANDARD CONTRACTUAL CLAUSES</a:t>
            </a:r>
            <a:endParaRPr/>
          </a:p>
        </p:txBody>
      </p:sp>
      <p:grpSp>
        <p:nvGrpSpPr>
          <p:cNvPr id="902" name="Google Shape;902;p123"/>
          <p:cNvGrpSpPr/>
          <p:nvPr/>
        </p:nvGrpSpPr>
        <p:grpSpPr>
          <a:xfrm>
            <a:off x="471216" y="2471355"/>
            <a:ext cx="8327400" cy="2928217"/>
            <a:chOff x="0" y="704954"/>
            <a:chExt cx="8327400" cy="2928217"/>
          </a:xfrm>
        </p:grpSpPr>
        <p:sp>
          <p:nvSpPr>
            <p:cNvPr id="903" name="Google Shape;903;p123"/>
            <p:cNvSpPr/>
            <p:nvPr/>
          </p:nvSpPr>
          <p:spPr>
            <a:xfrm>
              <a:off x="0" y="704954"/>
              <a:ext cx="8327400" cy="1301400"/>
            </a:xfrm>
            <a:prstGeom prst="roundRect">
              <a:avLst>
                <a:gd name="adj" fmla="val 10000"/>
              </a:avLst>
            </a:prstGeom>
            <a:solidFill>
              <a:srgbClr val="F6E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23"/>
            <p:cNvSpPr/>
            <p:nvPr/>
          </p:nvSpPr>
          <p:spPr>
            <a:xfrm>
              <a:off x="393689" y="997781"/>
              <a:ext cx="715800" cy="715800"/>
            </a:xfrm>
            <a:prstGeom prst="rect">
              <a:avLst/>
            </a:prstGeom>
            <a:blipFill rotWithShape="1">
              <a:blip r:embed="rId3">
                <a:alphaModFix/>
              </a:blip>
              <a:stretch>
                <a:fillRect/>
              </a:stretch>
            </a:blip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23"/>
            <p:cNvSpPr/>
            <p:nvPr/>
          </p:nvSpPr>
          <p:spPr>
            <a:xfrm>
              <a:off x="1503179" y="704954"/>
              <a:ext cx="3747300" cy="130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23"/>
            <p:cNvSpPr txBox="1"/>
            <p:nvPr/>
          </p:nvSpPr>
          <p:spPr>
            <a:xfrm>
              <a:off x="1503179" y="704954"/>
              <a:ext cx="3747300" cy="1301400"/>
            </a:xfrm>
            <a:prstGeom prst="rect">
              <a:avLst/>
            </a:prstGeom>
            <a:noFill/>
            <a:ln>
              <a:noFill/>
            </a:ln>
          </p:spPr>
          <p:txBody>
            <a:bodyPr spcFirstLastPara="1" wrap="square" lIns="137725" tIns="137725" rIns="137725" bIns="13772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 sz="2500">
                  <a:solidFill>
                    <a:schemeClr val="dk1"/>
                  </a:solidFill>
                  <a:latin typeface="Calibri"/>
                  <a:ea typeface="Calibri"/>
                  <a:cs typeface="Calibri"/>
                  <a:sym typeface="Calibri"/>
                </a:rPr>
                <a:t>Agreements signed before Sept. 27, 2021</a:t>
              </a:r>
              <a:endParaRPr/>
            </a:p>
          </p:txBody>
        </p:sp>
        <p:sp>
          <p:nvSpPr>
            <p:cNvPr id="907" name="Google Shape;907;p123"/>
            <p:cNvSpPr/>
            <p:nvPr/>
          </p:nvSpPr>
          <p:spPr>
            <a:xfrm>
              <a:off x="5250477" y="704954"/>
              <a:ext cx="3076800" cy="130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23"/>
            <p:cNvSpPr txBox="1"/>
            <p:nvPr/>
          </p:nvSpPr>
          <p:spPr>
            <a:xfrm>
              <a:off x="5250477" y="704954"/>
              <a:ext cx="3076800" cy="1301400"/>
            </a:xfrm>
            <a:prstGeom prst="rect">
              <a:avLst/>
            </a:prstGeom>
            <a:noFill/>
            <a:ln>
              <a:noFill/>
            </a:ln>
          </p:spPr>
          <p:txBody>
            <a:bodyPr spcFirstLastPara="1" wrap="square" lIns="137725" tIns="137725" rIns="137725" bIns="137725"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Use May 2019 version of SCCs</a:t>
              </a:r>
              <a:endParaRPr/>
            </a:p>
            <a:p>
              <a:pPr marL="0" marR="0" lvl="0" indent="0" algn="l" rtl="0">
                <a:lnSpc>
                  <a:spcPct val="100000"/>
                </a:lnSpc>
                <a:spcBef>
                  <a:spcPts val="630"/>
                </a:spcBef>
                <a:spcAft>
                  <a:spcPts val="0"/>
                </a:spcAft>
                <a:buClr>
                  <a:schemeClr val="dk1"/>
                </a:buClr>
                <a:buSzPts val="1800"/>
                <a:buFont typeface="Calibri"/>
                <a:buNone/>
              </a:pPr>
              <a:r>
                <a:rPr lang="en" sz="1800">
                  <a:solidFill>
                    <a:schemeClr val="dk1"/>
                  </a:solidFill>
                  <a:latin typeface="Calibri"/>
                  <a:ea typeface="Calibri"/>
                  <a:cs typeface="Calibri"/>
                  <a:sym typeface="Calibri"/>
                </a:rPr>
                <a:t>Update to Sept. 2021 version of SCCs before Dec. 2022</a:t>
              </a:r>
              <a:endParaRPr sz="1800">
                <a:solidFill>
                  <a:schemeClr val="dk1"/>
                </a:solidFill>
                <a:latin typeface="Calibri"/>
                <a:ea typeface="Calibri"/>
                <a:cs typeface="Calibri"/>
                <a:sym typeface="Calibri"/>
              </a:endParaRPr>
            </a:p>
          </p:txBody>
        </p:sp>
        <p:sp>
          <p:nvSpPr>
            <p:cNvPr id="909" name="Google Shape;909;p123"/>
            <p:cNvSpPr/>
            <p:nvPr/>
          </p:nvSpPr>
          <p:spPr>
            <a:xfrm>
              <a:off x="0" y="2331771"/>
              <a:ext cx="8327400" cy="1301400"/>
            </a:xfrm>
            <a:prstGeom prst="roundRect">
              <a:avLst>
                <a:gd name="adj" fmla="val 10000"/>
              </a:avLst>
            </a:prstGeom>
            <a:solidFill>
              <a:srgbClr val="F6E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23"/>
            <p:cNvSpPr/>
            <p:nvPr/>
          </p:nvSpPr>
          <p:spPr>
            <a:xfrm>
              <a:off x="393689" y="2624598"/>
              <a:ext cx="715800" cy="715800"/>
            </a:xfrm>
            <a:prstGeom prst="rect">
              <a:avLst/>
            </a:prstGeom>
            <a:blipFill rotWithShape="1">
              <a:blip r:embed="rId3">
                <a:alphaModFix/>
              </a:blip>
              <a:stretch>
                <a:fillRect/>
              </a:stretch>
            </a:blip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23"/>
            <p:cNvSpPr/>
            <p:nvPr/>
          </p:nvSpPr>
          <p:spPr>
            <a:xfrm>
              <a:off x="1503179" y="2331771"/>
              <a:ext cx="3747300" cy="130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23"/>
            <p:cNvSpPr txBox="1"/>
            <p:nvPr/>
          </p:nvSpPr>
          <p:spPr>
            <a:xfrm>
              <a:off x="1503179" y="2331771"/>
              <a:ext cx="3747300" cy="1301400"/>
            </a:xfrm>
            <a:prstGeom prst="rect">
              <a:avLst/>
            </a:prstGeom>
            <a:noFill/>
            <a:ln>
              <a:noFill/>
            </a:ln>
          </p:spPr>
          <p:txBody>
            <a:bodyPr spcFirstLastPara="1" wrap="square" lIns="137725" tIns="137725" rIns="137725" bIns="13772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 sz="2500">
                  <a:solidFill>
                    <a:schemeClr val="dk1"/>
                  </a:solidFill>
                  <a:latin typeface="Calibri"/>
                  <a:ea typeface="Calibri"/>
                  <a:cs typeface="Calibri"/>
                  <a:sym typeface="Calibri"/>
                </a:rPr>
                <a:t>Agreements signed after Sept. 27, 2021</a:t>
              </a:r>
              <a:endParaRPr/>
            </a:p>
          </p:txBody>
        </p:sp>
        <p:sp>
          <p:nvSpPr>
            <p:cNvPr id="913" name="Google Shape;913;p123"/>
            <p:cNvSpPr/>
            <p:nvPr/>
          </p:nvSpPr>
          <p:spPr>
            <a:xfrm>
              <a:off x="5250477" y="2331771"/>
              <a:ext cx="3076800" cy="130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23"/>
            <p:cNvSpPr txBox="1"/>
            <p:nvPr/>
          </p:nvSpPr>
          <p:spPr>
            <a:xfrm>
              <a:off x="5250477" y="2331771"/>
              <a:ext cx="3076800" cy="1301400"/>
            </a:xfrm>
            <a:prstGeom prst="rect">
              <a:avLst/>
            </a:prstGeom>
            <a:noFill/>
            <a:ln>
              <a:noFill/>
            </a:ln>
          </p:spPr>
          <p:txBody>
            <a:bodyPr spcFirstLastPara="1" wrap="square" lIns="137725" tIns="137725" rIns="137725" bIns="137725"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Use Sept. 2021 version of SCCs</a:t>
              </a:r>
              <a:endParaRPr/>
            </a:p>
          </p:txBody>
        </p:sp>
      </p:grpSp>
      <p:sp>
        <p:nvSpPr>
          <p:cNvPr id="915" name="Google Shape;915;p123"/>
          <p:cNvSpPr txBox="1"/>
          <p:nvPr/>
        </p:nvSpPr>
        <p:spPr>
          <a:xfrm>
            <a:off x="471216" y="5813342"/>
            <a:ext cx="6553800" cy="8310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6"/>
              </a:buClr>
              <a:buSzPts val="2400"/>
              <a:buFont typeface="Merriweather Sans"/>
              <a:buChar char="&gt;"/>
            </a:pPr>
            <a:r>
              <a:rPr lang="en" sz="2400" b="1">
                <a:solidFill>
                  <a:schemeClr val="accent6"/>
                </a:solidFill>
                <a:latin typeface="Open Sans"/>
                <a:ea typeface="Open Sans"/>
                <a:cs typeface="Open Sans"/>
                <a:sym typeface="Open Sans"/>
              </a:rPr>
              <a:t>https://privacy.uw.edu/education/glossary/</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24"/>
          <p:cNvSpPr txBox="1">
            <a:spLocks noGrp="1"/>
          </p:cNvSpPr>
          <p:nvPr>
            <p:ph type="body" idx="1"/>
          </p:nvPr>
        </p:nvSpPr>
        <p:spPr>
          <a:xfrm>
            <a:off x="480010" y="5781440"/>
            <a:ext cx="6566100" cy="5607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accent6"/>
              </a:buClr>
              <a:buSzPts val="2800"/>
              <a:buFont typeface="Merriweather Sans"/>
              <a:buChar char="&gt;"/>
            </a:pPr>
            <a:r>
              <a:rPr lang="en" sz="2800">
                <a:solidFill>
                  <a:schemeClr val="accent6"/>
                </a:solidFill>
              </a:rPr>
              <a:t>Privacy.uw.edu/design/trustarc/access</a:t>
            </a:r>
            <a:endParaRPr/>
          </a:p>
          <a:p>
            <a:pPr marL="0" lvl="0" indent="0" algn="l" rtl="0">
              <a:spcBef>
                <a:spcPts val="480"/>
              </a:spcBef>
              <a:spcAft>
                <a:spcPts val="0"/>
              </a:spcAft>
              <a:buClr>
                <a:srgbClr val="4B2E83"/>
              </a:buClr>
              <a:buSzPts val="2400"/>
              <a:buNone/>
            </a:pPr>
            <a:endParaRPr/>
          </a:p>
        </p:txBody>
      </p:sp>
      <p:sp>
        <p:nvSpPr>
          <p:cNvPr id="921" name="Google Shape;921;p124"/>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TRUSTARC PRIVACY MANAGEMENT PLATFORM</a:t>
            </a:r>
            <a:endParaRPr/>
          </a:p>
        </p:txBody>
      </p:sp>
      <p:sp>
        <p:nvSpPr>
          <p:cNvPr id="922" name="Google Shape;922;p124"/>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THIRD PARTY DATA PROCESSING</a:t>
            </a:r>
            <a:br>
              <a:rPr lang="en"/>
            </a:br>
            <a:r>
              <a:rPr lang="en">
                <a:latin typeface="Encode Sans Black"/>
                <a:ea typeface="Encode Sans Black"/>
                <a:cs typeface="Encode Sans Black"/>
                <a:sym typeface="Encode Sans Black"/>
              </a:rPr>
              <a:t>REGISTRY</a:t>
            </a:r>
            <a:endParaRPr/>
          </a:p>
        </p:txBody>
      </p:sp>
      <p:pic>
        <p:nvPicPr>
          <p:cNvPr id="923" name="Google Shape;923;p124"/>
          <p:cNvPicPr preferRelativeResize="0"/>
          <p:nvPr/>
        </p:nvPicPr>
        <p:blipFill rotWithShape="1">
          <a:blip r:embed="rId3">
            <a:alphaModFix/>
          </a:blip>
          <a:srcRect/>
          <a:stretch/>
        </p:blipFill>
        <p:spPr>
          <a:xfrm>
            <a:off x="671756" y="2237812"/>
            <a:ext cx="5711114" cy="34476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Faculty Effort Cost Share –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Salary Changes</a:t>
            </a:r>
            <a:endParaRPr/>
          </a:p>
        </p:txBody>
      </p:sp>
      <p:sp>
        <p:nvSpPr>
          <p:cNvPr id="399" name="Google Shape;399;p7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Scenario: A faculty members’ paid IBS decreases during the Cost Share commitment period</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An IBS decrease can occur if:</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Loss of an IBS component (Endowment Supplement, etc.), or</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Reduction in FTE percentage (Faculty is reduced from 100% FTE to 60% FTE)</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The commitment won’t change when these reductions occur but the amount of effort to meet the commitment will increase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400" name="Google Shape;400;p7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25"/>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3000"/>
              <a:buFont typeface="Encode Sans Black"/>
              <a:buNone/>
            </a:pPr>
            <a:r>
              <a:rPr lang="en">
                <a:latin typeface="Encode Sans Black"/>
                <a:ea typeface="Encode Sans Black"/>
                <a:cs typeface="Encode Sans Black"/>
                <a:sym typeface="Encode Sans Black"/>
              </a:rPr>
              <a:t>THIRD PARTY DATA PROCESSING</a:t>
            </a:r>
            <a:br>
              <a:rPr lang="en"/>
            </a:br>
            <a:r>
              <a:rPr lang="en">
                <a:latin typeface="Encode Sans Black"/>
                <a:ea typeface="Encode Sans Black"/>
                <a:cs typeface="Encode Sans Black"/>
                <a:sym typeface="Encode Sans Black"/>
              </a:rPr>
              <a:t>NEXT STEPS</a:t>
            </a:r>
            <a:endParaRPr/>
          </a:p>
        </p:txBody>
      </p:sp>
      <p:sp>
        <p:nvSpPr>
          <p:cNvPr id="929" name="Google Shape;929;p125"/>
          <p:cNvSpPr txBox="1"/>
          <p:nvPr/>
        </p:nvSpPr>
        <p:spPr>
          <a:xfrm>
            <a:off x="671754" y="1739808"/>
            <a:ext cx="7557900" cy="3810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800"/>
              <a:buFont typeface="Merriweather Sans"/>
              <a:buChar char="&gt;"/>
            </a:pPr>
            <a:r>
              <a:rPr lang="en" sz="2800" b="1" i="0">
                <a:solidFill>
                  <a:srgbClr val="4B2E83"/>
                </a:solidFill>
                <a:latin typeface="Open Sans"/>
                <a:ea typeface="Open Sans"/>
                <a:cs typeface="Open Sans"/>
                <a:sym typeface="Open Sans"/>
              </a:rPr>
              <a:t>Contact </a:t>
            </a:r>
            <a:r>
              <a:rPr lang="en" sz="2800" b="1" i="0" u="sng">
                <a:solidFill>
                  <a:srgbClr val="4B2E8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uwprivacy@uw.edu</a:t>
            </a:r>
            <a:r>
              <a:rPr lang="en" sz="2800" b="1" i="0">
                <a:solidFill>
                  <a:srgbClr val="4B2E83"/>
                </a:solidFill>
                <a:latin typeface="Open Sans"/>
                <a:ea typeface="Open Sans"/>
                <a:cs typeface="Open Sans"/>
                <a:sym typeface="Open Sans"/>
              </a:rPr>
              <a:t> with questions</a:t>
            </a:r>
            <a:endParaRPr/>
          </a:p>
          <a:p>
            <a:pPr marL="342900" marR="0" lvl="0" indent="-342900" algn="l" rtl="0">
              <a:spcBef>
                <a:spcPts val="560"/>
              </a:spcBef>
              <a:spcAft>
                <a:spcPts val="0"/>
              </a:spcAft>
              <a:buClr>
                <a:srgbClr val="4B2E83"/>
              </a:buClr>
              <a:buSzPts val="2800"/>
              <a:buFont typeface="Merriweather Sans"/>
              <a:buChar char="&gt;"/>
            </a:pPr>
            <a:r>
              <a:rPr lang="en" sz="2800" b="1" i="0">
                <a:solidFill>
                  <a:srgbClr val="4B2E83"/>
                </a:solidFill>
                <a:latin typeface="Open Sans"/>
                <a:ea typeface="Open Sans"/>
                <a:cs typeface="Open Sans"/>
                <a:sym typeface="Open Sans"/>
              </a:rPr>
              <a:t>Stay Informed – more changes are coming soon</a:t>
            </a:r>
            <a:endParaRPr/>
          </a:p>
          <a:p>
            <a:pPr marL="342900" marR="0" lvl="0" indent="-165100" algn="l" rtl="0">
              <a:spcBef>
                <a:spcPts val="560"/>
              </a:spcBef>
              <a:spcAft>
                <a:spcPts val="0"/>
              </a:spcAft>
              <a:buClr>
                <a:srgbClr val="4B2E83"/>
              </a:buClr>
              <a:buSzPts val="2800"/>
              <a:buFont typeface="Merriweather Sans"/>
              <a:buNone/>
            </a:pPr>
            <a:endParaRPr sz="2800" b="1" i="0">
              <a:solidFill>
                <a:srgbClr val="4B2E83"/>
              </a:solidFill>
              <a:latin typeface="Open Sans"/>
              <a:ea typeface="Open Sans"/>
              <a:cs typeface="Open Sans"/>
              <a:sym typeface="Open Sans"/>
            </a:endParaRPr>
          </a:p>
        </p:txBody>
      </p:sp>
      <p:pic>
        <p:nvPicPr>
          <p:cNvPr id="930" name="Google Shape;930;p125" descr="Graphical user interface, application&#10;&#10;Description automatically generated"/>
          <p:cNvPicPr preferRelativeResize="0"/>
          <p:nvPr/>
        </p:nvPicPr>
        <p:blipFill rotWithShape="1">
          <a:blip r:embed="rId4">
            <a:alphaModFix/>
          </a:blip>
          <a:srcRect/>
          <a:stretch/>
        </p:blipFill>
        <p:spPr>
          <a:xfrm>
            <a:off x="5379274" y="3617184"/>
            <a:ext cx="2001536" cy="2297151"/>
          </a:xfrm>
          <a:prstGeom prst="rect">
            <a:avLst/>
          </a:prstGeom>
          <a:noFill/>
          <a:ln w="28575" cap="flat" cmpd="sng">
            <a:solidFill>
              <a:schemeClr val="lt1"/>
            </a:solidFill>
            <a:prstDash val="solid"/>
            <a:round/>
            <a:headEnd type="none" w="sm" len="sm"/>
            <a:tailEnd type="none" w="sm" len="sm"/>
          </a:ln>
        </p:spPr>
      </p:pic>
      <p:sp>
        <p:nvSpPr>
          <p:cNvPr id="931" name="Google Shape;931;p125"/>
          <p:cNvSpPr txBox="1">
            <a:spLocks noGrp="1"/>
          </p:cNvSpPr>
          <p:nvPr>
            <p:ph type="body" idx="1"/>
          </p:nvPr>
        </p:nvSpPr>
        <p:spPr>
          <a:xfrm>
            <a:off x="1149407" y="4152176"/>
            <a:ext cx="2324100" cy="33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6"/>
              </a:buClr>
              <a:buSzPts val="2000"/>
              <a:buNone/>
            </a:pPr>
            <a:r>
              <a:rPr lang="en" sz="2000">
                <a:solidFill>
                  <a:schemeClr val="accent6"/>
                </a:solidFill>
              </a:rPr>
              <a:t>privacy.uw.edu</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26"/>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 sz="4200"/>
              <a:t>Data Privacy &amp; Sponsored Programs</a:t>
            </a:r>
            <a:endParaRPr sz="4200"/>
          </a:p>
        </p:txBody>
      </p:sp>
      <p:sp>
        <p:nvSpPr>
          <p:cNvPr id="937" name="Google Shape;937;p126"/>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November, 2021 </a:t>
            </a:r>
            <a:r>
              <a:rPr lang="en"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Carol Rhodes</a:t>
            </a:r>
            <a:endParaRPr/>
          </a:p>
          <a:p>
            <a:pPr marL="0" marR="0" lvl="0" indent="0" algn="l" rtl="0">
              <a:lnSpc>
                <a:spcPct val="150000"/>
              </a:lnSpc>
              <a:spcBef>
                <a:spcPts val="320"/>
              </a:spcBef>
              <a:spcAft>
                <a:spcPts val="0"/>
              </a:spcAft>
              <a:buClr>
                <a:srgbClr val="33006F"/>
              </a:buClr>
              <a:buSzPts val="400"/>
              <a:buFont typeface="Arial"/>
              <a:buNone/>
            </a:pPr>
            <a:r>
              <a:rPr lang="en"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2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When do Standard Contractual Clauses (SCC) come up? </a:t>
            </a:r>
            <a:endParaRPr/>
          </a:p>
        </p:txBody>
      </p:sp>
      <p:sp>
        <p:nvSpPr>
          <p:cNvPr id="944" name="Google Shape;944;p127"/>
          <p:cNvSpPr txBox="1">
            <a:spLocks noGrp="1"/>
          </p:cNvSpPr>
          <p:nvPr>
            <p:ph type="body" idx="2"/>
          </p:nvPr>
        </p:nvSpPr>
        <p:spPr>
          <a:xfrm>
            <a:off x="720200" y="1649850"/>
            <a:ext cx="8087700" cy="40155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000" u="sng">
                <a:solidFill>
                  <a:schemeClr val="hlink"/>
                </a:solidFill>
                <a:hlinkClick r:id="rId3"/>
              </a:rPr>
              <a:t>SCC</a:t>
            </a:r>
            <a:r>
              <a:rPr lang="en" sz="2000"/>
              <a:t> may come up in sponsored program agreements when a sponsor or collaborator is sharing personal data that are</a:t>
            </a:r>
            <a:r>
              <a:rPr lang="en" sz="2000">
                <a:uFill>
                  <a:noFill/>
                </a:uFill>
                <a:hlinkClick r:id="rId4"/>
              </a:rPr>
              <a:t> subject to EU </a:t>
            </a:r>
            <a:r>
              <a:rPr lang="en" sz="2000" u="sng">
                <a:hlinkClick r:id="rId4"/>
              </a:rPr>
              <a:t>GDPR</a:t>
            </a:r>
            <a:r>
              <a:rPr lang="en" sz="2000"/>
              <a:t> with the UW.</a:t>
            </a:r>
            <a:endParaRPr sz="2000"/>
          </a:p>
          <a:p>
            <a:pPr marL="0" marR="0" lvl="0" indent="0" algn="l" rtl="0">
              <a:lnSpc>
                <a:spcPct val="115000"/>
              </a:lnSpc>
              <a:spcBef>
                <a:spcPts val="0"/>
              </a:spcBef>
              <a:spcAft>
                <a:spcPts val="0"/>
              </a:spcAft>
              <a:buNone/>
            </a:pPr>
            <a:endParaRPr sz="2000"/>
          </a:p>
          <a:p>
            <a:pPr marL="0" marR="0" lvl="0" indent="0" algn="l" rtl="0">
              <a:lnSpc>
                <a:spcPct val="115000"/>
              </a:lnSpc>
              <a:spcBef>
                <a:spcPts val="0"/>
              </a:spcBef>
              <a:spcAft>
                <a:spcPts val="0"/>
              </a:spcAft>
              <a:buNone/>
            </a:pPr>
            <a:r>
              <a:rPr lang="en" sz="2000"/>
              <a:t>SCC involve providing detailed information related to:</a:t>
            </a:r>
            <a:endParaRPr sz="1100">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SzPts val="2000"/>
              <a:buChar char="&gt;"/>
            </a:pPr>
            <a:r>
              <a:rPr lang="en" sz="2000"/>
              <a:t>the categories of data subjects or data types,</a:t>
            </a:r>
            <a:endParaRPr sz="2000"/>
          </a:p>
          <a:p>
            <a:pPr marL="457200" marR="0" lvl="0" indent="-355600" algn="l" rtl="0">
              <a:lnSpc>
                <a:spcPct val="115000"/>
              </a:lnSpc>
              <a:spcBef>
                <a:spcPts val="0"/>
              </a:spcBef>
              <a:spcAft>
                <a:spcPts val="0"/>
              </a:spcAft>
              <a:buSzPts val="2000"/>
              <a:buChar char="&gt;"/>
            </a:pPr>
            <a:r>
              <a:rPr lang="en" sz="2000"/>
              <a:t>nature of the processing,</a:t>
            </a:r>
            <a:endParaRPr sz="2000"/>
          </a:p>
          <a:p>
            <a:pPr marL="457200" marR="0" lvl="0" indent="-355600" algn="l" rtl="0">
              <a:lnSpc>
                <a:spcPct val="115000"/>
              </a:lnSpc>
              <a:spcBef>
                <a:spcPts val="0"/>
              </a:spcBef>
              <a:spcAft>
                <a:spcPts val="0"/>
              </a:spcAft>
              <a:buSzPts val="2000"/>
              <a:buChar char="&gt;"/>
            </a:pPr>
            <a:r>
              <a:rPr lang="en" sz="2000"/>
              <a:t>who is serving as controller versus processor,</a:t>
            </a:r>
            <a:endParaRPr sz="2000"/>
          </a:p>
          <a:p>
            <a:pPr marL="457200" marR="0" lvl="0" indent="-355600" algn="l" rtl="0">
              <a:lnSpc>
                <a:spcPct val="115000"/>
              </a:lnSpc>
              <a:spcBef>
                <a:spcPts val="0"/>
              </a:spcBef>
              <a:spcAft>
                <a:spcPts val="0"/>
              </a:spcAft>
              <a:buSzPts val="2000"/>
              <a:buChar char="&gt;"/>
            </a:pPr>
            <a:r>
              <a:rPr lang="en" sz="2000"/>
              <a:t>and organizational and technical measures set up by the PI and department to protect </a:t>
            </a:r>
            <a:r>
              <a:rPr lang="en" sz="2000" u="sng">
                <a:solidFill>
                  <a:schemeClr val="hlink"/>
                </a:solidFill>
                <a:hlinkClick r:id="rId5"/>
              </a:rPr>
              <a:t>personal data</a:t>
            </a:r>
            <a:r>
              <a:rPr lang="en" sz="2000"/>
              <a:t>.</a:t>
            </a:r>
            <a:endParaRPr sz="1100">
              <a:solidFill>
                <a:srgbClr val="000000"/>
              </a:solidFill>
              <a:latin typeface="Arial"/>
              <a:ea typeface="Arial"/>
              <a:cs typeface="Arial"/>
              <a:sym typeface="Arial"/>
            </a:endParaRPr>
          </a:p>
          <a:p>
            <a:pPr marL="0" marR="0" lvl="0" indent="0" algn="l" rtl="0">
              <a:lnSpc>
                <a:spcPct val="115000"/>
              </a:lnSpc>
              <a:spcBef>
                <a:spcPts val="480"/>
              </a:spcBef>
              <a:spcAft>
                <a:spcPts val="0"/>
              </a:spcAft>
              <a:buNone/>
            </a:pPr>
            <a:endParaRPr sz="2700">
              <a:solidFill>
                <a:schemeClr val="dk2"/>
              </a:solidFill>
            </a:endParaRPr>
          </a:p>
          <a:p>
            <a:pPr marL="0" lvl="0" indent="0" algn="l" rtl="0">
              <a:lnSpc>
                <a:spcPct val="115000"/>
              </a:lnSpc>
              <a:spcBef>
                <a:spcPts val="48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2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What does this mean for Sponsored Programs? </a:t>
            </a:r>
            <a:endParaRPr/>
          </a:p>
        </p:txBody>
      </p:sp>
      <p:sp>
        <p:nvSpPr>
          <p:cNvPr id="951" name="Google Shape;951;p128"/>
          <p:cNvSpPr txBox="1">
            <a:spLocks noGrp="1"/>
          </p:cNvSpPr>
          <p:nvPr>
            <p:ph type="body" idx="2"/>
          </p:nvPr>
        </p:nvSpPr>
        <p:spPr>
          <a:xfrm>
            <a:off x="720200" y="1649850"/>
            <a:ext cx="80877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t>When SCC are part of or accompany a sponsored agreement, OSP must place the sponsored agreement on </a:t>
            </a:r>
            <a:r>
              <a:rPr lang="en" sz="2000" b="1"/>
              <a:t>hold</a:t>
            </a:r>
            <a:r>
              <a:rPr lang="en" sz="2000"/>
              <a:t> while the PI completes the details. </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r>
              <a:rPr lang="en" sz="2000"/>
              <a:t>The PI may seek assistance from their IT or department administrator,</a:t>
            </a:r>
            <a:r>
              <a:rPr lang="en" sz="2000">
                <a:uFill>
                  <a:noFill/>
                </a:uFill>
                <a:hlinkClick r:id="rId3"/>
              </a:rPr>
              <a:t> </a:t>
            </a:r>
            <a:r>
              <a:rPr lang="en" sz="2000" u="sng">
                <a:solidFill>
                  <a:schemeClr val="hlink"/>
                </a:solidFill>
                <a:hlinkClick r:id="rId3"/>
              </a:rPr>
              <a:t>guidance from the UW Privacy Office</a:t>
            </a:r>
            <a:r>
              <a:rPr lang="en" sz="2000"/>
              <a:t>, or an outside consultant.</a:t>
            </a:r>
            <a:endParaRPr sz="2000"/>
          </a:p>
          <a:p>
            <a:pPr marL="0" lvl="0" indent="0" algn="l" rtl="0">
              <a:lnSpc>
                <a:spcPct val="115000"/>
              </a:lnSpc>
              <a:spcBef>
                <a:spcPts val="0"/>
              </a:spcBef>
              <a:spcAft>
                <a:spcPts val="0"/>
              </a:spcAft>
              <a:buNone/>
            </a:pPr>
            <a:endParaRPr/>
          </a:p>
          <a:p>
            <a:pPr marL="457200" marR="0" lvl="0" indent="0" algn="l" rtl="0">
              <a:lnSpc>
                <a:spcPct val="115000"/>
              </a:lnSpc>
              <a:spcBef>
                <a:spcPts val="480"/>
              </a:spcBef>
              <a:spcAft>
                <a:spcPts val="0"/>
              </a:spcAft>
              <a:buNone/>
            </a:pPr>
            <a:endParaRPr/>
          </a:p>
          <a:p>
            <a:pPr marL="0" lvl="0" indent="0" algn="l" rtl="0">
              <a:lnSpc>
                <a:spcPct val="115000"/>
              </a:lnSpc>
              <a:spcBef>
                <a:spcPts val="48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2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Data Processing Terms</a:t>
            </a:r>
            <a:endParaRPr/>
          </a:p>
        </p:txBody>
      </p:sp>
      <p:sp>
        <p:nvSpPr>
          <p:cNvPr id="958" name="Google Shape;958;p129"/>
          <p:cNvSpPr txBox="1">
            <a:spLocks noGrp="1"/>
          </p:cNvSpPr>
          <p:nvPr>
            <p:ph type="body" idx="2"/>
          </p:nvPr>
        </p:nvSpPr>
        <p:spPr>
          <a:xfrm>
            <a:off x="720200" y="1421250"/>
            <a:ext cx="8087700" cy="401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 sz="1900"/>
              <a:t>There are a variety of scenarios and types of agreements where a sponsored program could involve the UW sharing personal data with a third-party. </a:t>
            </a:r>
            <a:endParaRPr sz="1900"/>
          </a:p>
          <a:p>
            <a:pPr marL="0" marR="0" lvl="0" indent="0" algn="l" rtl="0">
              <a:lnSpc>
                <a:spcPct val="100000"/>
              </a:lnSpc>
              <a:spcBef>
                <a:spcPts val="0"/>
              </a:spcBef>
              <a:spcAft>
                <a:spcPts val="0"/>
              </a:spcAft>
              <a:buNone/>
            </a:pPr>
            <a:endParaRPr sz="1900"/>
          </a:p>
          <a:p>
            <a:pPr marL="0" marR="0" lvl="0" indent="0" algn="l" rtl="0">
              <a:lnSpc>
                <a:spcPct val="100000"/>
              </a:lnSpc>
              <a:spcBef>
                <a:spcPts val="1200"/>
              </a:spcBef>
              <a:spcAft>
                <a:spcPts val="0"/>
              </a:spcAft>
              <a:buNone/>
            </a:pPr>
            <a:r>
              <a:rPr lang="en" sz="1900"/>
              <a:t>At the earliest point, let OSP know if your sponsored program involves sharing </a:t>
            </a:r>
            <a:r>
              <a:rPr lang="en" sz="1900" u="sng">
                <a:solidFill>
                  <a:schemeClr val="hlink"/>
                </a:solidFill>
                <a:hlinkClick r:id="rId3"/>
              </a:rPr>
              <a:t>personal data</a:t>
            </a:r>
            <a:r>
              <a:rPr lang="en" sz="1900"/>
              <a:t>.</a:t>
            </a:r>
            <a:endParaRPr sz="1900"/>
          </a:p>
          <a:p>
            <a:pPr marL="0" marR="0" lvl="0" indent="0" algn="l" rtl="0">
              <a:lnSpc>
                <a:spcPct val="115000"/>
              </a:lnSpc>
              <a:spcBef>
                <a:spcPts val="1200"/>
              </a:spcBef>
              <a:spcAft>
                <a:spcPts val="0"/>
              </a:spcAft>
              <a:buNone/>
            </a:pPr>
            <a:endParaRPr sz="1900"/>
          </a:p>
          <a:p>
            <a:pPr marL="0" marR="0" lvl="0" indent="0" algn="l" rtl="0">
              <a:lnSpc>
                <a:spcPct val="115000"/>
              </a:lnSpc>
              <a:spcBef>
                <a:spcPts val="1200"/>
              </a:spcBef>
              <a:spcAft>
                <a:spcPts val="0"/>
              </a:spcAft>
              <a:buNone/>
            </a:pPr>
            <a:r>
              <a:rPr lang="en" sz="1900"/>
              <a:t>Data Registry purposes:</a:t>
            </a:r>
            <a:endParaRPr sz="1900"/>
          </a:p>
          <a:p>
            <a:pPr marL="0" marR="0" lvl="0" indent="0" algn="l" rtl="0">
              <a:lnSpc>
                <a:spcPct val="115000"/>
              </a:lnSpc>
              <a:spcBef>
                <a:spcPts val="1200"/>
              </a:spcBef>
              <a:spcAft>
                <a:spcPts val="0"/>
              </a:spcAft>
              <a:buNone/>
            </a:pPr>
            <a:r>
              <a:rPr lang="en" sz="1900"/>
              <a:t>PI/dept can obtain a copy of sponsored agreements from SAGE. </a:t>
            </a:r>
            <a:endParaRPr sz="2300"/>
          </a:p>
          <a:p>
            <a:pPr marL="0" lvl="0" indent="0" algn="l" rtl="0">
              <a:lnSpc>
                <a:spcPct val="115000"/>
              </a:lnSpc>
              <a:spcBef>
                <a:spcPts val="1200"/>
              </a:spcBef>
              <a:spcAft>
                <a:spcPts val="0"/>
              </a:spcAft>
              <a:buNone/>
            </a:pPr>
            <a:endParaRPr sz="23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3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000" b="0" i="0" u="none" strike="noStrike" cap="none">
                <a:solidFill>
                  <a:srgbClr val="4B2E83"/>
                </a:solidFill>
                <a:latin typeface="Open Sans"/>
                <a:ea typeface="Open Sans"/>
                <a:cs typeface="Open Sans"/>
                <a:sym typeface="Open Sans"/>
              </a:rPr>
              <a:t>Questions?</a:t>
            </a:r>
            <a:endParaRPr/>
          </a:p>
        </p:txBody>
      </p:sp>
      <p:sp>
        <p:nvSpPr>
          <p:cNvPr id="964" name="Google Shape;964;p130"/>
          <p:cNvSpPr txBox="1"/>
          <p:nvPr/>
        </p:nvSpPr>
        <p:spPr>
          <a:xfrm>
            <a:off x="598375" y="3841400"/>
            <a:ext cx="6945600" cy="226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dk1"/>
                </a:solidFill>
                <a:latin typeface="Open Sans"/>
                <a:ea typeface="Open Sans"/>
                <a:cs typeface="Open Sans"/>
                <a:sym typeface="Open Sans"/>
              </a:rPr>
              <a:t>Web Resources:</a:t>
            </a:r>
            <a:endParaRPr sz="2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UW Research: </a:t>
            </a:r>
            <a:r>
              <a:rPr lang="en" sz="2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Data Privacy &amp; Sponsored Programs</a:t>
            </a:r>
            <a:endParaRPr sz="3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UW Privacy Office:</a:t>
            </a:r>
            <a:endParaRPr sz="2000">
              <a:solidFill>
                <a:schemeClr val="dk1"/>
              </a:solidFill>
              <a:latin typeface="Open Sans"/>
              <a:ea typeface="Open Sans"/>
              <a:cs typeface="Open Sans"/>
              <a:sym typeface="Open Sans"/>
            </a:endParaRPr>
          </a:p>
          <a:p>
            <a:pPr marL="457200" lvl="0" indent="-355600" algn="l" rtl="0">
              <a:lnSpc>
                <a:spcPct val="115000"/>
              </a:lnSpc>
              <a:spcBef>
                <a:spcPts val="0"/>
              </a:spcBef>
              <a:spcAft>
                <a:spcPts val="0"/>
              </a:spcAft>
              <a:buSzPts val="2000"/>
              <a:buFont typeface="Open Sans"/>
              <a:buChar char="●"/>
            </a:pPr>
            <a:r>
              <a:rPr lang="en" sz="2000" u="sng">
                <a:solidFill>
                  <a:schemeClr val="hlink"/>
                </a:solidFill>
                <a:latin typeface="Open Sans"/>
                <a:ea typeface="Open Sans"/>
                <a:cs typeface="Open Sans"/>
                <a:sym typeface="Open Sans"/>
                <a:hlinkClick r:id="rId4"/>
              </a:rPr>
              <a:t>Glossary</a:t>
            </a:r>
            <a:endParaRPr sz="2000">
              <a:solidFill>
                <a:schemeClr val="dk1"/>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1"/>
              </a:buClr>
              <a:buSzPts val="2000"/>
              <a:buFont typeface="Open Sans"/>
              <a:buChar char="●"/>
            </a:pPr>
            <a:r>
              <a:rPr lang="en" sz="2000" u="sng">
                <a:solidFill>
                  <a:schemeClr val="hlink"/>
                </a:solidFill>
                <a:latin typeface="Open Sans"/>
                <a:ea typeface="Open Sans"/>
                <a:cs typeface="Open Sans"/>
                <a:sym typeface="Open Sans"/>
                <a:hlinkClick r:id="rId5"/>
              </a:rPr>
              <a:t>GDPR</a:t>
            </a:r>
            <a:endParaRPr sz="2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2000">
                <a:solidFill>
                  <a:schemeClr val="dk1"/>
                </a:solidFill>
                <a:latin typeface="Open Sans"/>
                <a:ea typeface="Open Sans"/>
                <a:cs typeface="Open Sans"/>
                <a:sym typeface="Open Sans"/>
              </a:rPr>
              <a:t>European Union </a:t>
            </a:r>
            <a:r>
              <a:rPr lang="en" sz="2000" u="sng">
                <a:solidFill>
                  <a:schemeClr val="hlink"/>
                </a:solidFill>
                <a:latin typeface="Open Sans"/>
                <a:ea typeface="Open Sans"/>
                <a:cs typeface="Open Sans"/>
                <a:sym typeface="Open Sans"/>
                <a:hlinkClick r:id="rId6"/>
              </a:rPr>
              <a:t>SCC</a:t>
            </a:r>
            <a:endParaRPr sz="20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Faculty Effort Cost Share –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Dollar-Based Commitments</a:t>
            </a:r>
            <a:endParaRPr/>
          </a:p>
        </p:txBody>
      </p:sp>
      <p:sp>
        <p:nvSpPr>
          <p:cNvPr id="406" name="Google Shape;406;p7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Dollar-Based Cost Share contributions are based on the actual paid IBS during the commitment period</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If during the FEC process the cost share contribution is coming up short, it’s likely due to an IBS issue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Keep an eye on your dollar-based commitments, specifically noting salary changes</a:t>
            </a:r>
            <a:endParaRPr/>
          </a:p>
        </p:txBody>
      </p:sp>
      <p:sp>
        <p:nvSpPr>
          <p:cNvPr id="407" name="Google Shape;407;p7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Non-FEC Cost Share –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Tagging Expenditures</a:t>
            </a:r>
            <a:endParaRPr/>
          </a:p>
        </p:txBody>
      </p:sp>
      <p:sp>
        <p:nvSpPr>
          <p:cNvPr id="413" name="Google Shape;413;p7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The “tagging” process identifies direct expenditures used to meet a Cost Share commitment</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Supplies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Equipment</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Travel</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Non-Faculty Salaries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Remember to tag expenditures on a routine basis (Recommendation: quarterly, at a minimum)</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All tagged expenses must be allowable and benefit the Award objectives</a:t>
            </a:r>
            <a:endParaRPr/>
          </a:p>
        </p:txBody>
      </p:sp>
      <p:sp>
        <p:nvSpPr>
          <p:cNvPr id="414" name="Google Shape;414;p7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Cost Share –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Third Party or Subaward Commitments</a:t>
            </a:r>
            <a:endParaRPr/>
          </a:p>
        </p:txBody>
      </p:sp>
      <p:sp>
        <p:nvSpPr>
          <p:cNvPr id="420" name="Google Shape;420;p7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It is the responsibility of the UW PI to ensure all Cost Share commitments are met</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If a Third Party or Sub recipient does not provide the required Cost Share, the UW is still responsible for the commitment</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The PI would need to find additional resources to cover the commitment</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421" name="Google Shape;421;p7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avonVTI">
  <a:themeElements>
    <a:clrScheme name="FIVE">
      <a:dk1>
        <a:srgbClr val="000000"/>
      </a:dk1>
      <a:lt1>
        <a:srgbClr val="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avonVTI">
  <a:themeElements>
    <a:clrScheme name="FIVE">
      <a:dk1>
        <a:srgbClr val="000000"/>
      </a:dk1>
      <a:lt1>
        <a:srgbClr val="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3608</Words>
  <Application>Microsoft Office PowerPoint</Application>
  <PresentationFormat>On-screen Show (4:3)</PresentationFormat>
  <Paragraphs>872</Paragraphs>
  <Slides>65</Slides>
  <Notes>65</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65</vt:i4>
      </vt:variant>
    </vt:vector>
  </HeadingPairs>
  <TitlesOfParts>
    <vt:vector size="86" baseType="lpstr">
      <vt:lpstr>Open Sans</vt:lpstr>
      <vt:lpstr>Noto Sans Symbols</vt:lpstr>
      <vt:lpstr>Garamond</vt:lpstr>
      <vt:lpstr>Open Sans Light</vt:lpstr>
      <vt:lpstr>Source Sans Pro</vt:lpstr>
      <vt:lpstr>Arial</vt:lpstr>
      <vt:lpstr>Merriweather Sans</vt:lpstr>
      <vt:lpstr>Roboto</vt:lpstr>
      <vt:lpstr>Century Gothic</vt:lpstr>
      <vt:lpstr>Calibri</vt:lpstr>
      <vt:lpstr>Encode Sans Black</vt:lpstr>
      <vt:lpstr>Simple Light</vt:lpstr>
      <vt:lpstr>Office Theme</vt:lpstr>
      <vt:lpstr>1_Custom Design</vt:lpstr>
      <vt:lpstr>Custom Design</vt:lpstr>
      <vt:lpstr>SavonVTI</vt:lpstr>
      <vt:lpstr>SavonVTI</vt:lpstr>
      <vt:lpstr>Custom Design</vt:lpstr>
      <vt:lpstr>2_Custom Design</vt:lpstr>
      <vt:lpstr>1_Custom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Contracts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Introducing the IRB 101 TUTORIAL  Karen Moe, Human Subjects Division MRAM Meeting Nov 4, 2021</vt:lpstr>
      <vt:lpstr>IRB 101 Tutorial and Requirement</vt:lpstr>
      <vt:lpstr>IRB 101 Tutorial</vt:lpstr>
      <vt:lpstr>IRB 101 Tutorial</vt:lpstr>
      <vt:lpstr>IRB 101 Tutorial</vt:lpstr>
      <vt:lpstr>Logistics of IRB 101 requirement</vt:lpstr>
      <vt:lpstr>Communication of the requirement</vt:lpstr>
      <vt:lpstr>ZIPLINE Smartform question</vt:lpstr>
      <vt:lpstr>IRB 101 Researcher Support</vt:lpstr>
      <vt:lpstr>MRAM  UW Privacy Office  November 4, 2021</vt:lpstr>
      <vt:lpstr>PRIVACY AT UW UNDERSTANDING CURRENT STATE</vt:lpstr>
      <vt:lpstr>PRIVACY AT UW UNDERSTANDING CURRENT STATE</vt:lpstr>
      <vt:lpstr>PEOPLE, PROCESS, AND TECHNOLOGY  CHANGE MANAGEMENT</vt:lpstr>
      <vt:lpstr>PEOPLE, PROCESS, AND TECHNOLOGY  CHANGE MANAGEMENT</vt:lpstr>
      <vt:lpstr>PEOPLE, PROCESS, AND TECHNOLOGY  CHANGE MANAGEMENT</vt:lpstr>
      <vt:lpstr>PEOPLE, PROCESS, AND TECHNOLOGY  CHANGE MANAGEMENT</vt:lpstr>
      <vt:lpstr>THIRD PARTY DATA PROCESSING</vt:lpstr>
      <vt:lpstr>THIRD PARTY DATA PROCESSING WHY – CLARIFY APPLICABILITY</vt:lpstr>
      <vt:lpstr>THIRD PARTY DATA PROCESSING KEY TERMS: THIRD-PARTY</vt:lpstr>
      <vt:lpstr>THIRD PARTY DATA PROCESSING KEY TERMS: PERSONAL DATA</vt:lpstr>
      <vt:lpstr>THIRD PARTY DATA PROCESSING KEY TERMS: DATA PROCESSING</vt:lpstr>
      <vt:lpstr>THIRD PARTY DATA PROCESSING DETERMINE YOUR UNIT’S ROLE</vt:lpstr>
      <vt:lpstr>THIRD PARTY DATA PROCESSING DATA PROCESSING AGREEMENT</vt:lpstr>
      <vt:lpstr>THIRD PARTY DATA PROCESSING TIMING WITH THIRD PARTIES</vt:lpstr>
      <vt:lpstr>THIRD PARTY DATA PROCESSING STANDARD CONTRACTUAL CLAUSES</vt:lpstr>
      <vt:lpstr>THIRD PARTY DATA PROCESSING STANDARD CONTRACTUAL CLAUSES</vt:lpstr>
      <vt:lpstr>THIRD PARTY DATA PROCESSING STANDARD CONTRACTUAL CLAUSES</vt:lpstr>
      <vt:lpstr>THIRD PARTY DATA PROCESSING STANDARD CONTRACTUAL CLAUSES</vt:lpstr>
      <vt:lpstr>THIRD PARTY DATA PROCESSING STANDARD CONTRACTUAL CLAUSES</vt:lpstr>
      <vt:lpstr>THIRD PARTY DATA PROCESSING REGISTRY</vt:lpstr>
      <vt:lpstr>THIRD PARTY DATA PROCESSING NEXT STEPS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2021-11-09T23:44:01Z</dcterms:modified>
</cp:coreProperties>
</file>