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4"/>
  </p:notesMasterIdLst>
  <p:sldIdLst>
    <p:sldId id="256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ncode Sans Black" panose="020B0604020202020204" charset="0"/>
      <p:bold r:id="rId9"/>
    </p:embeddedFont>
    <p:embeddedFont>
      <p:font typeface="Merriweather Sans" pitchFamily="2" charset="0"/>
      <p:regular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3060305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72" y="78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" name="Google Shape;9;p2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3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Google Shape;25;p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7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8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ramques@uw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Encode Sans Black</vt:lpstr>
      <vt:lpstr>Calibri</vt:lpstr>
      <vt:lpstr>Merriweather Sans</vt:lpstr>
      <vt:lpstr>Arial</vt:lpstr>
      <vt:lpstr>Open Sans</vt:lpstr>
      <vt:lpstr>Open Sans Light</vt:lpstr>
      <vt:lpstr>1_Custom Design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2022-01-20T21:09:01Z</dcterms:modified>
</cp:coreProperties>
</file>