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Encode Sans Black" panose="020B0604020202020204" charset="0"/>
      <p:bold r:id="rId8"/>
    </p:embeddedFont>
    <p:embeddedFont>
      <p:font typeface="Merriweather Sans" pitchFamily="2" charset="0"/>
      <p:regular r:id="rId9"/>
    </p:embeddedFont>
    <p:embeddedFont>
      <p:font typeface="Open Sans" panose="020B06060305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2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49032" y="1818012"/>
            <a:ext cx="1103781" cy="128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2" descr="W Logo_Purple_2685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83915" y="5626608"/>
            <a:ext cx="1371600" cy="123139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body" idx="1"/>
          </p:nvPr>
        </p:nvSpPr>
        <p:spPr>
          <a:xfrm>
            <a:off x="447924" y="2307557"/>
            <a:ext cx="8197114" cy="3154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erriweather Sans"/>
              <a:buChar char="&gt;"/>
              <a:defRPr sz="2400" b="1" i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 b="1" i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erriweather Sans"/>
              <a:buChar char="&gt;"/>
              <a:defRPr sz="1800" b="1" i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•"/>
              <a:defRPr sz="1600" b="1" i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 Sans"/>
              <a:buChar char="&gt;"/>
              <a:defRPr sz="1400" b="1" i="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460375" y="494167"/>
            <a:ext cx="8184662" cy="132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sz="3000" b="1" i="0"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>
            <a:off x="454149" y="2685380"/>
            <a:ext cx="8197114" cy="2365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884" lvl="0" indent="-34288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400"/>
              <a:buChar char="&gt;"/>
            </a:pPr>
            <a:r>
              <a:rPr lang="en-US">
                <a:solidFill>
                  <a:srgbClr val="7030A0"/>
                </a:solidFill>
              </a:rPr>
              <a:t>Welcome to the new Assistant Director of PAFC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400"/>
              <a:buNone/>
            </a:pPr>
            <a:r>
              <a:rPr lang="en-US">
                <a:solidFill>
                  <a:srgbClr val="7030A0"/>
                </a:solidFill>
              </a:rPr>
              <a:t>                     – Matt Gardner -</a:t>
            </a:r>
            <a:endParaRPr/>
          </a:p>
          <a:p>
            <a:pPr marL="342884" lvl="0" indent="-19048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erriweather Sans"/>
              <a:buNone/>
            </a:pPr>
            <a:endParaRPr/>
          </a:p>
          <a:p>
            <a:pPr marL="342884" lvl="0" indent="-34288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030A0"/>
              </a:buClr>
              <a:buSzPts val="2400"/>
              <a:buFont typeface="Merriweather Sans"/>
              <a:buChar char="&gt;"/>
            </a:pPr>
            <a:r>
              <a:rPr lang="en-US">
                <a:solidFill>
                  <a:srgbClr val="7030A0"/>
                </a:solidFill>
              </a:rPr>
              <a:t>Best wishes to Lily Gebrenegus as she moves on to pursue a long standing dream!</a:t>
            </a:r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60375" y="494167"/>
            <a:ext cx="8184662" cy="132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000"/>
              <a:buFont typeface="Encode Sans Black"/>
              <a:buNone/>
            </a:pPr>
            <a:r>
              <a:rPr lang="en-US">
                <a:solidFill>
                  <a:srgbClr val="7030A0"/>
                </a:solidFill>
              </a:rPr>
              <a:t>Research Compliance &amp; Operations Update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Open Sans</vt:lpstr>
      <vt:lpstr>Calibri</vt:lpstr>
      <vt:lpstr>Merriweather Sans</vt:lpstr>
      <vt:lpstr>Arial</vt:lpstr>
      <vt:lpstr>Encode Sans Black</vt:lpstr>
      <vt:lpstr>Office Theme</vt:lpstr>
      <vt:lpstr>Research Compliance &amp; Operations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Compliance &amp; Operations Update</dc:title>
  <dc:creator>Susan S. Wilbanks</dc:creator>
  <cp:lastModifiedBy>Susan S. Wilbanks</cp:lastModifiedBy>
  <cp:revision>1</cp:revision>
  <dcterms:modified xsi:type="dcterms:W3CDTF">2022-01-20T21:10:03Z</dcterms:modified>
</cp:coreProperties>
</file>